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0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E2C2-2AFD-414A-8CCA-A977DB8088E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96CE-FCA0-4272-AF3A-745F2FF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7" y="1447898"/>
            <a:ext cx="10058400" cy="3468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433" y="4674118"/>
            <a:ext cx="535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Update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1866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08/f2/57/08f2571650cd5fa27f23691069a2c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76" y="0"/>
            <a:ext cx="9298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9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Budget Update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91589"/>
              </p:ext>
            </p:extLst>
          </p:nvPr>
        </p:nvGraphicFramePr>
        <p:xfrm>
          <a:off x="1373674" y="1295691"/>
          <a:ext cx="9853126" cy="5562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526"/>
                <a:gridCol w="894046"/>
                <a:gridCol w="894046"/>
                <a:gridCol w="854132"/>
                <a:gridCol w="854132"/>
                <a:gridCol w="854132"/>
                <a:gridCol w="957905"/>
                <a:gridCol w="894046"/>
                <a:gridCol w="883402"/>
                <a:gridCol w="872759"/>
              </a:tblGrid>
              <a:tr h="159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3693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Pacific Northwest Center of Excellence for Clean Energy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3932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3693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398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60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789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Fiscal Report Ending </a:t>
                      </a:r>
                      <a:r>
                        <a:rPr lang="en-US" sz="1100" u="sng" strike="noStrike">
                          <a:effectLst/>
                        </a:rPr>
                        <a:t>     12/31/15      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2/1/2016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60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BUDGET STATUS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5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Sub-recipients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1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1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Expenditures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1 Remaining 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2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2 Expenditures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3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Yr. 4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Total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Grant Funds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Total Remaining 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Centralia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399,941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171,728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228,213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590,691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163,657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576,240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281,510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1,848,382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1,512,998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Everett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443,619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203,482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240,137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469,305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92,302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460,306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42,546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1,415,776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1,119,992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Renton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359,202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220,898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138,304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433,972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128,822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432,649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41,342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1,267,165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917,446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Green River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295,012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82,677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212,335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416,993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39,585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406,856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74,556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1,193,417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1,071,155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Shoreline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443,904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102,379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341,525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357,164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108,789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374,376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47,697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1,223,141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1,011,974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441,283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243,246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198,037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327,125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90,818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328,934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41,300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1,138,642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804,578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S. Seattle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195,698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99,423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96,275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255,389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39,663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222,041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14,536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687,664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548,578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Walla Walla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603,824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137,421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466,403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308,220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168,454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308,623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1,220,667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914,792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Total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3,182,483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1,261,253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1,921,230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3,158,859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832,089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3,110,025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543,487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9,994,854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7,901,512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Total Grant Funds for 4 years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9,994,854.00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Total Expenditures to Date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2,093,342.44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Percent of Expenditures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20.94%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978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Percent of Project  Time Completion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31.25%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187" y="1295690"/>
            <a:ext cx="1677418" cy="19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91424" y="2446629"/>
            <a:ext cx="4892470" cy="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7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.oregonstate.edu/programevaluation/files/2015/03/Evaluation-use-evaluation-t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5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Evaluation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4400" dirty="0" smtClean="0"/>
              <a:t>Navigation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Air Washington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Navigation Policies and Procedures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Data collection</a:t>
            </a:r>
          </a:p>
          <a:p>
            <a:pPr lvl="1"/>
            <a:r>
              <a:rPr lang="en-US" sz="4400" dirty="0" smtClean="0"/>
              <a:t>NCRC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Update later by Sue Bradshaw</a:t>
            </a:r>
          </a:p>
          <a:p>
            <a:pPr lvl="1"/>
            <a:r>
              <a:rPr lang="en-US" sz="4400" dirty="0" smtClean="0"/>
              <a:t>Comparison Cohort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South (non-WISE) vs. Bates (WISE) in the category of Manufacturing Academy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3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2.fanpop.com/images/photos/7500000/A-Series-of-Unfortunate-Wallpapers-a-series-of-unfortunate-events-7509764-1024-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/>
        </p:blipFill>
        <p:spPr bwMode="auto">
          <a:xfrm>
            <a:off x="1397000" y="1"/>
            <a:ext cx="9517224" cy="68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3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Data Analyst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The path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Originally going to done out of house by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Undoable due to ESD rules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Budget Modification needed to bring in house under Centralia IR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IR position eliminated after President Frost’s exit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Position will now report to Lead Program Manager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Change in reporting and duties required data position to be re-posted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We are planning on interviewing candidates at the end of the month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vidfroud.com/wp-content/uploads/2013/12/Poli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0"/>
            <a:ext cx="9171992" cy="68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4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Policies &amp; Procedures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Considered an important documents by the DOL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This will be a living document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First Draft is done – thanks goes to James Hovis for his steady work </a:t>
            </a:r>
            <a:r>
              <a:rPr lang="en-US" dirty="0"/>
              <a:t>o</a:t>
            </a:r>
            <a:r>
              <a:rPr lang="en-US" dirty="0" smtClean="0"/>
              <a:t>n this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After revisions comments will be solicited from the consortium colleges</a:t>
            </a:r>
          </a:p>
          <a:p>
            <a:pPr lvl="1"/>
            <a:r>
              <a:rPr lang="en-US" dirty="0" smtClean="0"/>
              <a:t>Areas of concern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Many colleges do not have their own codified Policies and Procedures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Hopefully there will be few if any conflicts but if there are negotiating them may be tricky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5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fakeposters.com/results/2013/04/16/y547hsbhj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8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Site Visit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WISE consortium’s first site visit will occur 4/11-4/14/16</a:t>
            </a:r>
          </a:p>
          <a:p>
            <a:pPr lvl="1"/>
            <a:r>
              <a:rPr lang="en-US" sz="3200" dirty="0" smtClean="0"/>
              <a:t>FPO Elise Wang will spend half of her time on programmatic work and half on fiscal</a:t>
            </a:r>
          </a:p>
          <a:p>
            <a:pPr lvl="1"/>
            <a:r>
              <a:rPr lang="en-US" sz="3200" dirty="0" smtClean="0"/>
              <a:t>She is also considering a stop off at one of the sub-recipient college on her way out – likely Renton</a:t>
            </a:r>
          </a:p>
          <a:p>
            <a:pPr lvl="1"/>
            <a:r>
              <a:rPr lang="en-US" sz="3200" dirty="0" smtClean="0"/>
              <a:t>We do not have an agenda or anymore details from her office at this time.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1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424</Words>
  <Application>Microsoft Office PowerPoint</Application>
  <PresentationFormat>Widescreen</PresentationFormat>
  <Paragraphs>163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Evaluation</vt:lpstr>
      <vt:lpstr>PowerPoint Presentation</vt:lpstr>
      <vt:lpstr>Data Analyst</vt:lpstr>
      <vt:lpstr>PowerPoint Presentation</vt:lpstr>
      <vt:lpstr>Policies &amp; Procedures</vt:lpstr>
      <vt:lpstr>PowerPoint Presentation</vt:lpstr>
      <vt:lpstr>Site Visit</vt:lpstr>
      <vt:lpstr>PowerPoint Presentation</vt:lpstr>
      <vt:lpstr>Budget Update</vt:lpstr>
    </vt:vector>
  </TitlesOfParts>
  <Company>Centralia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One</dc:title>
  <dc:creator>Anthony Valterra</dc:creator>
  <cp:lastModifiedBy>Anthony Valterra</cp:lastModifiedBy>
  <cp:revision>23</cp:revision>
  <dcterms:created xsi:type="dcterms:W3CDTF">2015-11-12T17:11:52Z</dcterms:created>
  <dcterms:modified xsi:type="dcterms:W3CDTF">2016-02-01T23:56:54Z</dcterms:modified>
</cp:coreProperties>
</file>