
<file path=[Content_Types].xml><?xml version="1.0" encoding="utf-8"?>
<Types xmlns="http://schemas.openxmlformats.org/package/2006/content-types">
  <Default Extension="png" ContentType="image/png"/>
  <Default Extension="bin" ContentType="application/vnd.openxmlformats-officedocument.oleObject"/>
  <Default Extension="wma" ContentType="audio/x-ms-wma"/>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56" r:id="rId2"/>
    <p:sldId id="335" r:id="rId3"/>
    <p:sldId id="270" r:id="rId4"/>
    <p:sldId id="336" r:id="rId5"/>
    <p:sldId id="322" r:id="rId6"/>
    <p:sldId id="341" r:id="rId7"/>
    <p:sldId id="348" r:id="rId8"/>
    <p:sldId id="349" r:id="rId9"/>
    <p:sldId id="297" r:id="rId10"/>
    <p:sldId id="272" r:id="rId11"/>
    <p:sldId id="271" r:id="rId12"/>
    <p:sldId id="350" r:id="rId13"/>
    <p:sldId id="273" r:id="rId14"/>
    <p:sldId id="337" r:id="rId15"/>
    <p:sldId id="353" r:id="rId16"/>
    <p:sldId id="354" r:id="rId17"/>
    <p:sldId id="355" r:id="rId18"/>
    <p:sldId id="321" r:id="rId19"/>
    <p:sldId id="351" r:id="rId20"/>
    <p:sldId id="257" r:id="rId21"/>
    <p:sldId id="274" r:id="rId22"/>
    <p:sldId id="275" r:id="rId23"/>
    <p:sldId id="369" r:id="rId24"/>
    <p:sldId id="282" r:id="rId25"/>
    <p:sldId id="276" r:id="rId26"/>
    <p:sldId id="338" r:id="rId27"/>
    <p:sldId id="340" r:id="rId28"/>
    <p:sldId id="258" r:id="rId29"/>
    <p:sldId id="277" r:id="rId30"/>
    <p:sldId id="278" r:id="rId31"/>
    <p:sldId id="279" r:id="rId32"/>
    <p:sldId id="281" r:id="rId33"/>
    <p:sldId id="280" r:id="rId34"/>
    <p:sldId id="339" r:id="rId35"/>
    <p:sldId id="288" r:id="rId36"/>
    <p:sldId id="260" r:id="rId37"/>
    <p:sldId id="342" r:id="rId38"/>
    <p:sldId id="298" r:id="rId39"/>
    <p:sldId id="346" r:id="rId40"/>
    <p:sldId id="309" r:id="rId41"/>
    <p:sldId id="310" r:id="rId42"/>
    <p:sldId id="311" r:id="rId43"/>
    <p:sldId id="312" r:id="rId44"/>
    <p:sldId id="313" r:id="rId45"/>
    <p:sldId id="314" r:id="rId46"/>
    <p:sldId id="347" r:id="rId47"/>
    <p:sldId id="357" r:id="rId48"/>
    <p:sldId id="315" r:id="rId49"/>
    <p:sldId id="358" r:id="rId50"/>
    <p:sldId id="316" r:id="rId51"/>
    <p:sldId id="317" r:id="rId52"/>
    <p:sldId id="343" r:id="rId53"/>
    <p:sldId id="344" r:id="rId54"/>
    <p:sldId id="359" r:id="rId55"/>
    <p:sldId id="360" r:id="rId56"/>
    <p:sldId id="306" r:id="rId57"/>
    <p:sldId id="361" r:id="rId58"/>
    <p:sldId id="304" r:id="rId59"/>
    <p:sldId id="362" r:id="rId60"/>
    <p:sldId id="307" r:id="rId61"/>
    <p:sldId id="305" r:id="rId62"/>
    <p:sldId id="318" r:id="rId63"/>
    <p:sldId id="319" r:id="rId64"/>
    <p:sldId id="363" r:id="rId65"/>
    <p:sldId id="261" r:id="rId66"/>
    <p:sldId id="365" r:id="rId67"/>
    <p:sldId id="366" r:id="rId68"/>
    <p:sldId id="367" r:id="rId69"/>
    <p:sldId id="364" r:id="rId70"/>
    <p:sldId id="371" r:id="rId71"/>
    <p:sldId id="370"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4660"/>
  </p:normalViewPr>
  <p:slideViewPr>
    <p:cSldViewPr>
      <p:cViewPr>
        <p:scale>
          <a:sx n="100" d="100"/>
          <a:sy n="100" d="100"/>
        </p:scale>
        <p:origin x="-1104" y="-75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97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88.wmf"/><Relationship Id="rId3" Type="http://schemas.openxmlformats.org/officeDocument/2006/relationships/image" Target="../media/image83.wmf"/><Relationship Id="rId7" Type="http://schemas.openxmlformats.org/officeDocument/2006/relationships/image" Target="../media/image87.wmf"/><Relationship Id="rId2" Type="http://schemas.openxmlformats.org/officeDocument/2006/relationships/image" Target="../media/image82.wmf"/><Relationship Id="rId1" Type="http://schemas.openxmlformats.org/officeDocument/2006/relationships/image" Target="../media/image81.wmf"/><Relationship Id="rId6" Type="http://schemas.openxmlformats.org/officeDocument/2006/relationships/image" Target="../media/image86.wmf"/><Relationship Id="rId5" Type="http://schemas.openxmlformats.org/officeDocument/2006/relationships/image" Target="../media/image85.wmf"/><Relationship Id="rId4" Type="http://schemas.openxmlformats.org/officeDocument/2006/relationships/image" Target="../media/image84.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image" Target="../media/image89.wmf"/><Relationship Id="rId1" Type="http://schemas.openxmlformats.org/officeDocument/2006/relationships/image" Target="../media/image81.wmf"/><Relationship Id="rId4" Type="http://schemas.openxmlformats.org/officeDocument/2006/relationships/image" Target="../media/image91.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93.wmf"/><Relationship Id="rId7" Type="http://schemas.openxmlformats.org/officeDocument/2006/relationships/image" Target="../media/image97.wmf"/><Relationship Id="rId2" Type="http://schemas.openxmlformats.org/officeDocument/2006/relationships/image" Target="../media/image92.wmf"/><Relationship Id="rId1" Type="http://schemas.openxmlformats.org/officeDocument/2006/relationships/image" Target="../media/image81.wmf"/><Relationship Id="rId6" Type="http://schemas.openxmlformats.org/officeDocument/2006/relationships/image" Target="../media/image96.wmf"/><Relationship Id="rId5" Type="http://schemas.openxmlformats.org/officeDocument/2006/relationships/image" Target="../media/image95.wmf"/><Relationship Id="rId4" Type="http://schemas.openxmlformats.org/officeDocument/2006/relationships/image" Target="../media/image94.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98.wmf"/><Relationship Id="rId1" Type="http://schemas.openxmlformats.org/officeDocument/2006/relationships/image" Target="../media/image81.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00.wmf"/><Relationship Id="rId1" Type="http://schemas.openxmlformats.org/officeDocument/2006/relationships/image" Target="../media/image99.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01.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05.wmf"/><Relationship Id="rId1" Type="http://schemas.openxmlformats.org/officeDocument/2006/relationships/image" Target="../media/image104.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08.e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16.wmf"/><Relationship Id="rId1" Type="http://schemas.openxmlformats.org/officeDocument/2006/relationships/image" Target="../media/image11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22.wmf"/><Relationship Id="rId1" Type="http://schemas.openxmlformats.org/officeDocument/2006/relationships/image" Target="../media/image121.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26.wmf"/><Relationship Id="rId1" Type="http://schemas.openxmlformats.org/officeDocument/2006/relationships/image" Target="../media/image125.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32.wmf"/><Relationship Id="rId1" Type="http://schemas.openxmlformats.org/officeDocument/2006/relationships/image" Target="../media/image13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image" Target="../media/image5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456DE2-1550-4DE2-8C7A-8D9992B45402}" type="datetimeFigureOut">
              <a:rPr lang="en-US" smtClean="0"/>
              <a:pPr/>
              <a:t>1/17/2012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C19A5E-67D8-427D-A025-1B72CC39F963}" type="slidenum">
              <a:rPr lang="en-US" smtClean="0"/>
              <a:pPr/>
              <a:t>‹#›</a:t>
            </a:fld>
            <a:endParaRPr lang="en-US"/>
          </a:p>
        </p:txBody>
      </p:sp>
    </p:spTree>
    <p:extLst>
      <p:ext uri="{BB962C8B-B14F-4D97-AF65-F5344CB8AC3E}">
        <p14:creationId xmlns:p14="http://schemas.microsoft.com/office/powerpoint/2010/main" val="2314237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373481-B42A-4D4F-86EA-A88290C58964}" type="datetime1">
              <a:rPr lang="en-US" smtClean="0"/>
              <a:t>1/17/2012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8187" t="8500" r="60125" b="9333"/>
          <a:stretch/>
        </p:blipFill>
        <p:spPr bwMode="auto">
          <a:xfrm>
            <a:off x="8172450" y="5903900"/>
            <a:ext cx="971550" cy="944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C:\Users\d3p313\Desktop\academic-signature.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135" y="6143772"/>
            <a:ext cx="1905000" cy="704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F670FF-8926-4709-96F6-FC2958129ED2}" type="datetime1">
              <a:rPr lang="en-US" smtClean="0"/>
              <a:t>1/17/2012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F16CE4-EFFC-4BDF-B5A4-4A15C47E021B}" type="datetime1">
              <a:rPr lang="en-US" smtClean="0"/>
              <a:t>1/17/2012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89124DC-29B6-4231-9D25-0C78D5EFDDC9}" type="datetime1">
              <a:rPr lang="en-US" smtClean="0"/>
              <a:t>1/17/2012</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DA24F3-3618-4EAF-A9E8-EEFE221E1493}" type="datetime1">
              <a:rPr lang="en-US" smtClean="0"/>
              <a:t>1/17/2012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D8CDEA-265C-4EA9-A607-0D7D771780DB}" type="datetime1">
              <a:rPr lang="en-US" smtClean="0"/>
              <a:t>1/17/2012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FA6542-36F3-4A89-93B6-B9FED0856CDB}" type="datetime1">
              <a:rPr lang="en-US" smtClean="0"/>
              <a:t>1/17/2012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AE3B9829-009A-44FD-B649-E323418E7E5E}" type="datetime1">
              <a:rPr lang="en-US" smtClean="0"/>
              <a:t>1/17/2012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91B5C5-7D92-4C37-8071-F3311CBE73D5}" type="datetime1">
              <a:rPr lang="en-US" smtClean="0"/>
              <a:t>1/17/2012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89F7FE-6C86-4059-B972-0BBDA5F301D9}" type="datetime1">
              <a:rPr lang="en-US" smtClean="0"/>
              <a:t>1/17/2012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9338A6-2CCC-46F1-9871-B278557BB635}" type="datetime1">
              <a:rPr lang="en-US" smtClean="0"/>
              <a:t>1/17/2012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itchFamily="18" charset="0"/>
              </a:defRPr>
            </a:lvl1pPr>
          </a:lstStyle>
          <a:p>
            <a:fld id="{14FE97D8-1050-4CA4-8B4F-E964B5B645D9}" type="datetime1">
              <a:rPr lang="en-US" smtClean="0"/>
              <a:t>1/17/2012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itchFamily="18"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itchFamily="18" charset="0"/>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3200" kern="1200">
          <a:solidFill>
            <a:schemeClr val="tx1"/>
          </a:solidFill>
          <a:latin typeface="Times New Roman" pitchFamily="18" charset="0"/>
          <a:ea typeface="+mj-ea"/>
          <a:cs typeface="+mj-cs"/>
        </a:defRPr>
      </a:lvl1pPr>
    </p:titleStyle>
    <p:body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mn-cs"/>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mn-cs"/>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mn-cs"/>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mn-cs"/>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audio" Target="../media/media10.wma"/><Relationship Id="rId7" Type="http://schemas.openxmlformats.org/officeDocument/2006/relationships/image" Target="../media/image11.png"/><Relationship Id="rId2" Type="http://schemas.microsoft.com/office/2007/relationships/media" Target="../media/media10.wma"/><Relationship Id="rId1" Type="http://schemas.openxmlformats.org/officeDocument/2006/relationships/tags" Target="../tags/tag4.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11.png"/><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22.emf"/><Relationship Id="rId3" Type="http://schemas.microsoft.com/office/2007/relationships/media" Target="../media/media12.wma"/><Relationship Id="rId7" Type="http://schemas.openxmlformats.org/officeDocument/2006/relationships/image" Target="../media/image18.wmf"/><Relationship Id="rId12" Type="http://schemas.openxmlformats.org/officeDocument/2006/relationships/image" Target="../media/image21.emf"/><Relationship Id="rId2" Type="http://schemas.openxmlformats.org/officeDocument/2006/relationships/tags" Target="../tags/tag5.xml"/><Relationship Id="rId16" Type="http://schemas.openxmlformats.org/officeDocument/2006/relationships/image" Target="../media/image11.png"/><Relationship Id="rId1" Type="http://schemas.openxmlformats.org/officeDocument/2006/relationships/vmlDrawing" Target="../drawings/vmlDrawing4.vml"/><Relationship Id="rId6" Type="http://schemas.openxmlformats.org/officeDocument/2006/relationships/oleObject" Target="../embeddings/oleObject6.bin"/><Relationship Id="rId11" Type="http://schemas.openxmlformats.org/officeDocument/2006/relationships/image" Target="../media/image20.wmf"/><Relationship Id="rId5" Type="http://schemas.openxmlformats.org/officeDocument/2006/relationships/slideLayout" Target="../slideLayouts/slideLayout4.xml"/><Relationship Id="rId15" Type="http://schemas.openxmlformats.org/officeDocument/2006/relationships/image" Target="../media/image24.emf"/><Relationship Id="rId10" Type="http://schemas.openxmlformats.org/officeDocument/2006/relationships/oleObject" Target="../embeddings/oleObject8.bin"/><Relationship Id="rId4" Type="http://schemas.openxmlformats.org/officeDocument/2006/relationships/audio" Target="../media/media12.wma"/><Relationship Id="rId9" Type="http://schemas.openxmlformats.org/officeDocument/2006/relationships/image" Target="../media/image19.wmf"/><Relationship Id="rId14" Type="http://schemas.openxmlformats.org/officeDocument/2006/relationships/image" Target="../media/image23.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11.png"/><Relationship Id="rId4" Type="http://schemas.openxmlformats.org/officeDocument/2006/relationships/image" Target="../media/image28.emf"/></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16.wma"/><Relationship Id="rId7" Type="http://schemas.openxmlformats.org/officeDocument/2006/relationships/image" Target="../media/image30.emf"/><Relationship Id="rId2" Type="http://schemas.microsoft.com/office/2007/relationships/media" Target="../media/media16.wma"/><Relationship Id="rId1" Type="http://schemas.openxmlformats.org/officeDocument/2006/relationships/vmlDrawing" Target="../drawings/vmlDrawing5.vml"/><Relationship Id="rId6" Type="http://schemas.openxmlformats.org/officeDocument/2006/relationships/image" Target="../media/image29.wmf"/><Relationship Id="rId5" Type="http://schemas.openxmlformats.org/officeDocument/2006/relationships/oleObject" Target="../embeddings/oleObject9.bin"/><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1.bin"/><Relationship Id="rId3" Type="http://schemas.microsoft.com/office/2007/relationships/media" Target="../media/media17.wma"/><Relationship Id="rId7" Type="http://schemas.openxmlformats.org/officeDocument/2006/relationships/image" Target="../media/image31.wmf"/><Relationship Id="rId12" Type="http://schemas.openxmlformats.org/officeDocument/2006/relationships/image" Target="../media/image11.png"/><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oleObject" Target="../embeddings/oleObject10.bin"/><Relationship Id="rId11" Type="http://schemas.openxmlformats.org/officeDocument/2006/relationships/image" Target="../media/image34.emf"/><Relationship Id="rId5" Type="http://schemas.openxmlformats.org/officeDocument/2006/relationships/slideLayout" Target="../slideLayouts/slideLayout5.xml"/><Relationship Id="rId10" Type="http://schemas.openxmlformats.org/officeDocument/2006/relationships/image" Target="../media/image33.emf"/><Relationship Id="rId4" Type="http://schemas.openxmlformats.org/officeDocument/2006/relationships/audio" Target="../media/media17.wma"/><Relationship Id="rId9" Type="http://schemas.openxmlformats.org/officeDocument/2006/relationships/image" Target="../media/image32.w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11.png"/><Relationship Id="rId4" Type="http://schemas.openxmlformats.org/officeDocument/2006/relationships/image" Target="../media/image35.e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3.bin"/><Relationship Id="rId3" Type="http://schemas.microsoft.com/office/2007/relationships/media" Target="../media/media19.wma"/><Relationship Id="rId7" Type="http://schemas.openxmlformats.org/officeDocument/2006/relationships/image" Target="../media/image36.wmf"/><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oleObject" Target="../embeddings/oleObject12.bin"/><Relationship Id="rId11" Type="http://schemas.openxmlformats.org/officeDocument/2006/relationships/image" Target="../media/image3.png"/><Relationship Id="rId5" Type="http://schemas.openxmlformats.org/officeDocument/2006/relationships/slideLayout" Target="../slideLayouts/slideLayout2.xml"/><Relationship Id="rId10" Type="http://schemas.openxmlformats.org/officeDocument/2006/relationships/image" Target="../media/image38.emf"/><Relationship Id="rId4" Type="http://schemas.openxmlformats.org/officeDocument/2006/relationships/audio" Target="../media/media19.wma"/><Relationship Id="rId9" Type="http://schemas.openxmlformats.org/officeDocument/2006/relationships/image" Target="../media/image37.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3.png"/><Relationship Id="rId4" Type="http://schemas.openxmlformats.org/officeDocument/2006/relationships/image" Target="../media/image39.e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5" Type="http://schemas.openxmlformats.org/officeDocument/2006/relationships/image" Target="../media/image3.png"/><Relationship Id="rId4" Type="http://schemas.openxmlformats.org/officeDocument/2006/relationships/image" Target="../media/image40.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image" Target="../media/image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5" Type="http://schemas.openxmlformats.org/officeDocument/2006/relationships/image" Target="../media/image11.png"/><Relationship Id="rId4" Type="http://schemas.openxmlformats.org/officeDocument/2006/relationships/image" Target="../media/image43.em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5" Type="http://schemas.openxmlformats.org/officeDocument/2006/relationships/image" Target="../media/image11.png"/><Relationship Id="rId4" Type="http://schemas.openxmlformats.org/officeDocument/2006/relationships/image" Target="../media/image44.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wma"/><Relationship Id="rId1" Type="http://schemas.microsoft.com/office/2007/relationships/media" Target="../media/media26.wma"/><Relationship Id="rId6" Type="http://schemas.openxmlformats.org/officeDocument/2006/relationships/image" Target="../media/image27.png"/><Relationship Id="rId5" Type="http://schemas.openxmlformats.org/officeDocument/2006/relationships/image" Target="../media/image46.jpeg"/><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ma"/><Relationship Id="rId1" Type="http://schemas.microsoft.com/office/2007/relationships/media" Target="../media/media27.wma"/><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ma"/><Relationship Id="rId1" Type="http://schemas.microsoft.com/office/2007/relationships/media" Target="../media/media29.wma"/><Relationship Id="rId5" Type="http://schemas.openxmlformats.org/officeDocument/2006/relationships/image" Target="../media/image27.png"/><Relationship Id="rId4" Type="http://schemas.openxmlformats.org/officeDocument/2006/relationships/image" Target="../media/image47.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ma"/><Relationship Id="rId1" Type="http://schemas.microsoft.com/office/2007/relationships/media" Target="../media/media30.wma"/><Relationship Id="rId5" Type="http://schemas.openxmlformats.org/officeDocument/2006/relationships/image" Target="../media/image27.png"/><Relationship Id="rId4" Type="http://schemas.openxmlformats.org/officeDocument/2006/relationships/image" Target="../media/image48.emf"/></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ma"/><Relationship Id="rId1" Type="http://schemas.microsoft.com/office/2007/relationships/media" Target="../media/media31.wma"/><Relationship Id="rId5" Type="http://schemas.openxmlformats.org/officeDocument/2006/relationships/image" Target="../media/image27.png"/><Relationship Id="rId4" Type="http://schemas.openxmlformats.org/officeDocument/2006/relationships/image" Target="../media/image49.em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ma"/><Relationship Id="rId1" Type="http://schemas.microsoft.com/office/2007/relationships/media" Target="../media/media32.wma"/><Relationship Id="rId5" Type="http://schemas.openxmlformats.org/officeDocument/2006/relationships/image" Target="../media/image11.png"/><Relationship Id="rId4" Type="http://schemas.openxmlformats.org/officeDocument/2006/relationships/image" Target="../media/image50.emf"/></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ma"/><Relationship Id="rId1" Type="http://schemas.microsoft.com/office/2007/relationships/media" Target="../media/media33.wma"/><Relationship Id="rId5" Type="http://schemas.openxmlformats.org/officeDocument/2006/relationships/image" Target="../media/image11.png"/><Relationship Id="rId4" Type="http://schemas.openxmlformats.org/officeDocument/2006/relationships/image" Target="../media/image51.emf"/></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wma"/><Relationship Id="rId1" Type="http://schemas.microsoft.com/office/2007/relationships/media" Target="../media/media34.wma"/><Relationship Id="rId6" Type="http://schemas.openxmlformats.org/officeDocument/2006/relationships/image" Target="../media/image11.png"/><Relationship Id="rId5" Type="http://schemas.openxmlformats.org/officeDocument/2006/relationships/image" Target="../media/image53.wmf"/><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ma"/><Relationship Id="rId1" Type="http://schemas.microsoft.com/office/2007/relationships/media" Target="../media/media35.wma"/><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ma"/><Relationship Id="rId1" Type="http://schemas.microsoft.com/office/2007/relationships/media" Target="../media/media36.wma"/><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ma"/><Relationship Id="rId1" Type="http://schemas.microsoft.com/office/2007/relationships/media" Target="../media/media37.wma"/><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audio" Target="../media/media38.wma"/><Relationship Id="rId7" Type="http://schemas.openxmlformats.org/officeDocument/2006/relationships/oleObject" Target="../embeddings/oleObject15.bin"/><Relationship Id="rId12" Type="http://schemas.openxmlformats.org/officeDocument/2006/relationships/image" Target="../media/image54.png"/><Relationship Id="rId2" Type="http://schemas.microsoft.com/office/2007/relationships/media" Target="../media/media38.wma"/><Relationship Id="rId1" Type="http://schemas.openxmlformats.org/officeDocument/2006/relationships/vmlDrawing" Target="../drawings/vmlDrawing8.vml"/><Relationship Id="rId6" Type="http://schemas.openxmlformats.org/officeDocument/2006/relationships/image" Target="../media/image55.wmf"/><Relationship Id="rId11" Type="http://schemas.openxmlformats.org/officeDocument/2006/relationships/image" Target="../media/image58.emf"/><Relationship Id="rId5" Type="http://schemas.openxmlformats.org/officeDocument/2006/relationships/oleObject" Target="../embeddings/oleObject14.bin"/><Relationship Id="rId10" Type="http://schemas.openxmlformats.org/officeDocument/2006/relationships/image" Target="../media/image57.wmf"/><Relationship Id="rId4" Type="http://schemas.openxmlformats.org/officeDocument/2006/relationships/slideLayout" Target="../slideLayouts/slideLayout2.xml"/><Relationship Id="rId9" Type="http://schemas.openxmlformats.org/officeDocument/2006/relationships/oleObject" Target="../embeddings/oleObject16.bin"/></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18.bin"/><Relationship Id="rId3" Type="http://schemas.microsoft.com/office/2007/relationships/media" Target="../media/media39.wma"/><Relationship Id="rId7" Type="http://schemas.openxmlformats.org/officeDocument/2006/relationships/image" Target="../media/image59.wmf"/><Relationship Id="rId2" Type="http://schemas.openxmlformats.org/officeDocument/2006/relationships/tags" Target="../tags/tag8.xml"/><Relationship Id="rId1" Type="http://schemas.openxmlformats.org/officeDocument/2006/relationships/vmlDrawing" Target="../drawings/vmlDrawing9.vml"/><Relationship Id="rId6" Type="http://schemas.openxmlformats.org/officeDocument/2006/relationships/oleObject" Target="../embeddings/oleObject17.bin"/><Relationship Id="rId5" Type="http://schemas.openxmlformats.org/officeDocument/2006/relationships/slideLayout" Target="../slideLayouts/slideLayout2.xml"/><Relationship Id="rId10" Type="http://schemas.openxmlformats.org/officeDocument/2006/relationships/image" Target="../media/image54.png"/><Relationship Id="rId4" Type="http://schemas.openxmlformats.org/officeDocument/2006/relationships/audio" Target="../media/media39.wma"/><Relationship Id="rId9" Type="http://schemas.openxmlformats.org/officeDocument/2006/relationships/image" Target="../media/image60.w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ma"/><Relationship Id="rId1" Type="http://schemas.microsoft.com/office/2007/relationships/media" Target="../media/media40.wma"/><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4.xml"/><Relationship Id="rId7" Type="http://schemas.openxmlformats.org/officeDocument/2006/relationships/image" Target="../media/image64.emf"/><Relationship Id="rId2" Type="http://schemas.openxmlformats.org/officeDocument/2006/relationships/audio" Target="../media/media41.wma"/><Relationship Id="rId1" Type="http://schemas.microsoft.com/office/2007/relationships/media" Target="../media/media41.wma"/><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4.xml"/><Relationship Id="rId7" Type="http://schemas.openxmlformats.org/officeDocument/2006/relationships/image" Target="../media/image68.emf"/><Relationship Id="rId2" Type="http://schemas.openxmlformats.org/officeDocument/2006/relationships/audio" Target="../media/media42.wma"/><Relationship Id="rId1" Type="http://schemas.microsoft.com/office/2007/relationships/media" Target="../media/media42.wma"/><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1.png"/><Relationship Id="rId2" Type="http://schemas.openxmlformats.org/officeDocument/2006/relationships/audio" Target="../media/media43.wma"/><Relationship Id="rId1" Type="http://schemas.microsoft.com/office/2007/relationships/media" Target="../media/media43.wma"/><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emf"/></Relationships>
</file>

<file path=ppt/slides/_rels/slide4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76.emf"/><Relationship Id="rId2" Type="http://schemas.openxmlformats.org/officeDocument/2006/relationships/audio" Target="../media/media44.wma"/><Relationship Id="rId1" Type="http://schemas.microsoft.com/office/2007/relationships/media" Target="../media/media44.wma"/><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wmf"/></Relationships>
</file>

<file path=ppt/slides/_rels/slide4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Layout" Target="../slideLayouts/slideLayout4.xml"/><Relationship Id="rId7" Type="http://schemas.openxmlformats.org/officeDocument/2006/relationships/image" Target="../media/image79.emf"/><Relationship Id="rId2" Type="http://schemas.openxmlformats.org/officeDocument/2006/relationships/audio" Target="../media/media45.wma"/><Relationship Id="rId1" Type="http://schemas.microsoft.com/office/2007/relationships/media" Target="../media/media45.wma"/><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53.wmf"/></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wma"/><Relationship Id="rId1" Type="http://schemas.microsoft.com/office/2007/relationships/media" Target="../media/media46.wma"/><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audio" Target="../media/media47.wma"/><Relationship Id="rId7" Type="http://schemas.openxmlformats.org/officeDocument/2006/relationships/image" Target="../media/image54.png"/><Relationship Id="rId2" Type="http://schemas.microsoft.com/office/2007/relationships/media" Target="../media/media47.wma"/><Relationship Id="rId1" Type="http://schemas.openxmlformats.org/officeDocument/2006/relationships/vmlDrawing" Target="../drawings/vmlDrawing10.vml"/><Relationship Id="rId6" Type="http://schemas.openxmlformats.org/officeDocument/2006/relationships/image" Target="../media/image81.wmf"/><Relationship Id="rId5" Type="http://schemas.openxmlformats.org/officeDocument/2006/relationships/oleObject" Target="../embeddings/oleObject19.bin"/><Relationship Id="rId4"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21.bin"/><Relationship Id="rId13" Type="http://schemas.openxmlformats.org/officeDocument/2006/relationships/image" Target="../media/image84.wmf"/><Relationship Id="rId18" Type="http://schemas.openxmlformats.org/officeDocument/2006/relationships/oleObject" Target="../embeddings/oleObject26.bin"/><Relationship Id="rId3" Type="http://schemas.microsoft.com/office/2007/relationships/media" Target="../media/media48.wma"/><Relationship Id="rId21" Type="http://schemas.openxmlformats.org/officeDocument/2006/relationships/image" Target="../media/image88.wmf"/><Relationship Id="rId7" Type="http://schemas.openxmlformats.org/officeDocument/2006/relationships/image" Target="../media/image81.wmf"/><Relationship Id="rId12" Type="http://schemas.openxmlformats.org/officeDocument/2006/relationships/oleObject" Target="../embeddings/oleObject23.bin"/><Relationship Id="rId17" Type="http://schemas.openxmlformats.org/officeDocument/2006/relationships/image" Target="../media/image86.wmf"/><Relationship Id="rId2" Type="http://schemas.openxmlformats.org/officeDocument/2006/relationships/tags" Target="../tags/tag9.xml"/><Relationship Id="rId16" Type="http://schemas.openxmlformats.org/officeDocument/2006/relationships/oleObject" Target="../embeddings/oleObject25.bin"/><Relationship Id="rId20" Type="http://schemas.openxmlformats.org/officeDocument/2006/relationships/oleObject" Target="../embeddings/oleObject27.bin"/><Relationship Id="rId1" Type="http://schemas.openxmlformats.org/officeDocument/2006/relationships/vmlDrawing" Target="../drawings/vmlDrawing11.vml"/><Relationship Id="rId6" Type="http://schemas.openxmlformats.org/officeDocument/2006/relationships/oleObject" Target="../embeddings/oleObject20.bin"/><Relationship Id="rId11" Type="http://schemas.openxmlformats.org/officeDocument/2006/relationships/image" Target="../media/image83.wmf"/><Relationship Id="rId5" Type="http://schemas.openxmlformats.org/officeDocument/2006/relationships/slideLayout" Target="../slideLayouts/slideLayout2.xml"/><Relationship Id="rId15" Type="http://schemas.openxmlformats.org/officeDocument/2006/relationships/image" Target="../media/image85.wmf"/><Relationship Id="rId10" Type="http://schemas.openxmlformats.org/officeDocument/2006/relationships/oleObject" Target="../embeddings/oleObject22.bin"/><Relationship Id="rId19" Type="http://schemas.openxmlformats.org/officeDocument/2006/relationships/image" Target="../media/image87.wmf"/><Relationship Id="rId4" Type="http://schemas.openxmlformats.org/officeDocument/2006/relationships/audio" Target="../media/media48.wma"/><Relationship Id="rId9" Type="http://schemas.openxmlformats.org/officeDocument/2006/relationships/image" Target="../media/image82.wmf"/><Relationship Id="rId14" Type="http://schemas.openxmlformats.org/officeDocument/2006/relationships/oleObject" Target="../embeddings/oleObject24.bin"/><Relationship Id="rId22" Type="http://schemas.openxmlformats.org/officeDocument/2006/relationships/image" Target="../media/image54.png"/></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image" Target="../media/image91.wmf"/><Relationship Id="rId3" Type="http://schemas.microsoft.com/office/2007/relationships/media" Target="../media/media49.wma"/><Relationship Id="rId7" Type="http://schemas.openxmlformats.org/officeDocument/2006/relationships/image" Target="../media/image81.wmf"/><Relationship Id="rId12" Type="http://schemas.openxmlformats.org/officeDocument/2006/relationships/oleObject" Target="../embeddings/oleObject31.bin"/><Relationship Id="rId2" Type="http://schemas.openxmlformats.org/officeDocument/2006/relationships/tags" Target="../tags/tag10.xml"/><Relationship Id="rId1" Type="http://schemas.openxmlformats.org/officeDocument/2006/relationships/vmlDrawing" Target="../drawings/vmlDrawing12.vml"/><Relationship Id="rId6" Type="http://schemas.openxmlformats.org/officeDocument/2006/relationships/oleObject" Target="../embeddings/oleObject28.bin"/><Relationship Id="rId11" Type="http://schemas.openxmlformats.org/officeDocument/2006/relationships/image" Target="../media/image90.wmf"/><Relationship Id="rId5" Type="http://schemas.openxmlformats.org/officeDocument/2006/relationships/slideLayout" Target="../slideLayouts/slideLayout2.xml"/><Relationship Id="rId10" Type="http://schemas.openxmlformats.org/officeDocument/2006/relationships/oleObject" Target="../embeddings/oleObject30.bin"/><Relationship Id="rId4" Type="http://schemas.openxmlformats.org/officeDocument/2006/relationships/audio" Target="../media/media49.wma"/><Relationship Id="rId9" Type="http://schemas.openxmlformats.org/officeDocument/2006/relationships/image" Target="../media/image89.wmf"/><Relationship Id="rId14"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33.bin"/><Relationship Id="rId13" Type="http://schemas.openxmlformats.org/officeDocument/2006/relationships/image" Target="../media/image94.wmf"/><Relationship Id="rId18" Type="http://schemas.openxmlformats.org/officeDocument/2006/relationships/oleObject" Target="../embeddings/oleObject38.bin"/><Relationship Id="rId3" Type="http://schemas.microsoft.com/office/2007/relationships/media" Target="../media/media50.wma"/><Relationship Id="rId7" Type="http://schemas.openxmlformats.org/officeDocument/2006/relationships/image" Target="../media/image81.wmf"/><Relationship Id="rId12" Type="http://schemas.openxmlformats.org/officeDocument/2006/relationships/oleObject" Target="../embeddings/oleObject35.bin"/><Relationship Id="rId17" Type="http://schemas.openxmlformats.org/officeDocument/2006/relationships/image" Target="../media/image96.wmf"/><Relationship Id="rId2" Type="http://schemas.openxmlformats.org/officeDocument/2006/relationships/tags" Target="../tags/tag11.xml"/><Relationship Id="rId16" Type="http://schemas.openxmlformats.org/officeDocument/2006/relationships/oleObject" Target="../embeddings/oleObject37.bin"/><Relationship Id="rId20" Type="http://schemas.openxmlformats.org/officeDocument/2006/relationships/image" Target="../media/image80.png"/><Relationship Id="rId1" Type="http://schemas.openxmlformats.org/officeDocument/2006/relationships/vmlDrawing" Target="../drawings/vmlDrawing13.vml"/><Relationship Id="rId6" Type="http://schemas.openxmlformats.org/officeDocument/2006/relationships/oleObject" Target="../embeddings/oleObject32.bin"/><Relationship Id="rId11" Type="http://schemas.openxmlformats.org/officeDocument/2006/relationships/image" Target="../media/image93.wmf"/><Relationship Id="rId5" Type="http://schemas.openxmlformats.org/officeDocument/2006/relationships/slideLayout" Target="../slideLayouts/slideLayout2.xml"/><Relationship Id="rId15" Type="http://schemas.openxmlformats.org/officeDocument/2006/relationships/image" Target="../media/image95.wmf"/><Relationship Id="rId10" Type="http://schemas.openxmlformats.org/officeDocument/2006/relationships/oleObject" Target="../embeddings/oleObject34.bin"/><Relationship Id="rId19" Type="http://schemas.openxmlformats.org/officeDocument/2006/relationships/image" Target="../media/image97.wmf"/><Relationship Id="rId4" Type="http://schemas.openxmlformats.org/officeDocument/2006/relationships/audio" Target="../media/media50.wma"/><Relationship Id="rId9" Type="http://schemas.openxmlformats.org/officeDocument/2006/relationships/image" Target="../media/image92.wmf"/><Relationship Id="rId14" Type="http://schemas.openxmlformats.org/officeDocument/2006/relationships/oleObject" Target="../embeddings/oleObject36.bin"/></Relationships>
</file>

<file path=ppt/slides/_rels/slide51.xml.rels><?xml version="1.0" encoding="UTF-8" standalone="yes"?>
<Relationships xmlns="http://schemas.openxmlformats.org/package/2006/relationships"><Relationship Id="rId8" Type="http://schemas.openxmlformats.org/officeDocument/2006/relationships/image" Target="../media/image98.wmf"/><Relationship Id="rId3" Type="http://schemas.openxmlformats.org/officeDocument/2006/relationships/audio" Target="../media/media51.wma"/><Relationship Id="rId7" Type="http://schemas.openxmlformats.org/officeDocument/2006/relationships/oleObject" Target="../embeddings/oleObject40.bin"/><Relationship Id="rId2" Type="http://schemas.microsoft.com/office/2007/relationships/media" Target="../media/media51.wma"/><Relationship Id="rId1" Type="http://schemas.openxmlformats.org/officeDocument/2006/relationships/vmlDrawing" Target="../drawings/vmlDrawing14.vml"/><Relationship Id="rId6" Type="http://schemas.openxmlformats.org/officeDocument/2006/relationships/image" Target="../media/image81.wmf"/><Relationship Id="rId5" Type="http://schemas.openxmlformats.org/officeDocument/2006/relationships/oleObject" Target="../embeddings/oleObject39.bin"/><Relationship Id="rId4" Type="http://schemas.openxmlformats.org/officeDocument/2006/relationships/slideLayout" Target="../slideLayouts/slideLayout2.xml"/><Relationship Id="rId9" Type="http://schemas.openxmlformats.org/officeDocument/2006/relationships/image" Target="../media/image54.png"/></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42.bin"/><Relationship Id="rId3" Type="http://schemas.microsoft.com/office/2007/relationships/media" Target="../media/media52.wma"/><Relationship Id="rId7" Type="http://schemas.openxmlformats.org/officeDocument/2006/relationships/image" Target="../media/image99.wmf"/><Relationship Id="rId2" Type="http://schemas.openxmlformats.org/officeDocument/2006/relationships/tags" Target="../tags/tag12.xml"/><Relationship Id="rId1" Type="http://schemas.openxmlformats.org/officeDocument/2006/relationships/vmlDrawing" Target="../drawings/vmlDrawing15.vml"/><Relationship Id="rId6" Type="http://schemas.openxmlformats.org/officeDocument/2006/relationships/oleObject" Target="../embeddings/oleObject41.bin"/><Relationship Id="rId5" Type="http://schemas.openxmlformats.org/officeDocument/2006/relationships/slideLayout" Target="../slideLayouts/slideLayout2.xml"/><Relationship Id="rId10" Type="http://schemas.openxmlformats.org/officeDocument/2006/relationships/image" Target="../media/image54.png"/><Relationship Id="rId4" Type="http://schemas.openxmlformats.org/officeDocument/2006/relationships/audio" Target="../media/media52.wma"/><Relationship Id="rId9" Type="http://schemas.openxmlformats.org/officeDocument/2006/relationships/image" Target="../media/image100.wmf"/></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wma"/><Relationship Id="rId1" Type="http://schemas.microsoft.com/office/2007/relationships/media" Target="../media/media53.wma"/><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media" Target="../media/media54.wma"/><Relationship Id="rId7" Type="http://schemas.openxmlformats.org/officeDocument/2006/relationships/image" Target="../media/image101.wmf"/><Relationship Id="rId2" Type="http://schemas.openxmlformats.org/officeDocument/2006/relationships/tags" Target="../tags/tag13.xml"/><Relationship Id="rId1" Type="http://schemas.openxmlformats.org/officeDocument/2006/relationships/vmlDrawing" Target="../drawings/vmlDrawing16.vml"/><Relationship Id="rId6" Type="http://schemas.openxmlformats.org/officeDocument/2006/relationships/oleObject" Target="../embeddings/oleObject43.bin"/><Relationship Id="rId5" Type="http://schemas.openxmlformats.org/officeDocument/2006/relationships/slideLayout" Target="../slideLayouts/slideLayout2.xml"/><Relationship Id="rId4" Type="http://schemas.openxmlformats.org/officeDocument/2006/relationships/audio" Target="../media/media54.wma"/></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wma"/><Relationship Id="rId1" Type="http://schemas.microsoft.com/office/2007/relationships/media" Target="../media/media55.wma"/><Relationship Id="rId5" Type="http://schemas.openxmlformats.org/officeDocument/2006/relationships/image" Target="../media/image54.png"/><Relationship Id="rId4" Type="http://schemas.openxmlformats.org/officeDocument/2006/relationships/image" Target="../media/image102.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wma"/><Relationship Id="rId1" Type="http://schemas.microsoft.com/office/2007/relationships/media" Target="../media/media56.wma"/><Relationship Id="rId4" Type="http://schemas.openxmlformats.org/officeDocument/2006/relationships/image" Target="../media/image103.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wma"/><Relationship Id="rId1" Type="http://schemas.microsoft.com/office/2007/relationships/media" Target="../media/media57.wma"/><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45.bin"/><Relationship Id="rId3" Type="http://schemas.openxmlformats.org/officeDocument/2006/relationships/audio" Target="../media/media58.wma"/><Relationship Id="rId7" Type="http://schemas.openxmlformats.org/officeDocument/2006/relationships/image" Target="../media/image104.wmf"/><Relationship Id="rId2" Type="http://schemas.microsoft.com/office/2007/relationships/media" Target="../media/media58.wma"/><Relationship Id="rId1" Type="http://schemas.openxmlformats.org/officeDocument/2006/relationships/vmlDrawing" Target="../drawings/vmlDrawing17.vml"/><Relationship Id="rId6" Type="http://schemas.openxmlformats.org/officeDocument/2006/relationships/oleObject" Target="../embeddings/oleObject44.bin"/><Relationship Id="rId11" Type="http://schemas.openxmlformats.org/officeDocument/2006/relationships/image" Target="../media/image80.png"/><Relationship Id="rId5" Type="http://schemas.openxmlformats.org/officeDocument/2006/relationships/image" Target="../media/image106.emf"/><Relationship Id="rId10" Type="http://schemas.openxmlformats.org/officeDocument/2006/relationships/image" Target="../media/image107.png"/><Relationship Id="rId4" Type="http://schemas.openxmlformats.org/officeDocument/2006/relationships/slideLayout" Target="../slideLayouts/slideLayout4.xml"/><Relationship Id="rId9" Type="http://schemas.openxmlformats.org/officeDocument/2006/relationships/image" Target="../media/image105.wmf"/></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wma"/><Relationship Id="rId1" Type="http://schemas.microsoft.com/office/2007/relationships/media" Target="../media/media59.wma"/><Relationship Id="rId4" Type="http://schemas.openxmlformats.org/officeDocument/2006/relationships/image" Target="../media/image10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3.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audio" Target="../media/media60.wma"/><Relationship Id="rId7" Type="http://schemas.openxmlformats.org/officeDocument/2006/relationships/image" Target="../media/image109.emf"/><Relationship Id="rId2" Type="http://schemas.microsoft.com/office/2007/relationships/media" Target="../media/media60.wma"/><Relationship Id="rId1" Type="http://schemas.openxmlformats.org/officeDocument/2006/relationships/vmlDrawing" Target="../drawings/vmlDrawing18.vml"/><Relationship Id="rId6" Type="http://schemas.openxmlformats.org/officeDocument/2006/relationships/image" Target="../media/image108.emf"/><Relationship Id="rId5" Type="http://schemas.openxmlformats.org/officeDocument/2006/relationships/oleObject" Target="../embeddings/oleObject46.bin"/><Relationship Id="rId4"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109.emf"/><Relationship Id="rId3" Type="http://schemas.openxmlformats.org/officeDocument/2006/relationships/slideLayout" Target="../slideLayouts/slideLayout2.xml"/><Relationship Id="rId7" Type="http://schemas.openxmlformats.org/officeDocument/2006/relationships/image" Target="../media/image112.png"/><Relationship Id="rId2" Type="http://schemas.openxmlformats.org/officeDocument/2006/relationships/audio" Target="../media/media61.wma"/><Relationship Id="rId1" Type="http://schemas.microsoft.com/office/2007/relationships/media" Target="../media/media61.wma"/><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6.emf"/><Relationship Id="rId9" Type="http://schemas.openxmlformats.org/officeDocument/2006/relationships/image" Target="../media/image65.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wma"/><Relationship Id="rId1" Type="http://schemas.microsoft.com/office/2007/relationships/media" Target="../media/media62.wma"/><Relationship Id="rId4" Type="http://schemas.openxmlformats.org/officeDocument/2006/relationships/image" Target="../media/image65.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wma"/><Relationship Id="rId1" Type="http://schemas.microsoft.com/office/2007/relationships/media" Target="../media/media63.wma"/><Relationship Id="rId5" Type="http://schemas.openxmlformats.org/officeDocument/2006/relationships/image" Target="../media/image65.png"/><Relationship Id="rId4" Type="http://schemas.openxmlformats.org/officeDocument/2006/relationships/image" Target="../media/image113.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wma"/><Relationship Id="rId1" Type="http://schemas.microsoft.com/office/2007/relationships/media" Target="../media/media64.wma"/><Relationship Id="rId4" Type="http://schemas.openxmlformats.org/officeDocument/2006/relationships/image" Target="../media/image65.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5.wma"/><Relationship Id="rId1" Type="http://schemas.microsoft.com/office/2007/relationships/media" Target="../media/media65.wma"/><Relationship Id="rId5" Type="http://schemas.openxmlformats.org/officeDocument/2006/relationships/image" Target="../media/image80.png"/><Relationship Id="rId4" Type="http://schemas.openxmlformats.org/officeDocument/2006/relationships/image" Target="../media/image114.png"/></Relationships>
</file>

<file path=ppt/slides/_rels/slide66.xml.rels><?xml version="1.0" encoding="UTF-8" standalone="yes"?>
<Relationships xmlns="http://schemas.openxmlformats.org/package/2006/relationships"><Relationship Id="rId8" Type="http://schemas.openxmlformats.org/officeDocument/2006/relationships/oleObject" Target="../embeddings/oleObject47.bin"/><Relationship Id="rId13" Type="http://schemas.openxmlformats.org/officeDocument/2006/relationships/image" Target="../media/image120.png"/><Relationship Id="rId3" Type="http://schemas.microsoft.com/office/2007/relationships/media" Target="../media/media66.wma"/><Relationship Id="rId7" Type="http://schemas.openxmlformats.org/officeDocument/2006/relationships/image" Target="../media/image118.png"/><Relationship Id="rId12" Type="http://schemas.openxmlformats.org/officeDocument/2006/relationships/image" Target="../media/image119.png"/><Relationship Id="rId2" Type="http://schemas.openxmlformats.org/officeDocument/2006/relationships/tags" Target="../tags/tag14.xml"/><Relationship Id="rId1" Type="http://schemas.openxmlformats.org/officeDocument/2006/relationships/vmlDrawing" Target="../drawings/vmlDrawing19.vml"/><Relationship Id="rId6" Type="http://schemas.openxmlformats.org/officeDocument/2006/relationships/image" Target="../media/image117.png"/><Relationship Id="rId11" Type="http://schemas.openxmlformats.org/officeDocument/2006/relationships/image" Target="../media/image116.wmf"/><Relationship Id="rId5" Type="http://schemas.openxmlformats.org/officeDocument/2006/relationships/slideLayout" Target="../slideLayouts/slideLayout5.xml"/><Relationship Id="rId10" Type="http://schemas.openxmlformats.org/officeDocument/2006/relationships/oleObject" Target="../embeddings/oleObject48.bin"/><Relationship Id="rId4" Type="http://schemas.openxmlformats.org/officeDocument/2006/relationships/audio" Target="../media/media66.wma"/><Relationship Id="rId9" Type="http://schemas.openxmlformats.org/officeDocument/2006/relationships/image" Target="../media/image115.wmf"/><Relationship Id="rId14" Type="http://schemas.openxmlformats.org/officeDocument/2006/relationships/image" Target="../media/image80.png"/></Relationships>
</file>

<file path=ppt/slides/_rels/slide67.xml.rels><?xml version="1.0" encoding="UTF-8" standalone="yes"?>
<Relationships xmlns="http://schemas.openxmlformats.org/package/2006/relationships"><Relationship Id="rId8" Type="http://schemas.openxmlformats.org/officeDocument/2006/relationships/oleObject" Target="../embeddings/oleObject49.bin"/><Relationship Id="rId3" Type="http://schemas.microsoft.com/office/2007/relationships/media" Target="../media/media67.wma"/><Relationship Id="rId7" Type="http://schemas.openxmlformats.org/officeDocument/2006/relationships/image" Target="../media/image124.png"/><Relationship Id="rId12" Type="http://schemas.openxmlformats.org/officeDocument/2006/relationships/image" Target="../media/image80.png"/><Relationship Id="rId2" Type="http://schemas.openxmlformats.org/officeDocument/2006/relationships/tags" Target="../tags/tag15.xml"/><Relationship Id="rId1" Type="http://schemas.openxmlformats.org/officeDocument/2006/relationships/vmlDrawing" Target="../drawings/vmlDrawing20.vml"/><Relationship Id="rId6" Type="http://schemas.openxmlformats.org/officeDocument/2006/relationships/image" Target="../media/image123.png"/><Relationship Id="rId11" Type="http://schemas.openxmlformats.org/officeDocument/2006/relationships/image" Target="../media/image122.wmf"/><Relationship Id="rId5" Type="http://schemas.openxmlformats.org/officeDocument/2006/relationships/slideLayout" Target="../slideLayouts/slideLayout6.xml"/><Relationship Id="rId10" Type="http://schemas.openxmlformats.org/officeDocument/2006/relationships/oleObject" Target="../embeddings/oleObject50.bin"/><Relationship Id="rId4" Type="http://schemas.openxmlformats.org/officeDocument/2006/relationships/audio" Target="../media/media67.wma"/><Relationship Id="rId9" Type="http://schemas.openxmlformats.org/officeDocument/2006/relationships/image" Target="../media/image121.wmf"/></Relationships>
</file>

<file path=ppt/slides/_rels/slide68.xml.rels><?xml version="1.0" encoding="UTF-8" standalone="yes"?>
<Relationships xmlns="http://schemas.openxmlformats.org/package/2006/relationships"><Relationship Id="rId8" Type="http://schemas.openxmlformats.org/officeDocument/2006/relationships/image" Target="../media/image125.wmf"/><Relationship Id="rId13" Type="http://schemas.openxmlformats.org/officeDocument/2006/relationships/image" Target="../media/image126.wmf"/><Relationship Id="rId3" Type="http://schemas.microsoft.com/office/2007/relationships/media" Target="../media/media68.wma"/><Relationship Id="rId7" Type="http://schemas.openxmlformats.org/officeDocument/2006/relationships/oleObject" Target="../embeddings/oleObject51.bin"/><Relationship Id="rId12" Type="http://schemas.openxmlformats.org/officeDocument/2006/relationships/oleObject" Target="../embeddings/oleObject52.bin"/><Relationship Id="rId2" Type="http://schemas.openxmlformats.org/officeDocument/2006/relationships/tags" Target="../tags/tag16.xml"/><Relationship Id="rId1" Type="http://schemas.openxmlformats.org/officeDocument/2006/relationships/vmlDrawing" Target="../drawings/vmlDrawing21.vml"/><Relationship Id="rId6" Type="http://schemas.openxmlformats.org/officeDocument/2006/relationships/image" Target="../media/image127.png"/><Relationship Id="rId11" Type="http://schemas.openxmlformats.org/officeDocument/2006/relationships/image" Target="../media/image130.png"/><Relationship Id="rId5" Type="http://schemas.openxmlformats.org/officeDocument/2006/relationships/slideLayout" Target="../slideLayouts/slideLayout5.xml"/><Relationship Id="rId10" Type="http://schemas.openxmlformats.org/officeDocument/2006/relationships/image" Target="../media/image129.png"/><Relationship Id="rId4" Type="http://schemas.openxmlformats.org/officeDocument/2006/relationships/audio" Target="../media/media68.wma"/><Relationship Id="rId9" Type="http://schemas.openxmlformats.org/officeDocument/2006/relationships/image" Target="../media/image128.png"/><Relationship Id="rId14" Type="http://schemas.openxmlformats.org/officeDocument/2006/relationships/image" Target="../media/image80.png"/></Relationships>
</file>

<file path=ppt/slides/_rels/slide69.xml.rels><?xml version="1.0" encoding="UTF-8" standalone="yes"?>
<Relationships xmlns="http://schemas.openxmlformats.org/package/2006/relationships"><Relationship Id="rId8" Type="http://schemas.openxmlformats.org/officeDocument/2006/relationships/oleObject" Target="../embeddings/oleObject54.bin"/><Relationship Id="rId13" Type="http://schemas.openxmlformats.org/officeDocument/2006/relationships/image" Target="../media/image120.png"/><Relationship Id="rId3" Type="http://schemas.microsoft.com/office/2007/relationships/media" Target="../media/media69.wma"/><Relationship Id="rId7" Type="http://schemas.openxmlformats.org/officeDocument/2006/relationships/image" Target="../media/image131.wmf"/><Relationship Id="rId12" Type="http://schemas.openxmlformats.org/officeDocument/2006/relationships/image" Target="../media/image135.png"/><Relationship Id="rId2" Type="http://schemas.openxmlformats.org/officeDocument/2006/relationships/tags" Target="../tags/tag17.xml"/><Relationship Id="rId1" Type="http://schemas.openxmlformats.org/officeDocument/2006/relationships/vmlDrawing" Target="../drawings/vmlDrawing22.vml"/><Relationship Id="rId6" Type="http://schemas.openxmlformats.org/officeDocument/2006/relationships/oleObject" Target="../embeddings/oleObject53.bin"/><Relationship Id="rId11" Type="http://schemas.openxmlformats.org/officeDocument/2006/relationships/image" Target="../media/image134.png"/><Relationship Id="rId5" Type="http://schemas.openxmlformats.org/officeDocument/2006/relationships/slideLayout" Target="../slideLayouts/slideLayout5.xml"/><Relationship Id="rId10" Type="http://schemas.openxmlformats.org/officeDocument/2006/relationships/image" Target="../media/image133.png"/><Relationship Id="rId4" Type="http://schemas.openxmlformats.org/officeDocument/2006/relationships/audio" Target="../media/media69.wma"/><Relationship Id="rId9" Type="http://schemas.openxmlformats.org/officeDocument/2006/relationships/image" Target="../media/image132.wmf"/><Relationship Id="rId14" Type="http://schemas.openxmlformats.org/officeDocument/2006/relationships/image" Target="../media/image80.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7.wma"/><Relationship Id="rId7" Type="http://schemas.openxmlformats.org/officeDocument/2006/relationships/image" Target="../media/image7.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7.wma"/></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0.wma"/><Relationship Id="rId1" Type="http://schemas.microsoft.com/office/2007/relationships/media" Target="../media/media70.wma"/><Relationship Id="rId4" Type="http://schemas.openxmlformats.org/officeDocument/2006/relationships/image" Target="../media/image136.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1.wma"/><Relationship Id="rId1" Type="http://schemas.microsoft.com/office/2007/relationships/media" Target="../media/media71.wma"/><Relationship Id="rId4" Type="http://schemas.openxmlformats.org/officeDocument/2006/relationships/image" Target="../media/image136.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3.bin"/><Relationship Id="rId3" Type="http://schemas.microsoft.com/office/2007/relationships/media" Target="../media/media8.wma"/><Relationship Id="rId7" Type="http://schemas.openxmlformats.org/officeDocument/2006/relationships/image" Target="../media/image8.w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11.png"/><Relationship Id="rId5" Type="http://schemas.openxmlformats.org/officeDocument/2006/relationships/slideLayout" Target="../slideLayouts/slideLayout2.xml"/><Relationship Id="rId10" Type="http://schemas.openxmlformats.org/officeDocument/2006/relationships/image" Target="../media/image10.emf"/><Relationship Id="rId4" Type="http://schemas.openxmlformats.org/officeDocument/2006/relationships/audio" Target="../media/media8.wma"/><Relationship Id="rId9" Type="http://schemas.openxmlformats.org/officeDocument/2006/relationships/image" Target="../media/image9.w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5.bin"/><Relationship Id="rId3" Type="http://schemas.microsoft.com/office/2007/relationships/media" Target="../media/media9.wma"/><Relationship Id="rId7" Type="http://schemas.openxmlformats.org/officeDocument/2006/relationships/image" Target="../media/image12.wmf"/><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4.bin"/><Relationship Id="rId11" Type="http://schemas.openxmlformats.org/officeDocument/2006/relationships/image" Target="../media/image14.emf"/><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audio" Target="../media/media9.wma"/><Relationship Id="rId9" Type="http://schemas.openxmlformats.org/officeDocument/2006/relationships/image" Target="../media/image1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Substation and Distribution Automation</a:t>
            </a:r>
            <a:endParaRPr lang="en-US" sz="3600" dirty="0"/>
          </a:p>
        </p:txBody>
      </p:sp>
      <p:sp>
        <p:nvSpPr>
          <p:cNvPr id="3" name="Subtitle 2"/>
          <p:cNvSpPr>
            <a:spLocks noGrp="1"/>
          </p:cNvSpPr>
          <p:nvPr>
            <p:ph type="subTitle" idx="1"/>
          </p:nvPr>
        </p:nvSpPr>
        <p:spPr/>
        <p:txBody>
          <a:bodyPr/>
          <a:lstStyle/>
          <a:p>
            <a:r>
              <a:rPr lang="en-US" sz="2000" dirty="0"/>
              <a:t>Module </a:t>
            </a:r>
            <a:r>
              <a:rPr lang="en-US" sz="2000" dirty="0" smtClean="0"/>
              <a:t>4: Voltage Control Devices</a:t>
            </a:r>
            <a:endParaRPr lang="en-US" sz="2000" dirty="0"/>
          </a:p>
          <a:p>
            <a:endParaRPr lang="en-US" sz="20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38"/>
    </mc:Choice>
    <mc:Fallback xmlns="">
      <p:transition spd="slow" advTm="4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Downstream Voltage Regulators</a:t>
            </a:r>
            <a:endParaRPr lang="en-US" dirty="0"/>
          </a:p>
        </p:txBody>
      </p:sp>
      <p:sp>
        <p:nvSpPr>
          <p:cNvPr id="3" name="Content Placeholder 2"/>
          <p:cNvSpPr>
            <a:spLocks noGrp="1"/>
          </p:cNvSpPr>
          <p:nvPr>
            <p:ph idx="1"/>
          </p:nvPr>
        </p:nvSpPr>
        <p:spPr>
          <a:xfrm>
            <a:off x="457200" y="1600201"/>
            <a:ext cx="8229600" cy="1357312"/>
          </a:xfrm>
        </p:spPr>
        <p:txBody>
          <a:bodyPr>
            <a:normAutofit/>
          </a:bodyPr>
          <a:lstStyle/>
          <a:p>
            <a:r>
              <a:rPr lang="en-US" sz="2000" dirty="0" smtClean="0"/>
              <a:t>In cases with heavy loading a single regulator at the substation is not able to maintain voltage along the entire length of the feeder.</a:t>
            </a:r>
          </a:p>
          <a:p>
            <a:endParaRPr lang="en-US" sz="2000" dirty="0" smtClean="0"/>
          </a:p>
        </p:txBody>
      </p:sp>
      <p:pic>
        <p:nvPicPr>
          <p:cNvPr id="204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2957513"/>
            <a:ext cx="5033963" cy="230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a:xfrm>
            <a:off x="443706" y="5638801"/>
            <a:ext cx="8229600" cy="6095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mn-cs"/>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mn-cs"/>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mn-cs"/>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mn-cs"/>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t>One solution to this problem is the use of downstream voltage regulators.</a:t>
            </a:r>
            <a:endParaRPr lang="en-US" sz="2000" dirty="0"/>
          </a:p>
        </p:txBody>
      </p:sp>
      <p:pic>
        <p:nvPicPr>
          <p:cNvPr id="2048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2794000"/>
            <a:ext cx="5033963" cy="246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B6F15528-21DE-4FAA-801E-634DDDAF4B2B}" type="slidenum">
              <a:rPr lang="en-US" smtClean="0"/>
              <a:pPr/>
              <a:t>10</a:t>
            </a:fld>
            <a:endParaRPr lang="en-US"/>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43840"/>
    </mc:Choice>
    <mc:Fallback xmlns="">
      <p:transition spd="slow" advTm="143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48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7" grpId="0"/>
    </p:bldLst>
  </p:timing>
  <p:extLst mod="1">
    <p:ext uri="{3A86A75C-4F4B-4683-9AE1-C65F6400EC91}">
      <p14:laserTraceLst xmlns:p14="http://schemas.microsoft.com/office/powerpoint/2010/main">
        <p14:tracePtLst>
          <p14:tracePt t="13404" x="2428875" y="3543300"/>
          <p14:tracePt t="14109" x="2435225" y="3543300"/>
          <p14:tracePt t="14113" x="2446338" y="3543300"/>
          <p14:tracePt t="14128" x="2457450" y="3543300"/>
          <p14:tracePt t="14145" x="2463800" y="3543300"/>
          <p14:tracePt t="14162" x="2468563" y="3543300"/>
          <p14:tracePt t="14445" x="2463800" y="3543300"/>
          <p14:tracePt t="14469" x="2457450" y="3543300"/>
          <p14:tracePt t="14485" x="2451100" y="3543300"/>
          <p14:tracePt t="14509" x="2446338" y="3543300"/>
          <p14:tracePt t="14541" x="2439988" y="3543300"/>
          <p14:tracePt t="14549" x="2439988" y="3536950"/>
          <p14:tracePt t="14573" x="2435225" y="3536950"/>
          <p14:tracePt t="14597" x="2428875" y="3536950"/>
          <p14:tracePt t="14653" x="2428875" y="3532188"/>
          <p14:tracePt t="14665" x="2422525" y="3532188"/>
          <p14:tracePt t="14679" x="2422525" y="3525838"/>
          <p14:tracePt t="14725" x="2417763" y="3525838"/>
          <p14:tracePt t="14733" x="2417763" y="3521075"/>
          <p14:tracePt t="14805" x="2411413" y="3521075"/>
          <p14:tracePt t="14925" x="2406650" y="3521075"/>
          <p14:tracePt t="15165" x="2411413" y="3521075"/>
          <p14:tracePt t="15197" x="2417763" y="3521075"/>
          <p14:tracePt t="19453" x="2422525" y="3521075"/>
          <p14:tracePt t="19462" x="2428875" y="3525838"/>
          <p14:tracePt t="19463" x="2451100" y="3532188"/>
          <p14:tracePt t="19479" x="2479675" y="3532188"/>
          <p14:tracePt t="19496" x="2503488" y="3532188"/>
          <p14:tracePt t="19512" x="2536825" y="3536950"/>
          <p14:tracePt t="19529" x="2549525" y="3536950"/>
          <p14:tracePt t="19545" x="2560638" y="3543300"/>
          <p14:tracePt t="19562" x="2565400" y="3543300"/>
          <p14:tracePt t="19579" x="2571750" y="3543300"/>
          <p14:tracePt t="19596" x="2578100" y="3543300"/>
          <p14:tracePt t="19612" x="2582863" y="3549650"/>
          <p14:tracePt t="19629" x="2593975" y="3549650"/>
          <p14:tracePt t="19646" x="2600325" y="3554413"/>
          <p14:tracePt t="19662" x="2611438" y="3560763"/>
          <p14:tracePt t="19679" x="2622550" y="3560763"/>
          <p14:tracePt t="19696" x="2635250" y="3560763"/>
          <p14:tracePt t="19712" x="2651125" y="3560763"/>
          <p14:tracePt t="19729" x="2674938" y="3565525"/>
          <p14:tracePt t="19745" x="2692400" y="3571875"/>
          <p14:tracePt t="19762" x="2720975" y="3578225"/>
          <p14:tracePt t="19779" x="2749550" y="3578225"/>
          <p14:tracePt t="19796" x="2778125" y="3589338"/>
          <p14:tracePt t="19812" x="2817813" y="3594100"/>
          <p14:tracePt t="19829" x="2868613" y="3606800"/>
          <p14:tracePt t="19846" x="2897188" y="3611563"/>
          <p14:tracePt t="19863" x="2936875" y="3617913"/>
          <p14:tracePt t="19879" x="2965450" y="3617913"/>
          <p14:tracePt t="19896" x="2994025" y="3617913"/>
          <p14:tracePt t="19912" x="3022600" y="3622675"/>
          <p14:tracePt t="19929" x="3046413" y="3629025"/>
          <p14:tracePt t="19945" x="3068638" y="3635375"/>
          <p14:tracePt t="19963" x="3097213" y="3635375"/>
          <p14:tracePt t="19979" x="3132138" y="3646488"/>
          <p14:tracePt t="19996" x="3165475" y="3646488"/>
          <p14:tracePt t="20012" x="3200400" y="3651250"/>
          <p14:tracePt t="20012" x="3211513" y="3651250"/>
          <p14:tracePt t="20030" x="3246438" y="3657600"/>
          <p14:tracePt t="20046" x="3279775" y="3663950"/>
          <p14:tracePt t="20062" x="3314700" y="3675063"/>
          <p14:tracePt t="20079" x="3349625" y="3675063"/>
          <p14:tracePt t="20096" x="3378200" y="3679825"/>
          <p14:tracePt t="20112" x="3406775" y="3679825"/>
          <p14:tracePt t="20129" x="3429000" y="3686175"/>
          <p14:tracePt t="20145" x="3457575" y="3692525"/>
          <p14:tracePt t="20163" x="3479800" y="3692525"/>
          <p14:tracePt t="20179" x="3503613" y="3692525"/>
          <p14:tracePt t="20196" x="3525838" y="3697288"/>
          <p14:tracePt t="20212" x="3554413" y="3703638"/>
          <p14:tracePt t="20212" x="3565525" y="3703638"/>
          <p14:tracePt t="20229" x="3594100" y="3708400"/>
          <p14:tracePt t="20245" x="3622675" y="3708400"/>
          <p14:tracePt t="20262" x="3651250" y="3714750"/>
          <p14:tracePt t="20279" x="3686175" y="3721100"/>
          <p14:tracePt t="20296" x="3714750" y="3725863"/>
          <p14:tracePt t="20312" x="3749675" y="3725863"/>
          <p14:tracePt t="20329" x="3789363" y="3732213"/>
          <p14:tracePt t="20345" x="3817938" y="3732213"/>
          <p14:tracePt t="20363" x="3846513" y="3743325"/>
          <p14:tracePt t="20379" x="3875088" y="3743325"/>
          <p14:tracePt t="20396" x="3914775" y="3749675"/>
          <p14:tracePt t="20412" x="3943350" y="3749675"/>
          <p14:tracePt t="20412" x="3954463" y="3754438"/>
          <p14:tracePt t="20430" x="3989388" y="3754438"/>
          <p14:tracePt t="20445" x="4011613" y="3760788"/>
          <p14:tracePt t="20462" x="4035425" y="3760788"/>
          <p14:tracePt t="20479" x="4057650" y="3760788"/>
          <p14:tracePt t="20496" x="4075113" y="3765550"/>
          <p14:tracePt t="20512" x="4092575" y="3771900"/>
          <p14:tracePt t="20529" x="4121150" y="3778250"/>
          <p14:tracePt t="20545" x="4137025" y="3778250"/>
          <p14:tracePt t="20562" x="4165600" y="3783013"/>
          <p14:tracePt t="20579" x="4189413" y="3789363"/>
          <p14:tracePt t="20596" x="4211638" y="3794125"/>
          <p14:tracePt t="20612" x="4240213" y="3794125"/>
          <p14:tracePt t="20612" x="4251325" y="3794125"/>
          <p14:tracePt t="20629" x="4268788" y="3800475"/>
          <p14:tracePt t="20646" x="4286250" y="3806825"/>
          <p14:tracePt t="20662" x="4297363" y="3806825"/>
          <p14:tracePt t="20679" x="4308475" y="3811588"/>
          <p14:tracePt t="20695" x="4321175" y="3817938"/>
          <p14:tracePt t="20712" x="4337050" y="3822700"/>
          <p14:tracePt t="20729" x="4343400" y="3829050"/>
          <p14:tracePt t="20745" x="4354513" y="3835400"/>
          <p14:tracePt t="20762" x="4371975" y="3835400"/>
          <p14:tracePt t="20779" x="4389438" y="3840163"/>
          <p14:tracePt t="20795" x="4400550" y="3846513"/>
          <p14:tracePt t="20812" x="4411663" y="3846513"/>
          <p14:tracePt t="20829" x="4422775" y="3846513"/>
          <p14:tracePt t="20845" x="4429125" y="3851275"/>
          <p14:tracePt t="20862" x="4435475" y="3857625"/>
          <p14:tracePt t="20879" x="4440238" y="3857625"/>
          <p14:tracePt t="20895" x="4446588" y="3857625"/>
          <p14:tracePt t="20913" x="4451350" y="3857625"/>
          <p14:tracePt t="20929" x="4464050" y="3863975"/>
          <p14:tracePt t="20946" x="4479925" y="3863975"/>
          <p14:tracePt t="20962" x="4497388" y="3875088"/>
          <p14:tracePt t="20979" x="4521200" y="3879850"/>
          <p14:tracePt t="20995" x="4549775" y="3886200"/>
          <p14:tracePt t="21012" x="4578350" y="3897313"/>
          <p14:tracePt t="21029" x="4622800" y="3903663"/>
          <p14:tracePt t="21046" x="4657725" y="3914775"/>
          <p14:tracePt t="21062" x="4703763" y="3921125"/>
          <p14:tracePt t="21079" x="4749800" y="3937000"/>
          <p14:tracePt t="21095" x="4806950" y="3949700"/>
          <p14:tracePt t="21113" x="4857750" y="3965575"/>
          <p14:tracePt t="21129" x="4926013" y="3983038"/>
          <p14:tracePt t="21146" x="4983163" y="3989388"/>
          <p14:tracePt t="21162" x="5040313" y="4000500"/>
          <p14:tracePt t="21179" x="5097463" y="4017963"/>
          <p14:tracePt t="21196" x="5149850" y="4029075"/>
          <p14:tracePt t="21212" x="5200650" y="4046538"/>
          <p14:tracePt t="21229" x="5286375" y="4068763"/>
          <p14:tracePt t="21246" x="5332413" y="4079875"/>
          <p14:tracePt t="21262" x="5360988" y="4092575"/>
          <p14:tracePt t="21279" x="5394325" y="4097338"/>
          <p14:tracePt t="21295" x="5411788" y="4108450"/>
          <p14:tracePt t="21312" x="5440363" y="4114800"/>
          <p14:tracePt t="21329" x="5464175" y="4125913"/>
          <p14:tracePt t="21346" x="5486400" y="4137025"/>
          <p14:tracePt t="21362" x="5521325" y="4143375"/>
          <p14:tracePt t="21379" x="5549900" y="4160838"/>
          <p14:tracePt t="21395" x="5578475" y="4165600"/>
          <p14:tracePt t="21412" x="5600700" y="4178300"/>
          <p14:tracePt t="21428" x="5635625" y="4189413"/>
          <p14:tracePt t="21446" x="5657850" y="4194175"/>
          <p14:tracePt t="21462" x="5680075" y="4206875"/>
          <p14:tracePt t="21479" x="5708650" y="4211638"/>
          <p14:tracePt t="21495" x="5726113" y="4217988"/>
          <p14:tracePt t="21512" x="5754688" y="4222750"/>
          <p14:tracePt t="21529" x="5765800" y="4229100"/>
          <p14:tracePt t="21545" x="5772150" y="4229100"/>
          <p14:tracePt t="21562" x="5772150" y="4235450"/>
          <p14:tracePt t="21621" x="5778500" y="4235450"/>
          <p14:tracePt t="21629" x="5789613" y="4240213"/>
          <p14:tracePt t="21646" x="5800725" y="4246563"/>
          <p14:tracePt t="21662" x="5811838" y="4251325"/>
          <p14:tracePt t="21679" x="5822950" y="4257675"/>
          <p14:tracePt t="21695" x="5840413" y="4264025"/>
          <p14:tracePt t="21712" x="5857875" y="4275138"/>
          <p14:tracePt t="21729" x="5868988" y="4286250"/>
          <p14:tracePt t="21746" x="5892800" y="4292600"/>
          <p14:tracePt t="21762" x="5915025" y="4308475"/>
          <p14:tracePt t="21779" x="5932488" y="4321175"/>
          <p14:tracePt t="21795" x="5954713" y="4325938"/>
          <p14:tracePt t="21812" x="5965825" y="4332288"/>
          <p14:tracePt t="21828" x="5983288" y="4337050"/>
          <p14:tracePt t="21846" x="5989638" y="4343400"/>
          <p14:tracePt t="21862" x="6000750" y="4343400"/>
          <p14:tracePt t="21879" x="6000750" y="4349750"/>
          <p14:tracePt t="21895" x="6007100" y="4349750"/>
          <p14:tracePt t="21912" x="6018213" y="4354513"/>
          <p14:tracePt t="21928" x="6022975" y="4360863"/>
          <p14:tracePt t="21946" x="6035675" y="4365625"/>
          <p14:tracePt t="21962" x="6046788" y="4365625"/>
          <p14:tracePt t="21979" x="6057900" y="4378325"/>
          <p14:tracePt t="21995" x="6064250" y="4378325"/>
          <p14:tracePt t="22013" x="6075363" y="4389438"/>
          <p14:tracePt t="22028" x="6092825" y="4394200"/>
          <p14:tracePt t="22046" x="6103938" y="4394200"/>
          <p14:tracePt t="22062" x="6108700" y="4400550"/>
          <p14:tracePt t="22079" x="6121400" y="4406900"/>
          <p14:tracePt t="22095" x="6126163" y="4406900"/>
          <p14:tracePt t="22112" x="6132513" y="4411663"/>
          <p14:tracePt t="22130" x="6143625" y="4411663"/>
          <p14:tracePt t="22145" x="6149975" y="4411663"/>
          <p14:tracePt t="22162" x="6161088" y="4418013"/>
          <p14:tracePt t="22179" x="6172200" y="4422775"/>
          <p14:tracePt t="22195" x="6178550" y="4422775"/>
          <p14:tracePt t="22213" x="6189663" y="4422775"/>
          <p14:tracePt t="22228" x="6200775" y="4429125"/>
          <p14:tracePt t="22246" x="6211888" y="4429125"/>
          <p14:tracePt t="22262" x="6223000" y="4435475"/>
          <p14:tracePt t="22279" x="6229350" y="4440238"/>
          <p14:tracePt t="22295" x="6240463" y="4440238"/>
          <p14:tracePt t="22312" x="6246813" y="4446588"/>
          <p14:tracePt t="22328" x="6257925" y="4446588"/>
          <p14:tracePt t="22345" x="6269038" y="4451350"/>
          <p14:tracePt t="22362" x="6280150" y="4457700"/>
          <p14:tracePt t="22379" x="6286500" y="4457700"/>
          <p14:tracePt t="22413" x="6292850" y="4457700"/>
          <p14:tracePt t="22414" x="6292850" y="4464050"/>
          <p14:tracePt t="22428" x="6303963" y="4468813"/>
          <p14:tracePt t="22469" x="6308725" y="4468813"/>
          <p14:tracePt t="22485" x="6315075" y="4475163"/>
          <p14:tracePt t="22501" x="6321425" y="4475163"/>
          <p14:tracePt t="22509" x="6326188" y="4475163"/>
          <p14:tracePt t="22529" x="6326188" y="4479925"/>
          <p14:tracePt t="22545" x="6332538" y="4479925"/>
          <p14:tracePt t="22582" x="6337300" y="4479925"/>
          <p14:tracePt t="22597" x="6343650" y="4479925"/>
          <p14:tracePt t="22613" x="6343650" y="4486275"/>
          <p14:tracePt t="22621" x="6350000" y="4486275"/>
          <p14:tracePt t="22629" x="6354763" y="4486275"/>
          <p14:tracePt t="22645" x="6354763" y="4492625"/>
          <p14:tracePt t="22662" x="6361113" y="4492625"/>
          <p14:tracePt t="22678" x="6365875" y="4492625"/>
          <p14:tracePt t="22696" x="6365875" y="4497388"/>
          <p14:tracePt t="22712" x="6378575" y="4497388"/>
          <p14:tracePt t="22729" x="6389688" y="4508500"/>
          <p14:tracePt t="22745" x="6407150" y="4514850"/>
          <p14:tracePt t="22762" x="6423025" y="4521200"/>
          <p14:tracePt t="22778" x="6446838" y="4532313"/>
          <p14:tracePt t="22796" x="6457950" y="4532313"/>
          <p14:tracePt t="22812" x="6475413" y="4543425"/>
          <p14:tracePt t="22829" x="6492875" y="4549775"/>
          <p14:tracePt t="22845" x="6508750" y="4560888"/>
          <p14:tracePt t="22862" x="6526213" y="4565650"/>
          <p14:tracePt t="22878" x="6550025" y="4572000"/>
          <p14:tracePt t="22896" x="6561138" y="4578350"/>
          <p14:tracePt t="22912" x="6572250" y="4583113"/>
          <p14:tracePt t="22929" x="6589713" y="4589463"/>
          <p14:tracePt t="22945" x="6607175" y="4594225"/>
          <p14:tracePt t="22962" x="6618288" y="4600575"/>
          <p14:tracePt t="22978" x="6629400" y="4606925"/>
          <p14:tracePt t="22996" x="6646863" y="4611688"/>
          <p14:tracePt t="23012" x="6664325" y="4622800"/>
          <p14:tracePt t="23012" x="6675438" y="4622800"/>
          <p14:tracePt t="23029" x="6692900" y="4629150"/>
          <p14:tracePt t="23045" x="6708775" y="4635500"/>
          <p14:tracePt t="23157" x="6715125" y="4635500"/>
          <p14:tracePt t="23165" x="6715125" y="4640263"/>
          <p14:tracePt t="23597" x="6715125" y="4635500"/>
          <p14:tracePt t="23613" x="6715125" y="4622800"/>
          <p14:tracePt t="23616" x="6721475" y="4600575"/>
          <p14:tracePt t="23629" x="6743700" y="4565650"/>
          <p14:tracePt t="23645" x="6754813" y="4525963"/>
          <p14:tracePt t="23662" x="6772275" y="4503738"/>
          <p14:tracePt t="23678" x="6789738" y="4475163"/>
          <p14:tracePt t="23695" x="6807200" y="4451350"/>
          <p14:tracePt t="23712" x="6818313" y="4440238"/>
          <p14:tracePt t="23729" x="6823075" y="4429125"/>
          <p14:tracePt t="23745" x="6829425" y="4422775"/>
          <p14:tracePt t="23762" x="6835775" y="4422775"/>
          <p14:tracePt t="23778" x="6835775" y="4418013"/>
          <p14:tracePt t="23796" x="6835775" y="4411663"/>
          <p14:tracePt t="24021" x="6835775" y="4406900"/>
          <p14:tracePt t="24125" x="6835775" y="4400550"/>
          <p14:tracePt t="24145" x="6829425" y="4400550"/>
          <p14:tracePt t="24147" x="6818313" y="4400550"/>
          <p14:tracePt t="24162" x="6811963" y="4400550"/>
          <p14:tracePt t="24178" x="6794500" y="4400550"/>
          <p14:tracePt t="24195" x="6772275" y="4394200"/>
          <p14:tracePt t="24212" x="6737350" y="4394200"/>
          <p14:tracePt t="24228" x="6692900" y="4394200"/>
          <p14:tracePt t="24246" x="6651625" y="4394200"/>
          <p14:tracePt t="24262" x="6618288" y="4394200"/>
          <p14:tracePt t="24279" x="6589713" y="4394200"/>
          <p14:tracePt t="24295" x="6561138" y="4394200"/>
          <p14:tracePt t="24312" x="6526213" y="4394200"/>
          <p14:tracePt t="24328" x="6486525" y="4394200"/>
          <p14:tracePt t="24345" x="6451600" y="4394200"/>
          <p14:tracePt t="24362" x="6411913" y="4394200"/>
          <p14:tracePt t="24379" x="6372225" y="4394200"/>
          <p14:tracePt t="24395" x="6326188" y="4394200"/>
          <p14:tracePt t="24412" x="6280150" y="4394200"/>
          <p14:tracePt t="24428" x="6246813" y="4394200"/>
          <p14:tracePt t="24445" x="6207125" y="4394200"/>
          <p14:tracePt t="24462" x="6178550" y="4394200"/>
          <p14:tracePt t="24479" x="6154738" y="4394200"/>
          <p14:tracePt t="24495" x="6126163" y="4394200"/>
          <p14:tracePt t="24512" x="6092825" y="4394200"/>
          <p14:tracePt t="24528" x="6040438" y="4394200"/>
          <p14:tracePt t="24545" x="5994400" y="4394200"/>
          <p14:tracePt t="24562" x="5943600" y="4394200"/>
          <p14:tracePt t="24579" x="5897563" y="4394200"/>
          <p14:tracePt t="24595" x="5846763" y="4394200"/>
          <p14:tracePt t="24612" x="5778500" y="4394200"/>
          <p14:tracePt t="24628" x="5657850" y="4394200"/>
          <p14:tracePt t="24645" x="5565775" y="4389438"/>
          <p14:tracePt t="24662" x="5475288" y="4383088"/>
          <p14:tracePt t="24679" x="5394325" y="4378325"/>
          <p14:tracePt t="24695" x="5332413" y="4378325"/>
          <p14:tracePt t="24712" x="5268913" y="4378325"/>
          <p14:tracePt t="24728" x="5211763" y="4371975"/>
          <p14:tracePt t="24745" x="5132388" y="4365625"/>
          <p14:tracePt t="24762" x="5051425" y="4354513"/>
          <p14:tracePt t="24779" x="4972050" y="4349750"/>
          <p14:tracePt t="24795" x="4908550" y="4343400"/>
          <p14:tracePt t="24812" x="4857750" y="4343400"/>
          <p14:tracePt t="24828" x="4806950" y="4343400"/>
          <p14:tracePt t="24845" x="4765675" y="4343400"/>
          <p14:tracePt t="24862" x="4725988" y="4343400"/>
          <p14:tracePt t="24879" x="4675188" y="4343400"/>
          <p14:tracePt t="24895" x="4622800" y="4343400"/>
          <p14:tracePt t="24912" x="4578350" y="4343400"/>
          <p14:tracePt t="24928" x="4537075" y="4343400"/>
          <p14:tracePt t="24945" x="4492625" y="4343400"/>
          <p14:tracePt t="24961" x="4435475" y="4349750"/>
          <p14:tracePt t="24979" x="4354513" y="4349750"/>
          <p14:tracePt t="24995" x="4275138" y="4349750"/>
          <p14:tracePt t="25012" x="4206875" y="4349750"/>
          <p14:tracePt t="25028" x="4092575" y="4354513"/>
          <p14:tracePt t="25045" x="4022725" y="4354513"/>
          <p14:tracePt t="25062" x="3943350" y="4354513"/>
          <p14:tracePt t="25079" x="3851275" y="4354513"/>
          <p14:tracePt t="25095" x="3754438" y="4354513"/>
          <p14:tracePt t="25112" x="3663950" y="4354513"/>
          <p14:tracePt t="25128" x="3582988" y="4354513"/>
          <p14:tracePt t="25145" x="3492500" y="4354513"/>
          <p14:tracePt t="25162" x="3400425" y="4354513"/>
          <p14:tracePt t="25178" x="3321050" y="4360863"/>
          <p14:tracePt t="25195" x="3257550" y="4360863"/>
          <p14:tracePt t="25212" x="3194050" y="4360863"/>
          <p14:tracePt t="25228" x="3114675" y="4360863"/>
          <p14:tracePt t="25246" x="3051175" y="4360863"/>
          <p14:tracePt t="25262" x="2989263" y="4360863"/>
          <p14:tracePt t="25278" x="2936875" y="4360863"/>
          <p14:tracePt t="25295" x="2903538" y="4360863"/>
          <p14:tracePt t="25312" x="2874963" y="4354513"/>
          <p14:tracePt t="25328" x="2846388" y="4354513"/>
          <p14:tracePt t="25345" x="2811463" y="4349750"/>
          <p14:tracePt t="25361" x="2789238" y="4349750"/>
          <p14:tracePt t="25379" x="2765425" y="4349750"/>
          <p14:tracePt t="25395" x="2743200" y="4349750"/>
          <p14:tracePt t="25412" x="2725738" y="4349750"/>
          <p14:tracePt t="25428" x="2703513" y="4349750"/>
          <p14:tracePt t="25445" x="2679700" y="4349750"/>
          <p14:tracePt t="25462" x="2663825" y="4349750"/>
          <p14:tracePt t="25478" x="2651125" y="4349750"/>
          <p14:tracePt t="25495" x="2635250" y="4349750"/>
          <p14:tracePt t="25512" x="2622550" y="4343400"/>
          <p14:tracePt t="25528" x="2611438" y="4343400"/>
          <p14:tracePt t="25545" x="2606675" y="4343400"/>
          <p14:tracePt t="25561" x="2593975" y="4343400"/>
          <p14:tracePt t="25578" x="2582863" y="4343400"/>
          <p14:tracePt t="25595" x="2578100" y="4343400"/>
          <p14:tracePt t="25612" x="2571750" y="4343400"/>
          <p14:tracePt t="25628" x="2565400" y="4343400"/>
          <p14:tracePt t="27037" x="2571750" y="4343400"/>
          <p14:tracePt t="27045" x="2571750" y="4337050"/>
          <p14:tracePt t="27147" x="2578100" y="4332288"/>
          <p14:tracePt t="27173" x="2578100" y="4325938"/>
          <p14:tracePt t="27182" x="2578100" y="4321175"/>
          <p14:tracePt t="27195" x="2578100" y="4308475"/>
          <p14:tracePt t="27212" x="2578100" y="4292600"/>
          <p14:tracePt t="27230" x="2571750" y="4292600"/>
          <p14:tracePt t="27230" x="2571750" y="4286250"/>
          <p14:tracePt t="27245" x="2571750" y="4279900"/>
          <p14:tracePt t="27262" x="2571750" y="4275138"/>
          <p14:tracePt t="27278" x="2571750" y="4264025"/>
          <p14:tracePt t="27295" x="2565400" y="4251325"/>
          <p14:tracePt t="27311" x="2560638" y="4222750"/>
          <p14:tracePt t="27328" x="2554288" y="4183063"/>
          <p14:tracePt t="27345" x="2536825" y="4137025"/>
          <p14:tracePt t="27362" x="2525713" y="4086225"/>
          <p14:tracePt t="27378" x="2497138" y="4035425"/>
          <p14:tracePt t="27395" x="2474913" y="3971925"/>
          <p14:tracePt t="27411" x="2446338" y="3921125"/>
          <p14:tracePt t="27428" x="2422525" y="3863975"/>
          <p14:tracePt t="27445" x="2406650" y="3829050"/>
          <p14:tracePt t="27461" x="2400300" y="3806825"/>
          <p14:tracePt t="27478" x="2393950" y="3783013"/>
          <p14:tracePt t="27495" x="2389188" y="3771900"/>
          <p14:tracePt t="27511" x="2389188" y="3760788"/>
          <p14:tracePt t="27528" x="2389188" y="3754438"/>
          <p14:tracePt t="27573" x="2389188" y="3749675"/>
          <p14:tracePt t="27578" x="2389188" y="3743325"/>
          <p14:tracePt t="27595" x="2389188" y="3736975"/>
          <p14:tracePt t="27612" x="2389188" y="3721100"/>
          <p14:tracePt t="27628" x="2389188" y="3703638"/>
          <p14:tracePt t="27628" x="2389188" y="3697288"/>
          <p14:tracePt t="27645" x="2389188" y="3679825"/>
          <p14:tracePt t="27661" x="2393950" y="3668713"/>
          <p14:tracePt t="27678" x="2393950" y="3646488"/>
          <p14:tracePt t="27695" x="2400300" y="3629025"/>
          <p14:tracePt t="27712" x="2400300" y="3617913"/>
          <p14:tracePt t="27728" x="2400300" y="3600450"/>
          <p14:tracePt t="27745" x="2400300" y="3594100"/>
          <p14:tracePt t="27761" x="2400300" y="3582988"/>
          <p14:tracePt t="27813" x="2406650" y="3582988"/>
          <p14:tracePt t="27821" x="2406650" y="3578225"/>
          <p14:tracePt t="27829" x="2406650" y="3571875"/>
          <p14:tracePt t="27829" x="2406650" y="3565525"/>
          <p14:tracePt t="27845" x="2406650" y="3554413"/>
          <p14:tracePt t="27861" x="2406650" y="3549650"/>
          <p14:tracePt t="27878" x="2406650" y="3532188"/>
          <p14:tracePt t="27895" x="2406650" y="3514725"/>
          <p14:tracePt t="27912" x="2406650" y="3508375"/>
          <p14:tracePt t="27928" x="2406650" y="3503613"/>
          <p14:tracePt t="27945" x="2406650" y="3497263"/>
          <p14:tracePt t="28005" x="2411413" y="3497263"/>
          <p14:tracePt t="28125" x="2417763" y="3503613"/>
          <p14:tracePt t="28139" x="2417763" y="3508375"/>
          <p14:tracePt t="28165" x="2417763" y="3514725"/>
          <p14:tracePt t="28178" x="2422525" y="3514725"/>
          <p14:tracePt t="28178" x="2422525" y="3521075"/>
          <p14:tracePt t="29005" x="2422525" y="3514725"/>
          <p14:tracePt t="31134" x="2422525" y="3508375"/>
          <p14:tracePt t="31158" x="2422525" y="3503613"/>
          <p14:tracePt t="31166" x="2422525" y="3497263"/>
          <p14:tracePt t="31374" x="2422525" y="3492500"/>
          <p14:tracePt t="31916" x="2422525" y="3486150"/>
          <p14:tracePt t="32294" x="2422525" y="3479800"/>
          <p14:tracePt t="32297" x="2422525" y="3475038"/>
          <p14:tracePt t="32312" x="2422525" y="3468688"/>
          <p14:tracePt t="32329" x="2422525" y="3457575"/>
          <p14:tracePt t="32366" x="2422525" y="3451225"/>
          <p14:tracePt t="32382" x="2422525" y="3446463"/>
          <p14:tracePt t="32398" x="2422525" y="3440113"/>
          <p14:tracePt t="32398" x="2422525" y="3435350"/>
          <p14:tracePt t="32430" x="2422525" y="3429000"/>
          <p14:tracePt t="32445" x="2422525" y="3422650"/>
          <p14:tracePt t="32446" x="2422525" y="3417888"/>
          <p14:tracePt t="32462" x="2422525" y="3411538"/>
          <p14:tracePt t="32479" x="2422525" y="3400425"/>
          <p14:tracePt t="32496" x="2422525" y="3382963"/>
          <p14:tracePt t="32512" x="2422525" y="3371850"/>
          <p14:tracePt t="32529" x="2428875" y="3354388"/>
          <p14:tracePt t="32545" x="2428875" y="3343275"/>
          <p14:tracePt t="32562" x="2428875" y="3332163"/>
          <p14:tracePt t="32579" x="2428875" y="3325813"/>
          <p14:tracePt t="32596" x="2428875" y="3321050"/>
          <p14:tracePt t="32612" x="2428875" y="3314700"/>
          <p14:tracePt t="32629" x="2428875" y="3303588"/>
          <p14:tracePt t="32645" x="2428875" y="3292475"/>
          <p14:tracePt t="32663" x="2428875" y="3275013"/>
          <p14:tracePt t="32679" x="2428875" y="3268663"/>
          <p14:tracePt t="32696" x="2428875" y="3263900"/>
          <p14:tracePt t="32830" x="2428875" y="3257550"/>
          <p14:tracePt t="33358" x="2435225" y="3257550"/>
          <p14:tracePt t="33398" x="2435225" y="3263900"/>
          <p14:tracePt t="33414" x="2439988" y="3268663"/>
          <p14:tracePt t="33429" x="2468563" y="3279775"/>
          <p14:tracePt t="33445" x="2593975" y="3332163"/>
          <p14:tracePt t="33463" x="2720975" y="3378200"/>
          <p14:tracePt t="33479" x="2914650" y="3435350"/>
          <p14:tracePt t="33495" x="3165475" y="3532188"/>
          <p14:tracePt t="33512" x="3440113" y="3629025"/>
          <p14:tracePt t="33529" x="3736975" y="3703638"/>
          <p14:tracePt t="33545" x="4046538" y="3754438"/>
          <p14:tracePt t="33562" x="4332288" y="3783013"/>
          <p14:tracePt t="33579" x="4560888" y="3800475"/>
          <p14:tracePt t="33596" x="4778375" y="3806825"/>
          <p14:tracePt t="33612" x="4954588" y="3811588"/>
          <p14:tracePt t="33629" x="5121275" y="3829050"/>
          <p14:tracePt t="33645" x="5314950" y="3851275"/>
          <p14:tracePt t="33663" x="5411788" y="3875088"/>
          <p14:tracePt t="33679" x="5480050" y="3897313"/>
          <p14:tracePt t="33695" x="5526088" y="3921125"/>
          <p14:tracePt t="33712" x="5565775" y="3932238"/>
          <p14:tracePt t="33729" x="5594350" y="3949700"/>
          <p14:tracePt t="33745" x="5629275" y="3971925"/>
          <p14:tracePt t="33762" x="5664200" y="3994150"/>
          <p14:tracePt t="33779" x="5703888" y="4022725"/>
          <p14:tracePt t="33796" x="5749925" y="4057650"/>
          <p14:tracePt t="33812" x="5818188" y="4108450"/>
          <p14:tracePt t="33829" x="5892800" y="4154488"/>
          <p14:tracePt t="33845" x="5989638" y="4206875"/>
          <p14:tracePt t="33863" x="6040438" y="4235450"/>
          <p14:tracePt t="33879" x="6080125" y="4251325"/>
          <p14:tracePt t="33895" x="6103938" y="4264025"/>
          <p14:tracePt t="33912" x="6126163" y="4275138"/>
          <p14:tracePt t="33929" x="6137275" y="4286250"/>
          <p14:tracePt t="33945" x="6143625" y="4297363"/>
          <p14:tracePt t="33962" x="6149975" y="4303713"/>
          <p14:tracePt t="34045" x="6143625" y="4303713"/>
          <p14:tracePt t="34046" x="6121400" y="4308475"/>
          <p14:tracePt t="34062" x="6075363" y="4314825"/>
          <p14:tracePt t="34079" x="6007100" y="4314825"/>
          <p14:tracePt t="34095" x="5921375" y="4314825"/>
          <p14:tracePt t="34112" x="5818188" y="4314825"/>
          <p14:tracePt t="34129" x="5703888" y="4314825"/>
          <p14:tracePt t="34146" x="5565775" y="4308475"/>
          <p14:tracePt t="34162" x="5435600" y="4292600"/>
          <p14:tracePt t="34179" x="5303838" y="4275138"/>
          <p14:tracePt t="34195" x="5160963" y="4240213"/>
          <p14:tracePt t="34212" x="5022850" y="4194175"/>
          <p14:tracePt t="34229" x="4829175" y="4132263"/>
          <p14:tracePt t="34246" x="4708525" y="4097338"/>
          <p14:tracePt t="34262" x="4600575" y="4064000"/>
          <p14:tracePt t="34279" x="4492625" y="4040188"/>
          <p14:tracePt t="34296" x="4411663" y="4035425"/>
          <p14:tracePt t="34313" x="4371975" y="4022725"/>
          <p14:tracePt t="34329" x="4360863" y="4022725"/>
          <p14:tracePt t="34366" x="4360863" y="4017963"/>
          <p14:tracePt t="34430" x="4365625" y="4017963"/>
          <p14:tracePt t="34446" x="4383088" y="4017963"/>
          <p14:tracePt t="34446" x="4435475" y="4035425"/>
          <p14:tracePt t="34462" x="4508500" y="4057650"/>
          <p14:tracePt t="34479" x="4600575" y="4075113"/>
          <p14:tracePt t="34495" x="4692650" y="4086225"/>
          <p14:tracePt t="34513" x="4806950" y="4097338"/>
          <p14:tracePt t="34529" x="4921250" y="4114800"/>
          <p14:tracePt t="34546" x="5046663" y="4132263"/>
          <p14:tracePt t="34562" x="5165725" y="4149725"/>
          <p14:tracePt t="34579" x="5280025" y="4183063"/>
          <p14:tracePt t="34595" x="5383213" y="4211638"/>
          <p14:tracePt t="34612" x="5468938" y="4235450"/>
          <p14:tracePt t="34629" x="5526088" y="4251325"/>
          <p14:tracePt t="34629" x="5554663" y="4264025"/>
          <p14:tracePt t="34646" x="5594350" y="4275138"/>
          <p14:tracePt t="34662" x="5622925" y="4286250"/>
          <p14:tracePt t="34679" x="5651500" y="4297363"/>
          <p14:tracePt t="34695" x="5686425" y="4314825"/>
          <p14:tracePt t="34712" x="5732463" y="4332288"/>
          <p14:tracePt t="34729" x="5765800" y="4349750"/>
          <p14:tracePt t="34746" x="5807075" y="4365625"/>
          <p14:tracePt t="34762" x="5840413" y="4383088"/>
          <p14:tracePt t="34779" x="5868988" y="4394200"/>
          <p14:tracePt t="34795" x="5897563" y="4406900"/>
          <p14:tracePt t="34813" x="5921375" y="4411663"/>
          <p14:tracePt t="34828" x="5943600" y="4418013"/>
          <p14:tracePt t="34828" x="5949950" y="4422775"/>
          <p14:tracePt t="34846" x="5965825" y="4429125"/>
          <p14:tracePt t="34862" x="5972175" y="4429125"/>
          <p14:tracePt t="34879" x="5978525" y="4429125"/>
          <p14:tracePt t="35269" x="5978525" y="4422775"/>
          <p14:tracePt t="35285" x="5978525" y="4418013"/>
          <p14:tracePt t="35294" x="5965825" y="4411663"/>
          <p14:tracePt t="35300" x="5954713" y="4394200"/>
          <p14:tracePt t="35313" x="5937250" y="4383088"/>
          <p14:tracePt t="35329" x="5932488" y="4383088"/>
          <p14:tracePt t="35382" x="5926138" y="4383088"/>
          <p14:tracePt t="35550" x="5926138" y="4378325"/>
          <p14:tracePt t="35557" x="5921375" y="4378325"/>
          <p14:tracePt t="35564" x="5921375" y="4371975"/>
          <p14:tracePt t="35579" x="5915025" y="4365625"/>
          <p14:tracePt t="35595" x="5915025" y="4354513"/>
          <p14:tracePt t="35612" x="5908675" y="4349750"/>
          <p14:tracePt t="35628" x="5903913" y="4343400"/>
          <p14:tracePt t="35646" x="5897563" y="4332288"/>
          <p14:tracePt t="35685" x="5897563" y="4325938"/>
          <p14:tracePt t="35701" x="5892800" y="4325938"/>
          <p14:tracePt t="35774" x="5892800" y="4321175"/>
          <p14:tracePt t="35798" x="5886450" y="4308475"/>
          <p14:tracePt t="35798" x="5880100" y="4308475"/>
          <p14:tracePt t="35812" x="5880100" y="4303713"/>
          <p14:tracePt t="35829" x="5880100" y="4297363"/>
          <p14:tracePt t="35925" x="5892800" y="4297363"/>
          <p14:tracePt t="35933" x="5897563" y="4297363"/>
          <p14:tracePt t="35941" x="5903913" y="4297363"/>
          <p14:tracePt t="36390" x="5908675" y="4297363"/>
          <p14:tracePt t="38716" x="5897563" y="4292600"/>
          <p14:tracePt t="38724" x="5892800" y="4292600"/>
          <p14:tracePt t="38731" x="5875338" y="4292600"/>
          <p14:tracePt t="38744" x="5846763" y="4292600"/>
          <p14:tracePt t="38761" x="5807075" y="4286250"/>
          <p14:tracePt t="38778" x="5761038" y="4279900"/>
          <p14:tracePt t="38794" x="5721350" y="4268788"/>
          <p14:tracePt t="38811" x="5686425" y="4257675"/>
          <p14:tracePt t="38827" x="5657850" y="4246563"/>
          <p14:tracePt t="38827" x="5646738" y="4246563"/>
          <p14:tracePt t="38844" x="5622925" y="4235450"/>
          <p14:tracePt t="38861" x="5607050" y="4229100"/>
          <p14:tracePt t="38877" x="5583238" y="4217988"/>
          <p14:tracePt t="38894" x="5561013" y="4211638"/>
          <p14:tracePt t="38911" x="5532438" y="4200525"/>
          <p14:tracePt t="38927" x="5508625" y="4194175"/>
          <p14:tracePt t="38944" x="5480050" y="4178300"/>
          <p14:tracePt t="38961" x="5451475" y="4171950"/>
          <p14:tracePt t="38977" x="5407025" y="4154488"/>
          <p14:tracePt t="38994" x="5372100" y="4143375"/>
          <p14:tracePt t="39011" x="5337175" y="4132263"/>
          <p14:tracePt t="39027" x="5275263" y="4114800"/>
          <p14:tracePt t="39044" x="5222875" y="4103688"/>
          <p14:tracePt t="39061" x="5160963" y="4086225"/>
          <p14:tracePt t="39077" x="5086350" y="4068763"/>
          <p14:tracePt t="39095" x="5006975" y="4057650"/>
          <p14:tracePt t="39111" x="4921250" y="4046538"/>
          <p14:tracePt t="39128" x="4835525" y="4035425"/>
          <p14:tracePt t="39144" x="4760913" y="4022725"/>
          <p14:tracePt t="39161" x="4686300" y="4011613"/>
          <p14:tracePt t="39177" x="4618038" y="4000500"/>
          <p14:tracePt t="39194" x="4554538" y="3994150"/>
          <p14:tracePt t="39211" x="4497388" y="3989388"/>
          <p14:tracePt t="39228" x="4446588" y="3989388"/>
          <p14:tracePt t="39244" x="4383088" y="3983038"/>
          <p14:tracePt t="39261" x="4343400" y="3983038"/>
          <p14:tracePt t="39277" x="4297363" y="3983038"/>
          <p14:tracePt t="39294" x="4251325" y="3978275"/>
          <p14:tracePt t="39310" x="4217988" y="3965575"/>
          <p14:tracePt t="39328" x="4171950" y="3960813"/>
          <p14:tracePt t="39344" x="4114800" y="3954463"/>
          <p14:tracePt t="39361" x="4057650" y="3943350"/>
          <p14:tracePt t="39377" x="4000500" y="3932238"/>
          <p14:tracePt t="39394" x="3932238" y="3921125"/>
          <p14:tracePt t="39410" x="3875088" y="3908425"/>
          <p14:tracePt t="39428" x="3817938" y="3897313"/>
          <p14:tracePt t="39444" x="3732213" y="3886200"/>
          <p14:tracePt t="39461" x="3679825" y="3875088"/>
          <p14:tracePt t="39477" x="3640138" y="3863975"/>
          <p14:tracePt t="39494" x="3606800" y="3857625"/>
          <p14:tracePt t="39510" x="3578225" y="3846513"/>
          <p14:tracePt t="39528" x="3554413" y="3840163"/>
          <p14:tracePt t="39544" x="3532188" y="3840163"/>
          <p14:tracePt t="39561" x="3514725" y="3835400"/>
          <p14:tracePt t="39577" x="3508375" y="3835400"/>
          <p14:tracePt t="39594" x="3503613" y="3829050"/>
          <p14:tracePt t="40913" x="0" y="0"/>
        </p14:tracePtLst>
        <p14:tracePtLst>
          <p14:tracePt t="53499" x="3206750" y="3475038"/>
          <p14:tracePt t="53694" x="3206750" y="3479800"/>
          <p14:tracePt t="53717" x="3217863" y="3486150"/>
          <p14:tracePt t="53728" x="3246438" y="3497263"/>
          <p14:tracePt t="53729" x="3303588" y="3525838"/>
          <p14:tracePt t="53745" x="3378200" y="3549650"/>
          <p14:tracePt t="53762" x="3486150" y="3578225"/>
          <p14:tracePt t="53778" x="3606800" y="3617913"/>
          <p14:tracePt t="53795" x="3754438" y="3657600"/>
          <p14:tracePt t="53811" x="3925888" y="3697288"/>
          <p14:tracePt t="53829" x="4125913" y="3743325"/>
          <p14:tracePt t="53845" x="4429125" y="3822700"/>
          <p14:tracePt t="53862" x="4635500" y="3875088"/>
          <p14:tracePt t="53878" x="4886325" y="3937000"/>
          <p14:tracePt t="53895" x="5097463" y="3971925"/>
          <p14:tracePt t="53911" x="5246688" y="4006850"/>
          <p14:tracePt t="53929" x="5360988" y="4035425"/>
          <p14:tracePt t="53945" x="5457825" y="4057650"/>
          <p14:tracePt t="53962" x="5543550" y="4086225"/>
          <p14:tracePt t="53978" x="5578475" y="4103688"/>
          <p14:tracePt t="53995" x="5594350" y="4108450"/>
          <p14:tracePt t="54061" x="5594350" y="4114800"/>
          <p14:tracePt t="54070" x="5607050" y="4121150"/>
          <p14:tracePt t="54078" x="5664200" y="4154488"/>
          <p14:tracePt t="54096" x="5754688" y="4189413"/>
          <p14:tracePt t="54111" x="5851525" y="4222750"/>
          <p14:tracePt t="54129" x="5943600" y="4235450"/>
          <p14:tracePt t="54145" x="6011863" y="4246563"/>
          <p14:tracePt t="54162" x="6069013" y="4251325"/>
          <p14:tracePt t="54178" x="6108700" y="4251325"/>
          <p14:tracePt t="54196" x="6121400" y="4251325"/>
          <p14:tracePt t="54211" x="6126163" y="4251325"/>
          <p14:tracePt t="54261" x="6126163" y="4246563"/>
          <p14:tracePt t="54278" x="6126163" y="4240213"/>
          <p14:tracePt t="54286" x="6126163" y="4211638"/>
          <p14:tracePt t="54295" x="6115050" y="4183063"/>
          <p14:tracePt t="54311" x="6103938" y="4149725"/>
          <p14:tracePt t="54329" x="6103938" y="4121150"/>
          <p14:tracePt t="54345" x="6103938" y="4092575"/>
          <p14:tracePt t="54362" x="6103938" y="4057650"/>
          <p14:tracePt t="54378" x="6097588" y="4022725"/>
          <p14:tracePt t="54395" x="6097588" y="3994150"/>
          <p14:tracePt t="54411" x="6097588" y="3965575"/>
          <p14:tracePt t="54429" x="6097588" y="3937000"/>
          <p14:tracePt t="54445" x="6097588" y="3903663"/>
          <p14:tracePt t="54462" x="6097588" y="3875088"/>
          <p14:tracePt t="54478" x="6097588" y="3851275"/>
          <p14:tracePt t="54495" x="6097588" y="3829050"/>
          <p14:tracePt t="54511" x="6086475" y="3800475"/>
          <p14:tracePt t="54529" x="6086475" y="3783013"/>
          <p14:tracePt t="54545" x="6080125" y="3765550"/>
          <p14:tracePt t="54562" x="6075363" y="3749675"/>
          <p14:tracePt t="54578" x="6069013" y="3736975"/>
          <p14:tracePt t="54595" x="6064250" y="3725863"/>
          <p14:tracePt t="54611" x="6057900" y="3721100"/>
          <p14:tracePt t="54628" x="6057900" y="3714750"/>
          <p14:tracePt t="54645" x="6057900" y="3708400"/>
          <p14:tracePt t="54694" x="6051550" y="3708400"/>
          <p14:tracePt t="54701" x="6051550" y="3703638"/>
          <p14:tracePt t="54716" x="6046788" y="3703638"/>
          <p14:tracePt t="54728" x="6046788" y="3692525"/>
          <p14:tracePt t="54745" x="6040438" y="3679825"/>
          <p14:tracePt t="54762" x="6040438" y="3668713"/>
          <p14:tracePt t="54778" x="6029325" y="3657600"/>
          <p14:tracePt t="54795" x="6029325" y="3651250"/>
          <p14:tracePt t="54949" x="6029325" y="3657600"/>
          <p14:tracePt t="54950" x="6029325" y="3668713"/>
          <p14:tracePt t="54961" x="6029325" y="3686175"/>
          <p14:tracePt t="54978" x="6029325" y="3708400"/>
          <p14:tracePt t="54995" x="6035675" y="3732213"/>
          <p14:tracePt t="55011" x="6035675" y="3749675"/>
          <p14:tracePt t="55028" x="6035675" y="3765550"/>
          <p14:tracePt t="55045" x="6035675" y="3800475"/>
          <p14:tracePt t="55062" x="6040438" y="3822700"/>
          <p14:tracePt t="55078" x="6040438" y="3840163"/>
          <p14:tracePt t="55096" x="6040438" y="3851275"/>
          <p14:tracePt t="55111" x="6040438" y="3863975"/>
          <p14:tracePt t="55128" x="6040438" y="3875088"/>
          <p14:tracePt t="55145" x="6040438" y="3879850"/>
          <p14:tracePt t="55161" x="6040438" y="3897313"/>
          <p14:tracePt t="55179" x="6040438" y="3914775"/>
          <p14:tracePt t="55195" x="6046788" y="3932238"/>
          <p14:tracePt t="55212" x="6046788" y="3949700"/>
          <p14:tracePt t="55228" x="6046788" y="3960813"/>
          <p14:tracePt t="55228" x="6046788" y="3971925"/>
          <p14:tracePt t="55245" x="6046788" y="3983038"/>
          <p14:tracePt t="55262" x="6046788" y="3994150"/>
          <p14:tracePt t="55278" x="6046788" y="4011613"/>
          <p14:tracePt t="55295" x="6046788" y="4029075"/>
          <p14:tracePt t="55312" x="6046788" y="4046538"/>
          <p14:tracePt t="55328" x="6046788" y="4064000"/>
          <p14:tracePt t="55345" x="6046788" y="4079875"/>
          <p14:tracePt t="55361" x="6046788" y="4103688"/>
          <p14:tracePt t="55378" x="6040438" y="4114800"/>
          <p14:tracePt t="55395" x="6040438" y="4125913"/>
          <p14:tracePt t="55412" x="6040438" y="4143375"/>
          <p14:tracePt t="55428" x="6040438" y="4149725"/>
          <p14:tracePt t="55428" x="6040438" y="4154488"/>
          <p14:tracePt t="55445" x="6040438" y="4160838"/>
          <p14:tracePt t="55461" x="6040438" y="4171950"/>
          <p14:tracePt t="55478" x="6040438" y="4178300"/>
          <p14:tracePt t="55495" x="6040438" y="4189413"/>
          <p14:tracePt t="55512" x="6040438" y="4206875"/>
          <p14:tracePt t="55528" x="6040438" y="4217988"/>
          <p14:tracePt t="55545" x="6040438" y="4229100"/>
          <p14:tracePt t="55561" x="6040438" y="4235450"/>
          <p14:tracePt t="55578" x="6040438" y="4246563"/>
          <p14:tracePt t="55595" x="6040438" y="4257675"/>
          <p14:tracePt t="55612" x="6040438" y="4264025"/>
          <p14:tracePt t="55685" x="6040438" y="4268788"/>
          <p14:tracePt t="55717" x="6035675" y="4268788"/>
          <p14:tracePt t="55733" x="6035675" y="4275138"/>
          <p14:tracePt t="55745" x="6035675" y="4279900"/>
          <p14:tracePt t="55745" x="6035675" y="4286250"/>
          <p14:tracePt t="55761" x="6035675" y="4292600"/>
          <p14:tracePt t="55778" x="6035675" y="4297363"/>
          <p14:tracePt t="57716" x="6029325" y="4297363"/>
          <p14:tracePt t="58196" x="6022975" y="4297363"/>
          <p14:tracePt t="58228" x="6011863" y="4297363"/>
          <p14:tracePt t="58236" x="5994400" y="4286250"/>
          <p14:tracePt t="58244" x="5880100" y="4235450"/>
          <p14:tracePt t="58261" x="5749925" y="4189413"/>
          <p14:tracePt t="58277" x="5589588" y="4149725"/>
          <p14:tracePt t="58294" x="5440363" y="4114800"/>
          <p14:tracePt t="58310" x="5297488" y="4086225"/>
          <p14:tracePt t="58327" x="5132388" y="4057650"/>
          <p14:tracePt t="58343" x="4965700" y="4029075"/>
          <p14:tracePt t="58360" x="4789488" y="4006850"/>
          <p14:tracePt t="58377" x="4606925" y="3965575"/>
          <p14:tracePt t="58394" x="4457700" y="3943350"/>
          <p14:tracePt t="58410" x="4303713" y="3914775"/>
          <p14:tracePt t="58427" x="4171950" y="3886200"/>
          <p14:tracePt t="58443" x="3965575" y="3840163"/>
          <p14:tracePt t="58460" x="3835400" y="3806825"/>
          <p14:tracePt t="58477" x="3721100" y="3783013"/>
          <p14:tracePt t="58493" x="3606800" y="3754438"/>
          <p14:tracePt t="58511" x="3492500" y="3736975"/>
          <p14:tracePt t="58527" x="3400425" y="3725863"/>
          <p14:tracePt t="58544" x="3321050" y="3708400"/>
          <p14:tracePt t="58560" x="3228975" y="3697288"/>
          <p14:tracePt t="58577" x="3154363" y="3679825"/>
          <p14:tracePt t="58593" x="3079750" y="3663950"/>
          <p14:tracePt t="58611" x="3000375" y="3646488"/>
          <p14:tracePt t="58627" x="2943225" y="3629025"/>
          <p14:tracePt t="58627" x="2903538" y="3622675"/>
          <p14:tracePt t="58645" x="2828925" y="3617913"/>
          <p14:tracePt t="58660" x="2765425" y="3606800"/>
          <p14:tracePt t="58677" x="2692400" y="3600450"/>
          <p14:tracePt t="58693" x="2628900" y="3600450"/>
          <p14:tracePt t="58711" x="2560638" y="3594100"/>
          <p14:tracePt t="58727" x="2497138" y="3582988"/>
          <p14:tracePt t="58744" x="2435225" y="3578225"/>
          <p14:tracePt t="58760" x="2365375" y="3571875"/>
          <p14:tracePt t="58777" x="2320925" y="3571875"/>
          <p14:tracePt t="58793" x="2263775" y="3565525"/>
          <p14:tracePt t="58811" x="2211388" y="3560763"/>
          <p14:tracePt t="58827" x="2171700" y="3554413"/>
          <p14:tracePt t="58827" x="2149475" y="3549650"/>
          <p14:tracePt t="58844" x="2125663" y="3549650"/>
          <p14:tracePt t="58860" x="2114550" y="3543300"/>
          <p14:tracePt t="58980" x="2114550" y="3536950"/>
          <p14:tracePt t="58988" x="2120900" y="3536950"/>
          <p14:tracePt t="59010" x="2136775" y="3532188"/>
          <p14:tracePt t="59011" x="2178050" y="3525838"/>
          <p14:tracePt t="59027" x="2222500" y="3521075"/>
          <p14:tracePt t="59027" x="2257425" y="3514725"/>
          <p14:tracePt t="59044" x="2314575" y="3514725"/>
          <p14:tracePt t="59060" x="2354263" y="3508375"/>
          <p14:tracePt t="59077" x="2389188" y="3508375"/>
          <p14:tracePt t="59093" x="2406650" y="3508375"/>
          <p14:tracePt t="59492" x="2411413" y="3508375"/>
          <p14:tracePt t="59492" x="2411413" y="3503613"/>
          <p14:tracePt t="59510" x="2417763" y="3503613"/>
          <p14:tracePt t="59511" x="2422525" y="3503613"/>
          <p14:tracePt t="59527" x="2439988" y="3497263"/>
          <p14:tracePt t="59544" x="2446338" y="3497263"/>
          <p14:tracePt t="59560" x="2463800" y="3497263"/>
          <p14:tracePt t="59577" x="2486025" y="3497263"/>
          <p14:tracePt t="59593" x="2497138" y="3497263"/>
          <p14:tracePt t="59611" x="2520950" y="3497263"/>
          <p14:tracePt t="59627" x="2532063" y="3497263"/>
          <p14:tracePt t="59627" x="2543175" y="3492500"/>
          <p14:tracePt t="59644" x="2554288" y="3492500"/>
          <p14:tracePt t="59661" x="2571750" y="3492500"/>
          <p14:tracePt t="59677" x="2593975" y="3486150"/>
          <p14:tracePt t="59693" x="2617788" y="3486150"/>
          <p14:tracePt t="59710" x="2640013" y="3486150"/>
          <p14:tracePt t="59727" x="2674938" y="3486150"/>
          <p14:tracePt t="59744" x="2703513" y="3486150"/>
          <p14:tracePt t="59760" x="2732088" y="3486150"/>
          <p14:tracePt t="59777" x="2765425" y="3486150"/>
          <p14:tracePt t="59793" x="2800350" y="3492500"/>
          <p14:tracePt t="59811" x="2828925" y="3492500"/>
          <p14:tracePt t="59827" x="2851150" y="3492500"/>
          <p14:tracePt t="59844" x="2886075" y="3492500"/>
          <p14:tracePt t="59860" x="2903538" y="3492500"/>
          <p14:tracePt t="59877" x="2914650" y="3492500"/>
          <p14:tracePt t="59893" x="2932113" y="3492500"/>
          <p14:tracePt t="59910" x="2949575" y="3492500"/>
          <p14:tracePt t="59927" x="2971800" y="3492500"/>
          <p14:tracePt t="59944" x="2994025" y="3497263"/>
          <p14:tracePt t="59960" x="3022600" y="3497263"/>
          <p14:tracePt t="59977" x="3046413" y="3497263"/>
          <p14:tracePt t="59993" x="3079750" y="3497263"/>
          <p14:tracePt t="60010" x="3108325" y="3497263"/>
          <p14:tracePt t="60027" x="3143250" y="3497263"/>
          <p14:tracePt t="60043" x="3178175" y="3497263"/>
          <p14:tracePt t="60060" x="3222625" y="3497263"/>
          <p14:tracePt t="60077" x="3251200" y="3497263"/>
          <p14:tracePt t="60093" x="3286125" y="3497263"/>
          <p14:tracePt t="60110" x="3314700" y="3497263"/>
          <p14:tracePt t="60127" x="3332163" y="3497263"/>
          <p14:tracePt t="60143" x="3349625" y="3497263"/>
          <p14:tracePt t="60161" x="3365500" y="3497263"/>
          <p14:tracePt t="60177" x="3378200" y="3503613"/>
          <p14:tracePt t="60194" x="3394075" y="3503613"/>
          <p14:tracePt t="60210" x="3406775" y="3503613"/>
          <p14:tracePt t="60227" x="3417888" y="3503613"/>
          <p14:tracePt t="60243" x="3446463" y="3508375"/>
          <p14:tracePt t="60261" x="3468688" y="3508375"/>
          <p14:tracePt t="60277" x="3479800" y="3508375"/>
          <p14:tracePt t="60294" x="3503613" y="3514725"/>
          <p14:tracePt t="60310" x="3521075" y="3514725"/>
          <p14:tracePt t="60327" x="3532188" y="3521075"/>
          <p14:tracePt t="60343" x="3554413" y="3525838"/>
          <p14:tracePt t="60360" x="3578225" y="3525838"/>
          <p14:tracePt t="60377" x="3594100" y="3525838"/>
          <p14:tracePt t="60394" x="3617913" y="3532188"/>
          <p14:tracePt t="60410" x="3651250" y="3536950"/>
          <p14:tracePt t="60427" x="3675063" y="3543300"/>
          <p14:tracePt t="60443" x="3714750" y="3543300"/>
          <p14:tracePt t="60461" x="3736975" y="3543300"/>
          <p14:tracePt t="60477" x="3765550" y="3549650"/>
          <p14:tracePt t="60494" x="3783013" y="3554413"/>
          <p14:tracePt t="60510" x="3806825" y="3554413"/>
          <p14:tracePt t="60527" x="3822700" y="3560763"/>
          <p14:tracePt t="60543" x="3840163" y="3571875"/>
          <p14:tracePt t="60561" x="3868738" y="3571875"/>
          <p14:tracePt t="60578" x="3897313" y="3578225"/>
          <p14:tracePt t="60594" x="3921125" y="3582988"/>
          <p14:tracePt t="60610" x="3954463" y="3589338"/>
          <p14:tracePt t="60627" x="3989388" y="3589338"/>
          <p14:tracePt t="60643" x="4046538" y="3600450"/>
          <p14:tracePt t="60661" x="4086225" y="3611563"/>
          <p14:tracePt t="60677" x="4125913" y="3611563"/>
          <p14:tracePt t="60694" x="4160838" y="3622675"/>
          <p14:tracePt t="60710" x="4194175" y="3635375"/>
          <p14:tracePt t="60727" x="4222750" y="3640138"/>
          <p14:tracePt t="60743" x="4257675" y="3646488"/>
          <p14:tracePt t="60761" x="4286250" y="3651250"/>
          <p14:tracePt t="60777" x="4321175" y="3657600"/>
          <p14:tracePt t="60794" x="4354513" y="3663950"/>
          <p14:tracePt t="60810" x="4400550" y="3675063"/>
          <p14:tracePt t="60827" x="4440238" y="3679825"/>
          <p14:tracePt t="60843" x="4492625" y="3697288"/>
          <p14:tracePt t="60861" x="4525963" y="3703638"/>
          <p14:tracePt t="60877" x="4560888" y="3714750"/>
          <p14:tracePt t="60894" x="4594225" y="3721100"/>
          <p14:tracePt t="60910" x="4629150" y="3725863"/>
          <p14:tracePt t="60927" x="4664075" y="3736975"/>
          <p14:tracePt t="60943" x="4697413" y="3743325"/>
          <p14:tracePt t="60960" x="4725988" y="3754438"/>
          <p14:tracePt t="60977" x="4760913" y="3760788"/>
          <p14:tracePt t="60994" x="4783138" y="3771900"/>
          <p14:tracePt t="61010" x="4800600" y="3771900"/>
          <p14:tracePt t="61027" x="4818063" y="3778250"/>
          <p14:tracePt t="61043" x="4835525" y="3783013"/>
          <p14:tracePt t="61061" x="4846638" y="3783013"/>
          <p14:tracePt t="61077" x="4851400" y="3789363"/>
          <p14:tracePt t="61094" x="4864100" y="3794125"/>
          <p14:tracePt t="61110" x="4879975" y="3806825"/>
          <p14:tracePt t="61127" x="4908550" y="3806825"/>
          <p14:tracePt t="61143" x="4926013" y="3817938"/>
          <p14:tracePt t="61161" x="4949825" y="3822700"/>
          <p14:tracePt t="61177" x="4965700" y="3822700"/>
          <p14:tracePt t="61194" x="4989513" y="3829050"/>
          <p14:tracePt t="61210" x="5006975" y="3835400"/>
          <p14:tracePt t="61227" x="5022850" y="3840163"/>
          <p14:tracePt t="61243" x="5051425" y="3851275"/>
          <p14:tracePt t="61260" x="5064125" y="3851275"/>
          <p14:tracePt t="61277" x="5080000" y="3857625"/>
          <p14:tracePt t="61293" x="5092700" y="3863975"/>
          <p14:tracePt t="61310" x="5103813" y="3868738"/>
          <p14:tracePt t="61327" x="5121275" y="3875088"/>
          <p14:tracePt t="61343" x="5137150" y="3879850"/>
          <p14:tracePt t="61360" x="5149850" y="3886200"/>
          <p14:tracePt t="61377" x="5165725" y="3886200"/>
          <p14:tracePt t="61394" x="5183188" y="3897313"/>
          <p14:tracePt t="61410" x="5200650" y="3897313"/>
          <p14:tracePt t="61427" x="5222875" y="3908425"/>
          <p14:tracePt t="61443" x="5257800" y="3925888"/>
          <p14:tracePt t="61460" x="5280025" y="3932238"/>
          <p14:tracePt t="61477" x="5308600" y="3943350"/>
          <p14:tracePt t="61493" x="5332413" y="3949700"/>
          <p14:tracePt t="61510" x="5354638" y="3960813"/>
          <p14:tracePt t="61527" x="5372100" y="3965575"/>
          <p14:tracePt t="61543" x="5400675" y="3971925"/>
          <p14:tracePt t="61560" x="5429250" y="3983038"/>
          <p14:tracePt t="61576" x="5464175" y="3994150"/>
          <p14:tracePt t="61593" x="5492750" y="4000500"/>
          <p14:tracePt t="61610" x="5521325" y="4006850"/>
          <p14:tracePt t="61627" x="5543550" y="4011613"/>
          <p14:tracePt t="61643" x="5578475" y="4022725"/>
          <p14:tracePt t="61660" x="5589588" y="4022725"/>
          <p14:tracePt t="61677" x="5607050" y="4029075"/>
          <p14:tracePt t="61694" x="5622925" y="4035425"/>
          <p14:tracePt t="61710" x="5640388" y="4040188"/>
          <p14:tracePt t="61727" x="5657850" y="4046538"/>
          <p14:tracePt t="61743" x="5675313" y="4057650"/>
          <p14:tracePt t="61760" x="5697538" y="4064000"/>
          <p14:tracePt t="61777" x="5721350" y="4068763"/>
          <p14:tracePt t="61793" x="5749925" y="4079875"/>
          <p14:tracePt t="61810" x="5765800" y="4086225"/>
          <p14:tracePt t="61827" x="5789613" y="4092575"/>
          <p14:tracePt t="61844" x="5807075" y="4103688"/>
          <p14:tracePt t="61860" x="5822950" y="4108450"/>
          <p14:tracePt t="61877" x="5835650" y="4121150"/>
          <p14:tracePt t="61893" x="5846763" y="4121150"/>
          <p14:tracePt t="61910" x="5857875" y="4125913"/>
          <p14:tracePt t="61927" x="5868988" y="4132263"/>
          <p14:tracePt t="61944" x="5875338" y="4137025"/>
          <p14:tracePt t="61960" x="5880100" y="4143375"/>
          <p14:tracePt t="61977" x="5886450" y="4143375"/>
          <p14:tracePt t="61993" x="5892800" y="4149725"/>
          <p14:tracePt t="62010" x="5897563" y="4154488"/>
          <p14:tracePt t="62026" x="5903913" y="4160838"/>
          <p14:tracePt t="62044" x="5908675" y="4160838"/>
          <p14:tracePt t="62060" x="5915025" y="4165600"/>
          <p14:tracePt t="62100" x="5915025" y="4171950"/>
          <p14:tracePt t="62110" x="5921375" y="4178300"/>
          <p14:tracePt t="62110" x="5921375" y="4183063"/>
          <p14:tracePt t="62126" x="5932488" y="4183063"/>
          <p14:tracePt t="62144" x="5932488" y="4189413"/>
          <p14:tracePt t="62160" x="5937250" y="4194175"/>
          <p14:tracePt t="62177" x="5937250" y="4200525"/>
          <p14:tracePt t="62194" x="5943600" y="4200525"/>
          <p14:tracePt t="62244" x="5949950" y="4200525"/>
          <p14:tracePt t="62252" x="5949950" y="4206875"/>
          <p14:tracePt t="62276" x="5949950" y="4211638"/>
          <p14:tracePt t="62277" x="5954713" y="4217988"/>
          <p14:tracePt t="62340" x="5961063" y="4217988"/>
          <p14:tracePt t="62364" x="5961063" y="4222750"/>
          <p14:tracePt t="62365" x="5965825" y="4222750"/>
          <p14:tracePt t="62377" x="5972175" y="4222750"/>
          <p14:tracePt t="62428" x="5972175" y="4229100"/>
          <p14:tracePt t="62620" x="5978525" y="4229100"/>
          <p14:tracePt t="62634" x="5983288" y="4229100"/>
          <p14:tracePt t="62644" x="5989638" y="4235450"/>
          <p14:tracePt t="62700" x="5994400" y="4235450"/>
          <p14:tracePt t="63052" x="5994400" y="4240213"/>
          <p14:tracePt t="63060" x="6007100" y="4240213"/>
          <p14:tracePt t="63077" x="6011863" y="4240213"/>
          <p14:tracePt t="63194" x="6018213" y="4240213"/>
          <p14:tracePt t="63220" x="6022975" y="4240213"/>
          <p14:tracePt t="63236" x="6029325" y="4240213"/>
          <p14:tracePt t="64661" x="6029325" y="4235450"/>
          <p14:tracePt t="64862" x="6022975" y="4235450"/>
          <p14:tracePt t="65030" x="6022975" y="4229100"/>
          <p14:tracePt t="65045" x="6022975" y="4206875"/>
          <p14:tracePt t="65046" x="6022975" y="4183063"/>
          <p14:tracePt t="65062" x="6018213" y="4149725"/>
          <p14:tracePt t="65078" x="6018213" y="4121150"/>
          <p14:tracePt t="65095" x="6018213" y="4097338"/>
          <p14:tracePt t="65112" x="6018213" y="4064000"/>
          <p14:tracePt t="65128" x="6018213" y="4046538"/>
          <p14:tracePt t="65145" x="6018213" y="4029075"/>
          <p14:tracePt t="65162" x="6018213" y="4017963"/>
          <p14:tracePt t="65179" x="6018213" y="4006850"/>
          <p14:tracePt t="65195" x="6018213" y="3989388"/>
          <p14:tracePt t="65212" x="6018213" y="3978275"/>
          <p14:tracePt t="65229" x="6018213" y="3954463"/>
          <p14:tracePt t="65229" x="6018213" y="3943350"/>
          <p14:tracePt t="65246" x="6018213" y="3937000"/>
          <p14:tracePt t="65262" x="6018213" y="3914775"/>
          <p14:tracePt t="65279" x="6018213" y="3897313"/>
          <p14:tracePt t="65295" x="6018213" y="3886200"/>
          <p14:tracePt t="65312" x="6018213" y="3875088"/>
          <p14:tracePt t="65328" x="6018213" y="3863975"/>
          <p14:tracePt t="65345" x="6018213" y="3846513"/>
          <p14:tracePt t="65362" x="6018213" y="3829050"/>
          <p14:tracePt t="65379" x="6018213" y="3811588"/>
          <p14:tracePt t="65395" x="6011863" y="3794125"/>
          <p14:tracePt t="65412" x="6011863" y="3783013"/>
          <p14:tracePt t="65428" x="6007100" y="3765550"/>
          <p14:tracePt t="65445" x="6007100" y="3754438"/>
          <p14:tracePt t="65462" x="6007100" y="3743325"/>
          <p14:tracePt t="65542" x="6007100" y="3736975"/>
          <p14:tracePt t="65558" x="6007100" y="3732213"/>
          <p14:tracePt t="65570" x="6007100" y="3725863"/>
          <p14:tracePt t="65579" x="6007100" y="3721100"/>
          <p14:tracePt t="65614" x="6007100" y="3714750"/>
          <p14:tracePt t="65614" x="6007100" y="3708400"/>
          <p14:tracePt t="65628" x="6007100" y="3703638"/>
          <p14:tracePt t="65645" x="6007100" y="3697288"/>
          <p14:tracePt t="65662" x="6007100" y="3686175"/>
          <p14:tracePt t="65679" x="6007100" y="3679825"/>
          <p14:tracePt t="65695" x="6007100" y="3675063"/>
          <p14:tracePt t="65712" x="6007100" y="3668713"/>
          <p14:tracePt t="65728" x="6007100" y="3663950"/>
          <p14:tracePt t="65745" x="6007100" y="3657600"/>
          <p14:tracePt t="65762" x="6007100" y="3651250"/>
          <p14:tracePt t="65778" x="6007100" y="3646488"/>
          <p14:tracePt t="65795" x="6007100" y="3640138"/>
          <p14:tracePt t="65846" x="6007100" y="3635375"/>
          <p14:tracePt t="65862" x="6007100" y="3629025"/>
          <p14:tracePt t="65878" x="6007100" y="3622675"/>
          <p14:tracePt t="65926" x="6007100" y="3617913"/>
          <p14:tracePt t="66006" x="6000750" y="3617913"/>
          <p14:tracePt t="67150" x="6007100" y="3617913"/>
          <p14:tracePt t="67198" x="6011863" y="3617913"/>
          <p14:tracePt t="67646" x="6018213" y="3617913"/>
          <p14:tracePt t="67678" x="6029325" y="3617913"/>
          <p14:tracePt t="67678" x="6029325" y="3629025"/>
          <p14:tracePt t="67686" x="6040438" y="3629025"/>
          <p14:tracePt t="67695" x="6051550" y="3635375"/>
          <p14:tracePt t="67711" x="6057900" y="3640138"/>
          <p14:tracePt t="67729" x="6069013" y="3646488"/>
          <p14:tracePt t="67745" x="6075363" y="3646488"/>
          <p14:tracePt t="67762" x="6080125" y="3651250"/>
          <p14:tracePt t="67778" x="6086475" y="3657600"/>
          <p14:tracePt t="67811" x="6092825" y="3657600"/>
          <p14:tracePt t="67812" x="6097588" y="3663950"/>
          <p14:tracePt t="67862" x="6103938" y="3663950"/>
          <p14:tracePt t="67870" x="6108700" y="3668713"/>
          <p14:tracePt t="67884" x="6108700" y="3675063"/>
          <p14:tracePt t="67895" x="6115050" y="3675063"/>
          <p14:tracePt t="67911" x="6126163" y="3679825"/>
          <p14:tracePt t="67928" x="6132513" y="3679825"/>
          <p14:tracePt t="67945" x="6143625" y="3686175"/>
          <p14:tracePt t="67962" x="6161088" y="3692525"/>
          <p14:tracePt t="67978" x="6178550" y="3703638"/>
          <p14:tracePt t="67995" x="6200775" y="3708400"/>
          <p14:tracePt t="68011" x="6229350" y="3721100"/>
          <p14:tracePt t="68029" x="6240463" y="3721100"/>
          <p14:tracePt t="68045" x="6257925" y="3725863"/>
          <p14:tracePt t="68062" x="6269038" y="3732213"/>
          <p14:tracePt t="68078" x="6275388" y="3732213"/>
          <p14:tracePt t="68095" x="6292850" y="3736975"/>
          <p14:tracePt t="68111" x="6303963" y="3743325"/>
          <p14:tracePt t="68128" x="6315075" y="3743325"/>
          <p14:tracePt t="68145" x="6332538" y="3754438"/>
          <p14:tracePt t="68162" x="6343650" y="3754438"/>
          <p14:tracePt t="68178" x="6350000" y="3760788"/>
          <p14:tracePt t="68195" x="6354763" y="3760788"/>
          <p14:tracePt t="68278" x="6361113" y="3760788"/>
          <p14:tracePt t="68302" x="6361113" y="3765550"/>
          <p14:tracePt t="68310" x="6365875" y="3765550"/>
          <p14:tracePt t="68313" x="6372225" y="3765550"/>
          <p14:tracePt t="68328" x="6383338" y="3771900"/>
          <p14:tracePt t="68345" x="6400800" y="3771900"/>
          <p14:tracePt t="68362" x="6407150" y="3771900"/>
          <p14:tracePt t="68378" x="6418263" y="3778250"/>
          <p14:tracePt t="68395" x="6429375" y="3778250"/>
          <p14:tracePt t="68411" x="6446838" y="3783013"/>
          <p14:tracePt t="68428" x="6457950" y="3789363"/>
          <p14:tracePt t="68446" x="6480175" y="3789363"/>
          <p14:tracePt t="68446" x="6486525" y="3789363"/>
          <p14:tracePt t="68462" x="6497638" y="3794125"/>
          <p14:tracePt t="68479" x="6503988" y="3800475"/>
          <p14:tracePt t="68495" x="6508750" y="3800475"/>
          <p14:tracePt t="68512" x="6521450" y="3806825"/>
          <p14:tracePt t="68528" x="6526213" y="3806825"/>
          <p14:tracePt t="68566" x="6537325" y="3811588"/>
          <p14:tracePt t="68577" x="6543675" y="3817938"/>
          <p14:tracePt t="68595" x="6554788" y="3817938"/>
          <p14:tracePt t="68630" x="6561138" y="3817938"/>
          <p14:tracePt t="68646" x="6572250" y="3822700"/>
          <p14:tracePt t="68662" x="6578600" y="3822700"/>
          <p14:tracePt t="68662" x="6589713" y="3829050"/>
          <p14:tracePt t="68679" x="6600825" y="3835400"/>
          <p14:tracePt t="68695" x="6618288" y="3840163"/>
          <p14:tracePt t="68712" x="6635750" y="3846513"/>
          <p14:tracePt t="68728" x="6651625" y="3857625"/>
          <p14:tracePt t="68745" x="6669088" y="3863975"/>
          <p14:tracePt t="68761" x="6680200" y="3875088"/>
          <p14:tracePt t="68778" x="6692900" y="3875088"/>
          <p14:tracePt t="68795" x="6704013" y="3879850"/>
          <p14:tracePt t="68812" x="6708775" y="3879850"/>
          <p14:tracePt t="68828" x="6715125" y="3886200"/>
          <p14:tracePt t="68845" x="6721475" y="3892550"/>
          <p14:tracePt t="68861" x="6750050" y="3903663"/>
          <p14:tracePt t="68879" x="6761163" y="3914775"/>
          <p14:tracePt t="68895" x="6778625" y="3921125"/>
          <p14:tracePt t="68912" x="6800850" y="3932238"/>
          <p14:tracePt t="68928" x="6818313" y="3937000"/>
          <p14:tracePt t="68945" x="6829425" y="3943350"/>
          <p14:tracePt t="68961" x="6840538" y="3949700"/>
          <p14:tracePt t="68979" x="6846888" y="3954463"/>
          <p14:tracePt t="68995" x="6858000" y="3954463"/>
          <p14:tracePt t="69012" x="6864350" y="3960813"/>
          <p14:tracePt t="69028" x="6875463" y="3965575"/>
          <p14:tracePt t="69045" x="6892925" y="3971925"/>
          <p14:tracePt t="69061" x="6904038" y="3978275"/>
          <p14:tracePt t="69079" x="6908800" y="3978275"/>
          <p14:tracePt t="69095" x="6908800" y="3983038"/>
          <p14:tracePt t="69112" x="6915150" y="3989388"/>
          <p14:tracePt t="69128" x="6921500" y="3989388"/>
          <p14:tracePt t="69145" x="6926263" y="3989388"/>
          <p14:tracePt t="69161" x="6926263" y="3994150"/>
          <p14:tracePt t="78181" x="6921500" y="3994150"/>
          <p14:tracePt t="78182" x="6915150" y="3994150"/>
          <p14:tracePt t="78194" x="6886575" y="4006850"/>
          <p14:tracePt t="78211" x="6851650" y="4011613"/>
          <p14:tracePt t="78227" x="6789738" y="4017963"/>
          <p14:tracePt t="78244" x="6732588" y="4017963"/>
          <p14:tracePt t="78244" x="6708775" y="4022725"/>
          <p14:tracePt t="78261" x="6675438" y="4022725"/>
          <p14:tracePt t="78277" x="6640513" y="4022725"/>
          <p14:tracePt t="78294" x="6623050" y="4022725"/>
          <p14:tracePt t="78311" x="6618288" y="4022725"/>
          <p14:tracePt t="78327" x="6611938" y="4022725"/>
          <p14:tracePt t="78345" x="6607175" y="4017963"/>
          <p14:tracePt t="78361" x="6594475" y="4011613"/>
          <p14:tracePt t="78378" x="6572250" y="4000500"/>
          <p14:tracePt t="78394" x="6532563" y="3983038"/>
          <p14:tracePt t="78411" x="6492875" y="3954463"/>
          <p14:tracePt t="78428" x="6446838" y="3932238"/>
          <p14:tracePt t="78445" x="6394450" y="3903663"/>
          <p14:tracePt t="78461" x="6326188" y="3868738"/>
          <p14:tracePt t="78478" x="6286500" y="3846513"/>
          <p14:tracePt t="78494" x="6257925" y="3829050"/>
          <p14:tracePt t="78511" x="6240463" y="3817938"/>
          <p14:tracePt t="78527" x="6229350" y="3806825"/>
          <p14:tracePt t="78544" x="6223000" y="3800475"/>
          <p14:tracePt t="78561" x="6218238" y="3800475"/>
          <p14:tracePt t="78578" x="6218238" y="3794125"/>
          <p14:tracePt t="78594" x="6211888" y="3794125"/>
          <p14:tracePt t="78611" x="6207125" y="3783013"/>
          <p14:tracePt t="78627" x="6183313" y="3765550"/>
          <p14:tracePt t="78644" x="6154738" y="3736975"/>
          <p14:tracePt t="78661" x="6092825" y="3697288"/>
          <p14:tracePt t="78678" x="6069013" y="3686175"/>
          <p14:tracePt t="78694" x="6051550" y="3675063"/>
          <p14:tracePt t="78711" x="6035675" y="3668713"/>
          <p14:tracePt t="78727" x="6029325" y="3668713"/>
          <p14:tracePt t="78837" x="6029325" y="3675063"/>
          <p14:tracePt t="78853" x="6029325" y="3686175"/>
          <p14:tracePt t="78861" x="6029325" y="3703638"/>
          <p14:tracePt t="78869" x="6022975" y="3754438"/>
          <p14:tracePt t="78878" x="6022975" y="3800475"/>
          <p14:tracePt t="78894" x="6011863" y="3868738"/>
          <p14:tracePt t="78911" x="6000750" y="3925888"/>
          <p14:tracePt t="78928" x="5994400" y="3989388"/>
          <p14:tracePt t="78945" x="5989638" y="4040188"/>
          <p14:tracePt t="78961" x="5989638" y="4075113"/>
          <p14:tracePt t="78978" x="5983288" y="4103688"/>
          <p14:tracePt t="78994" x="5983288" y="4125913"/>
          <p14:tracePt t="79011" x="5983288" y="4137025"/>
          <p14:tracePt t="79027" x="5983288" y="4149725"/>
          <p14:tracePt t="79044" x="5983288" y="4160838"/>
          <p14:tracePt t="89598" x="5989638" y="4160838"/>
          <p14:tracePt t="89613" x="5994400" y="4160838"/>
          <p14:tracePt t="89645" x="6000750" y="4165600"/>
          <p14:tracePt t="89669" x="6000750" y="4171950"/>
          <p14:tracePt t="89685" x="6007100" y="4171950"/>
          <p14:tracePt t="89696" x="6007100" y="4178300"/>
          <p14:tracePt t="89749" x="6007100" y="4183063"/>
          <p14:tracePt t="89822" x="6000750" y="4183063"/>
          <p14:tracePt t="89837" x="6000750" y="4189413"/>
          <p14:tracePt t="89877" x="5994400" y="4189413"/>
          <p14:tracePt t="89917" x="5989638" y="4189413"/>
          <p14:tracePt t="89925" x="5989638" y="4194175"/>
          <p14:tracePt t="89949" x="5983288" y="4194175"/>
          <p14:tracePt t="90117" x="5983288" y="4200525"/>
          <p14:tracePt t="90120" x="5978525" y="4200525"/>
          <p14:tracePt t="90205" x="5978525" y="4206875"/>
          <p14:tracePt t="90309" x="5978525" y="4211638"/>
          <p14:tracePt t="90327" x="5978525" y="4217988"/>
          <p14:tracePt t="90328" x="5978525" y="4222750"/>
          <p14:tracePt t="90344" x="5972175" y="4222750"/>
          <p14:tracePt t="90597" x="5972175" y="4229100"/>
          <p14:tracePt t="90621" x="5978525" y="4229100"/>
          <p14:tracePt t="90637" x="5978525" y="4235450"/>
          <p14:tracePt t="90645" x="5989638" y="4240213"/>
          <p14:tracePt t="90661" x="6007100" y="4251325"/>
          <p14:tracePt t="90678" x="6011863" y="4264025"/>
          <p14:tracePt t="90695" x="6018213" y="4268788"/>
          <p14:tracePt t="90711" x="6022975" y="4268788"/>
          <p14:tracePt t="90728" x="6029325" y="4275138"/>
          <p14:tracePt t="90789" x="6035675" y="4275138"/>
          <p14:tracePt t="90805" x="6035675" y="4279900"/>
          <p14:tracePt t="90813" x="6046788" y="4286250"/>
          <p14:tracePt t="90828" x="6064250" y="4292600"/>
          <p14:tracePt t="90844" x="6075363" y="4297363"/>
          <p14:tracePt t="90844" x="6075363" y="4303713"/>
          <p14:tracePt t="90861" x="6080125" y="4303713"/>
          <p14:tracePt t="90877" x="6086475" y="4308475"/>
          <p14:tracePt t="90894" x="6092825" y="4308475"/>
          <p14:tracePt t="90911" x="6097588" y="4308475"/>
          <p14:tracePt t="90928" x="6097588" y="4314825"/>
          <p14:tracePt t="90989" x="6103938" y="4314825"/>
          <p14:tracePt t="90997" x="6103938" y="4321175"/>
          <p14:tracePt t="91016" x="6115050" y="4325938"/>
          <p14:tracePt t="91027" x="6126163" y="4337050"/>
          <p14:tracePt t="91044" x="6137275" y="4343400"/>
          <p14:tracePt t="91044" x="6143625" y="4349750"/>
          <p14:tracePt t="91061" x="6149975" y="4349750"/>
          <p14:tracePt t="91125" x="6154738" y="4349750"/>
          <p14:tracePt t="91165" x="6161088" y="4349750"/>
          <p14:tracePt t="91197" x="6165850" y="4349750"/>
          <p14:tracePt t="91198" x="6172200" y="4349750"/>
          <p14:tracePt t="91211" x="6178550" y="4349750"/>
          <p14:tracePt t="91228" x="6183313" y="4349750"/>
          <p14:tracePt t="91244" x="6189663" y="4349750"/>
          <p14:tracePt t="91261" x="6207125" y="4354513"/>
          <p14:tracePt t="91277" x="6211888" y="4354513"/>
          <p14:tracePt t="91333" x="6218238" y="4354513"/>
          <p14:tracePt t="91389" x="6223000" y="4354513"/>
          <p14:tracePt t="91397" x="6229350" y="4360863"/>
          <p14:tracePt t="91412" x="6235700" y="4360863"/>
          <p14:tracePt t="92125" x="6229350" y="4360863"/>
          <p14:tracePt t="92165" x="6223000" y="4360863"/>
          <p14:tracePt t="92333" x="6218238" y="4360863"/>
          <p14:tracePt t="92421" x="6211888" y="4360863"/>
          <p14:tracePt t="92461" x="6207125" y="4360863"/>
          <p14:tracePt t="92468" x="6200775" y="4360863"/>
          <p14:tracePt t="92997" x="6200775" y="4354513"/>
          <p14:tracePt t="93021" x="6200775" y="4349750"/>
          <p14:tracePt t="93189" x="6200775" y="4354513"/>
          <p14:tracePt t="93194" x="6200775" y="4365625"/>
          <p14:tracePt t="93211" x="6200775" y="4371975"/>
          <p14:tracePt t="93341" x="6194425" y="4365625"/>
          <p14:tracePt t="93361" x="6194425" y="4354513"/>
          <p14:tracePt t="93362" x="6189663" y="4343400"/>
          <p14:tracePt t="93377" x="6183313" y="4332288"/>
          <p14:tracePt t="93485" x="6183313" y="4337050"/>
          <p14:tracePt t="93490" x="6183313" y="4343400"/>
          <p14:tracePt t="93494" x="6183313" y="4354513"/>
          <p14:tracePt t="93511" x="6183313" y="4360863"/>
          <p14:tracePt t="93949" x="6183313" y="4354513"/>
          <p14:tracePt t="93950" x="6183313" y="4349750"/>
          <p14:tracePt t="93961" x="6183313" y="4332288"/>
          <p14:tracePt t="93977" x="6183313" y="4325938"/>
          <p14:tracePt t="93994" x="6183313" y="4321175"/>
          <p14:tracePt t="94069" x="6183313" y="4325938"/>
          <p14:tracePt t="94084" x="6183313" y="4337050"/>
          <p14:tracePt t="94094" x="6183313" y="4349750"/>
          <p14:tracePt t="94110" x="6183313" y="4354513"/>
          <p14:tracePt t="94173" x="6189663" y="4354513"/>
          <p14:tracePt t="94181" x="6189663" y="4349750"/>
          <p14:tracePt t="94194" x="6189663" y="4332288"/>
          <p14:tracePt t="94211" x="6189663" y="4321175"/>
          <p14:tracePt t="94228" x="6189663" y="4308475"/>
          <p14:tracePt t="94309" x="6189663" y="4314825"/>
          <p14:tracePt t="94327" x="6194425" y="4321175"/>
          <p14:tracePt t="94328" x="6194425" y="4332288"/>
          <p14:tracePt t="94344" x="6194425" y="4343400"/>
          <p14:tracePt t="94361" x="6194425" y="4354513"/>
          <p14:tracePt t="94453" x="6194425" y="4349750"/>
          <p14:tracePt t="94469" x="6194425" y="4343400"/>
          <p14:tracePt t="96109" x="6183313" y="4337050"/>
          <p14:tracePt t="96110" x="6161088" y="4332288"/>
          <p14:tracePt t="96131" x="6154738" y="4332288"/>
          <p14:tracePt t="96144" x="6143625" y="4332288"/>
          <p14:tracePt t="96161" x="6132513" y="4332288"/>
          <p14:tracePt t="96178" x="6126163" y="4332288"/>
          <p14:tracePt t="96194" x="6115050" y="4325938"/>
          <p14:tracePt t="96210" x="6097588" y="4314825"/>
          <p14:tracePt t="96227" x="6086475" y="4308475"/>
          <p14:tracePt t="96244" x="6057900" y="4292600"/>
          <p14:tracePt t="96260" x="6007100" y="4268788"/>
          <p14:tracePt t="96277" x="5972175" y="4257675"/>
          <p14:tracePt t="96294" x="5937250" y="4240213"/>
          <p14:tracePt t="96310" x="5903913" y="4235450"/>
          <p14:tracePt t="96327" x="5864225" y="4217988"/>
          <p14:tracePt t="96344" x="5822950" y="4194175"/>
          <p14:tracePt t="96360" x="5778500" y="4171950"/>
          <p14:tracePt t="96377" x="5732463" y="4149725"/>
          <p14:tracePt t="96393" x="5697538" y="4132263"/>
          <p14:tracePt t="96410" x="5675313" y="4121150"/>
          <p14:tracePt t="96427" x="5651500" y="4114800"/>
          <p14:tracePt t="96444" x="5635625" y="4103688"/>
          <p14:tracePt t="96460" x="5600700" y="4086225"/>
          <p14:tracePt t="96477" x="5578475" y="4079875"/>
          <p14:tracePt t="96494" x="5549900" y="4068763"/>
          <p14:tracePt t="96510" x="5526088" y="4057650"/>
          <p14:tracePt t="96527" x="5503863" y="4051300"/>
          <p14:tracePt t="96543" x="5486400" y="4040188"/>
          <p14:tracePt t="96561" x="5457825" y="4035425"/>
          <p14:tracePt t="96577" x="5435600" y="4022725"/>
          <p14:tracePt t="96594" x="5422900" y="4022725"/>
          <p14:tracePt t="96610" x="5407025" y="4017963"/>
          <p14:tracePt t="96627" x="5400675" y="4011613"/>
          <p14:tracePt t="96757" x="5394325" y="4011613"/>
          <p14:tracePt t="96773" x="5389563" y="4006850"/>
          <p14:tracePt t="96794" x="5378450" y="4000500"/>
          <p14:tracePt t="96795" x="5365750" y="4000500"/>
          <p14:tracePt t="96810" x="5354638" y="3994150"/>
          <p14:tracePt t="96828" x="5343525" y="3994150"/>
          <p14:tracePt t="96844" x="5337175" y="3989388"/>
          <p14:tracePt t="96861" x="5332413" y="3989388"/>
          <p14:tracePt t="96981" x="5332413" y="3983038"/>
          <p14:tracePt t="96981" x="5326063" y="3983038"/>
          <p14:tracePt t="96997" x="5321300" y="3983038"/>
          <p14:tracePt t="97013" x="5321300" y="3978275"/>
          <p14:tracePt t="97027" x="5314950" y="3978275"/>
          <p14:tracePt t="97045" x="5303838" y="3978275"/>
          <p14:tracePt t="97060" x="5303838" y="3971925"/>
          <p14:tracePt t="97060" x="5297488" y="3971925"/>
          <p14:tracePt t="97061" x="5292725" y="3971925"/>
          <p14:tracePt t="97077" x="5286375" y="3971925"/>
          <p14:tracePt t="97094" x="5286375" y="3965575"/>
          <p14:tracePt t="97189" x="5280025" y="3965575"/>
          <p14:tracePt t="97197" x="5280025" y="3960813"/>
          <p14:tracePt t="97229" x="5275263" y="3960813"/>
          <p14:tracePt t="97245" x="5268913" y="3960813"/>
          <p14:tracePt t="97252" x="5264150" y="3960813"/>
          <p14:tracePt t="97261" x="5251450" y="3954463"/>
          <p14:tracePt t="97277" x="5246688" y="3954463"/>
          <p14:tracePt t="97294" x="5240338" y="3954463"/>
          <p14:tracePt t="97549" x="5235575" y="3954463"/>
          <p14:tracePt t="97550" x="5229225" y="3954463"/>
          <p14:tracePt t="97560" x="5229225" y="3949700"/>
          <p14:tracePt t="97577" x="5222875" y="3949700"/>
          <p14:tracePt t="97629" x="5222875" y="3943350"/>
          <p14:tracePt t="97637" x="5218113" y="3943350"/>
          <p14:tracePt t="97677" x="5211763" y="3943350"/>
          <p14:tracePt t="97682" x="5207000" y="3937000"/>
          <p14:tracePt t="97694" x="5200650" y="3932238"/>
          <p14:tracePt t="97710" x="5183188" y="3925888"/>
          <p14:tracePt t="97727" x="5172075" y="3914775"/>
          <p14:tracePt t="97744" x="5165725" y="3914775"/>
          <p14:tracePt t="97973" x="5165725" y="3908425"/>
          <p14:tracePt t="98037" x="5165725" y="3903663"/>
          <p14:tracePt t="98037" x="5160963" y="3903663"/>
          <p14:tracePt t="98045" x="5160963" y="3897313"/>
          <p14:tracePt t="98060" x="5160963" y="3892550"/>
          <p14:tracePt t="98101" x="5154613" y="3892550"/>
          <p14:tracePt t="98125" x="5154613" y="3886200"/>
          <p14:tracePt t="98141" x="5149850" y="3886200"/>
          <p14:tracePt t="98181" x="5149850" y="3879850"/>
          <p14:tracePt t="98301" x="5149850" y="3886200"/>
          <p14:tracePt t="98309" x="5149850" y="3892550"/>
          <p14:tracePt t="98327" x="5149850" y="3897313"/>
          <p14:tracePt t="98344" x="5154613" y="3903663"/>
          <p14:tracePt t="98360" x="5154613" y="3908425"/>
          <p14:tracePt t="98525" x="5154613" y="3903663"/>
          <p14:tracePt t="98532" x="5154613" y="3897313"/>
          <p14:tracePt t="98677" x="5154613" y="3903663"/>
          <p14:tracePt t="98861" x="5160963" y="3903663"/>
          <p14:tracePt t="98869" x="5160963" y="3897313"/>
          <p14:tracePt t="98877" x="5160963" y="3892550"/>
          <p14:tracePt t="98894" x="5160963" y="3886200"/>
          <p14:tracePt t="99046" x="5160963" y="3892550"/>
          <p14:tracePt t="99062" x="5160963" y="3903663"/>
          <p14:tracePt t="99069" x="5160963" y="3914775"/>
          <p14:tracePt t="99078" x="5160963" y="3925888"/>
          <p14:tracePt t="99094" x="5160963" y="3932238"/>
          <p14:tracePt t="99111" x="5160963" y="3937000"/>
          <p14:tracePt t="99238" x="5160963" y="3932238"/>
          <p14:tracePt t="99246" x="5160963" y="3921125"/>
          <p14:tracePt t="99261" x="5160963" y="3879850"/>
          <p14:tracePt t="99279" x="5160963" y="3857625"/>
          <p14:tracePt t="99294" x="5160963" y="3835400"/>
          <p14:tracePt t="99311" x="5160963" y="3817938"/>
          <p14:tracePt t="99328" x="5160963" y="3806825"/>
          <p14:tracePt t="99345" x="5160963" y="3800475"/>
          <p14:tracePt t="99438" x="5160963" y="3806825"/>
          <p14:tracePt t="99446" x="5160963" y="3817938"/>
          <p14:tracePt t="99462" x="5160963" y="3851275"/>
          <p14:tracePt t="99478" x="5160963" y="3875088"/>
          <p14:tracePt t="99494" x="5160963" y="3892550"/>
          <p14:tracePt t="99511" x="5160963" y="3897313"/>
          <p14:tracePt t="99528" x="5165725" y="3908425"/>
          <p14:tracePt t="99646" x="5165725" y="3903663"/>
          <p14:tracePt t="99662" x="5165725" y="3897313"/>
          <p14:tracePt t="99663" x="5165725" y="3863975"/>
          <p14:tracePt t="99678" x="5165725" y="3835400"/>
          <p14:tracePt t="99694" x="5165725" y="3806825"/>
          <p14:tracePt t="99711" x="5165725" y="3783013"/>
          <p14:tracePt t="99728" x="5165725" y="3771900"/>
          <p14:tracePt t="99745" x="5165725" y="3765550"/>
          <p14:tracePt t="99830" x="5165725" y="3778250"/>
          <p14:tracePt t="99830" x="5165725" y="3794125"/>
          <p14:tracePt t="99844" x="5165725" y="3835400"/>
          <p14:tracePt t="99844" x="5165725" y="3857625"/>
          <p14:tracePt t="99862" x="5172075" y="3892550"/>
          <p14:tracePt t="99878" x="5172075" y="3925888"/>
          <p14:tracePt t="99895" x="5172075" y="3937000"/>
          <p14:tracePt t="99911" x="5172075" y="3943350"/>
          <p14:tracePt t="100030" x="5172075" y="3937000"/>
          <p14:tracePt t="100030" x="5172075" y="3925888"/>
          <p14:tracePt t="100046" x="5172075" y="3897313"/>
          <p14:tracePt t="100062" x="5172075" y="3840163"/>
          <p14:tracePt t="100078" x="5172075" y="3794125"/>
          <p14:tracePt t="100095" x="5172075" y="3765550"/>
          <p14:tracePt t="100111" x="5165725" y="3749675"/>
          <p14:tracePt t="100174" x="5160963" y="3749675"/>
          <p14:tracePt t="100206" x="5160963" y="3754438"/>
          <p14:tracePt t="100214" x="5160963" y="3771900"/>
          <p14:tracePt t="100228" x="5160963" y="3800475"/>
          <p14:tracePt t="100245" x="5160963" y="3840163"/>
          <p14:tracePt t="100261" x="5160963" y="3914775"/>
          <p14:tracePt t="100278" x="5160963" y="3960813"/>
          <p14:tracePt t="100295" x="5160963" y="3989388"/>
          <p14:tracePt t="100311" x="5160963" y="4017963"/>
          <p14:tracePt t="100328" x="5160963" y="4029075"/>
          <p14:tracePt t="100344" x="5160963" y="4035425"/>
          <p14:tracePt t="100406" x="5160963" y="4029075"/>
          <p14:tracePt t="100417" x="5160963" y="4017963"/>
          <p14:tracePt t="100428" x="5160963" y="3983038"/>
          <p14:tracePt t="100444" x="5160963" y="3937000"/>
          <p14:tracePt t="100444" x="5160963" y="3914775"/>
          <p14:tracePt t="100462" x="5160963" y="3857625"/>
          <p14:tracePt t="100478" x="5160963" y="3817938"/>
          <p14:tracePt t="100495" x="5160963" y="3789363"/>
          <p14:tracePt t="100511" x="5160963" y="3771900"/>
          <p14:tracePt t="100528" x="5160963" y="3765550"/>
          <p14:tracePt t="100614" x="5160963" y="3771900"/>
          <p14:tracePt t="100628" x="5160963" y="3778250"/>
          <p14:tracePt t="100628" x="5165725" y="3835400"/>
          <p14:tracePt t="100644" x="5172075" y="3914775"/>
          <p14:tracePt t="100644" x="5183188" y="3954463"/>
          <p14:tracePt t="100662" x="5189538" y="4040188"/>
          <p14:tracePt t="100678" x="5194300" y="4108450"/>
          <p14:tracePt t="100694" x="5200650" y="4165600"/>
          <p14:tracePt t="100711" x="5200650" y="4200525"/>
          <p14:tracePt t="100729" x="5200650" y="4217988"/>
          <p14:tracePt t="100744" x="5207000" y="4235450"/>
          <p14:tracePt t="100761" x="5207000" y="4240213"/>
          <p14:tracePt t="100778" x="5211763" y="4240213"/>
          <p14:tracePt t="100830" x="5211763" y="4229100"/>
          <p14:tracePt t="100838" x="5211763" y="4206875"/>
          <p14:tracePt t="100844" x="5211763" y="4143375"/>
          <p14:tracePt t="100861" x="5211763" y="4011613"/>
          <p14:tracePt t="100878" x="5207000" y="3914775"/>
          <p14:tracePt t="100894" x="5207000" y="3829050"/>
          <p14:tracePt t="100911" x="5207000" y="3754438"/>
          <p14:tracePt t="100928" x="5207000" y="3708400"/>
          <p14:tracePt t="100944" x="5207000" y="3686175"/>
          <p14:tracePt t="100961" x="5207000" y="3679825"/>
          <p14:tracePt t="101006" x="5207000" y="3686175"/>
          <p14:tracePt t="101016" x="5207000" y="3697288"/>
          <p14:tracePt t="101028" x="5207000" y="3754438"/>
          <p14:tracePt t="101044" x="5207000" y="3840163"/>
          <p14:tracePt t="101061" x="5207000" y="4011613"/>
          <p14:tracePt t="101078" x="5207000" y="4132263"/>
          <p14:tracePt t="101094" x="5207000" y="4251325"/>
          <p14:tracePt t="101111" x="5207000" y="4349750"/>
          <p14:tracePt t="101128" x="5207000" y="4418013"/>
          <p14:tracePt t="101144" x="5207000" y="4464050"/>
          <p14:tracePt t="101161" x="5207000" y="4492625"/>
          <p14:tracePt t="101178" x="5200650" y="4508500"/>
          <p14:tracePt t="101195" x="5200650" y="4514850"/>
          <p14:tracePt t="101727" x="0" y="0"/>
        </p14:tracePtLst>
        <p14:tracePtLst>
          <p14:tracePt t="128684" x="2549525" y="3536950"/>
          <p14:tracePt t="128829" x="2543175" y="3532188"/>
          <p14:tracePt t="128837" x="2543175" y="3525838"/>
          <p14:tracePt t="128917" x="2543175" y="3521075"/>
          <p14:tracePt t="128927" x="2536825" y="3521075"/>
          <p14:tracePt t="128927" x="2532063" y="3514725"/>
          <p14:tracePt t="128943" x="2532063" y="3508375"/>
          <p14:tracePt t="128960" x="2520950" y="3503613"/>
          <p14:tracePt t="128977" x="2514600" y="3492500"/>
          <p14:tracePt t="128994" x="2508250" y="3486150"/>
          <p14:tracePt t="129010" x="2497138" y="3486150"/>
          <p14:tracePt t="129027" x="2497138" y="3479800"/>
          <p14:tracePt t="129269" x="2503488" y="3479800"/>
          <p14:tracePt t="129284" x="2508250" y="3479800"/>
          <p14:tracePt t="129293" x="2532063" y="3479800"/>
          <p14:tracePt t="129310" x="2560638" y="3479800"/>
          <p14:tracePt t="129327" x="2589213" y="3479800"/>
          <p14:tracePt t="129343" x="2628900" y="3479800"/>
          <p14:tracePt t="129361" x="2663825" y="3479800"/>
          <p14:tracePt t="129376" x="2703513" y="3479800"/>
          <p14:tracePt t="129394" x="2736850" y="3479800"/>
          <p14:tracePt t="129410" x="2771775" y="3479800"/>
          <p14:tracePt t="129427" x="2800350" y="3479800"/>
          <p14:tracePt t="129443" x="2828925" y="3479800"/>
          <p14:tracePt t="129460" x="2851150" y="3479800"/>
          <p14:tracePt t="129476" x="2892425" y="3479800"/>
          <p14:tracePt t="129494" x="2921000" y="3479800"/>
          <p14:tracePt t="129510" x="2960688" y="3479800"/>
          <p14:tracePt t="129527" x="3017838" y="3479800"/>
          <p14:tracePt t="129543" x="3079750" y="3479800"/>
          <p14:tracePt t="129560" x="3143250" y="3479800"/>
          <p14:tracePt t="129576" x="3206750" y="3479800"/>
          <p14:tracePt t="129593" x="3279775" y="3479800"/>
          <p14:tracePt t="129610" x="3371850" y="3479800"/>
          <p14:tracePt t="129629" x="3400425" y="3486150"/>
          <p14:tracePt t="129643" x="3440113" y="3492500"/>
          <p14:tracePt t="129660" x="3486150" y="3497263"/>
          <p14:tracePt t="129676" x="3554413" y="3514725"/>
          <p14:tracePt t="129694" x="3606800" y="3532188"/>
          <p14:tracePt t="129710" x="3651250" y="3543300"/>
          <p14:tracePt t="129727" x="3686175" y="3560763"/>
          <p14:tracePt t="129743" x="3725863" y="3571875"/>
          <p14:tracePt t="129760" x="3749675" y="3582988"/>
          <p14:tracePt t="129776" x="3783013" y="3594100"/>
          <p14:tracePt t="129793" x="3806825" y="3611563"/>
          <p14:tracePt t="129810" x="3840163" y="3629025"/>
          <p14:tracePt t="129827" x="3875088" y="3640138"/>
          <p14:tracePt t="129843" x="3903663" y="3646488"/>
          <p14:tracePt t="129860" x="3925888" y="3657600"/>
          <p14:tracePt t="129876" x="3960813" y="3663950"/>
          <p14:tracePt t="129894" x="3983038" y="3668713"/>
          <p14:tracePt t="129910" x="3994150" y="3668713"/>
          <p14:tracePt t="129926" x="4000500" y="3668713"/>
          <p14:tracePt t="130213" x="3989388" y="3668713"/>
          <p14:tracePt t="130221" x="3978275" y="3657600"/>
          <p14:tracePt t="130227" x="3921125" y="3640138"/>
          <p14:tracePt t="130244" x="3835400" y="3606800"/>
          <p14:tracePt t="130260" x="3749675" y="3589338"/>
          <p14:tracePt t="130260" x="3692525" y="3582988"/>
          <p14:tracePt t="130277" x="3617913" y="3565525"/>
          <p14:tracePt t="130293" x="3560763" y="3560763"/>
          <p14:tracePt t="130310" x="3525838" y="3554413"/>
          <p14:tracePt t="130326" x="3492500" y="3549650"/>
          <p14:tracePt t="130344" x="3463925" y="3543300"/>
          <p14:tracePt t="130360" x="3435350" y="3536950"/>
          <p14:tracePt t="130377" x="3394075" y="3532188"/>
          <p14:tracePt t="130393" x="3349625" y="3532188"/>
          <p14:tracePt t="130410" x="3308350" y="3532188"/>
          <p14:tracePt t="130426" x="3275013" y="3532188"/>
          <p14:tracePt t="130443" x="3263900" y="3532188"/>
          <p14:tracePt t="130460" x="3257550" y="3532188"/>
          <p14:tracePt t="130621" x="3257550" y="3525838"/>
          <p14:tracePt t="130621" x="3263900" y="3525838"/>
          <p14:tracePt t="130645" x="3268663" y="3525838"/>
          <p14:tracePt t="130646" x="3275013" y="3525838"/>
          <p14:tracePt t="130660" x="3297238" y="3525838"/>
          <p14:tracePt t="130677" x="3325813" y="3525838"/>
          <p14:tracePt t="130693" x="3360738" y="3525838"/>
          <p14:tracePt t="130710" x="3389313" y="3525838"/>
          <p14:tracePt t="130726" x="3422650" y="3525838"/>
          <p14:tracePt t="130744" x="3451225" y="3525838"/>
          <p14:tracePt t="130760" x="3486150" y="3525838"/>
          <p14:tracePt t="130777" x="3514725" y="3525838"/>
          <p14:tracePt t="130793" x="3532188" y="3525838"/>
          <p14:tracePt t="130810" x="3560763" y="3525838"/>
          <p14:tracePt t="130826" x="3571875" y="3525838"/>
          <p14:tracePt t="130843" x="3594100" y="3525838"/>
          <p14:tracePt t="130860" x="3611563" y="3525838"/>
          <p14:tracePt t="130860" x="3629025" y="3525838"/>
          <p14:tracePt t="130877" x="3646488" y="3525838"/>
          <p14:tracePt t="130893" x="3668713" y="3525838"/>
          <p14:tracePt t="130910" x="3692525" y="3525838"/>
          <p14:tracePt t="130926" x="3714750" y="3525838"/>
          <p14:tracePt t="130943" x="3743325" y="3532188"/>
          <p14:tracePt t="130960" x="3760788" y="3532188"/>
          <p14:tracePt t="130977" x="3794125" y="3536950"/>
          <p14:tracePt t="130993" x="3817938" y="3536950"/>
          <p14:tracePt t="131010" x="3840163" y="3536950"/>
          <p14:tracePt t="131026" x="3857625" y="3536950"/>
          <p14:tracePt t="131044" x="3879850" y="3536950"/>
          <p14:tracePt t="131060" x="3892550" y="3543300"/>
          <p14:tracePt t="131060" x="3903663" y="3543300"/>
          <p14:tracePt t="131077" x="3914775" y="3549650"/>
          <p14:tracePt t="131093" x="3925888" y="3549650"/>
          <p14:tracePt t="131110" x="3949700" y="3554413"/>
          <p14:tracePt t="131126" x="3965575" y="3560763"/>
          <p14:tracePt t="131143" x="3989388" y="3565525"/>
          <p14:tracePt t="131160" x="4006850" y="3571875"/>
          <p14:tracePt t="131177" x="4017963" y="3578225"/>
          <p14:tracePt t="131194" x="4029075" y="3578225"/>
          <p14:tracePt t="131210" x="4029075" y="3582988"/>
          <p14:tracePt t="131226" x="4035425" y="3582988"/>
          <p14:tracePt t="131243" x="4040188" y="3589338"/>
          <p14:tracePt t="131260" x="4051300" y="3594100"/>
          <p14:tracePt t="131277" x="4057650" y="3600450"/>
          <p14:tracePt t="131293" x="4068763" y="3600450"/>
          <p14:tracePt t="131310" x="4079875" y="3611563"/>
          <p14:tracePt t="131326" x="4103688" y="3617913"/>
          <p14:tracePt t="131343" x="4137025" y="3640138"/>
          <p14:tracePt t="131360" x="4178300" y="3657600"/>
          <p14:tracePt t="131377" x="4222750" y="3679825"/>
          <p14:tracePt t="131393" x="4268788" y="3697288"/>
          <p14:tracePt t="131410" x="4314825" y="3725863"/>
          <p14:tracePt t="131426" x="4354513" y="3749675"/>
          <p14:tracePt t="131443" x="4389438" y="3778250"/>
          <p14:tracePt t="131460" x="4429125" y="3822700"/>
          <p14:tracePt t="131477" x="4479925" y="3875088"/>
          <p14:tracePt t="131493" x="4503738" y="3903663"/>
          <p14:tracePt t="131510" x="4514850" y="3925888"/>
          <p14:tracePt t="131526" x="4525963" y="3943350"/>
          <p14:tracePt t="131543" x="4537075" y="3965575"/>
          <p14:tracePt t="131559" x="4543425" y="3983038"/>
          <p14:tracePt t="131576" x="4560888" y="4017963"/>
          <p14:tracePt t="131593" x="4578350" y="4046538"/>
          <p14:tracePt t="131610" x="4589463" y="4079875"/>
          <p14:tracePt t="131626" x="4606925" y="4103688"/>
          <p14:tracePt t="131643" x="4618038" y="4125913"/>
          <p14:tracePt t="131660" x="4629150" y="4149725"/>
          <p14:tracePt t="131677" x="4640263" y="4178300"/>
          <p14:tracePt t="131693" x="4651375" y="4189413"/>
          <p14:tracePt t="131710" x="4651375" y="4194175"/>
          <p14:tracePt t="131727" x="4657725" y="4200525"/>
          <p14:tracePt t="131743" x="4657725" y="4206875"/>
          <p14:tracePt t="131845" x="4657725" y="4200525"/>
          <p14:tracePt t="131861" x="4657725" y="4189413"/>
          <p14:tracePt t="131862" x="4657725" y="4171950"/>
          <p14:tracePt t="131876" x="4657725" y="4103688"/>
          <p14:tracePt t="131894" x="4657725" y="4040188"/>
          <p14:tracePt t="131910" x="4657725" y="3978275"/>
          <p14:tracePt t="131927" x="4657725" y="3914775"/>
          <p14:tracePt t="131943" x="4651375" y="3840163"/>
          <p14:tracePt t="131960" x="4640263" y="3778250"/>
          <p14:tracePt t="131976" x="4640263" y="3721100"/>
          <p14:tracePt t="131993" x="4635500" y="3651250"/>
          <p14:tracePt t="132010" x="4622800" y="3600450"/>
          <p14:tracePt t="132027" x="4611688" y="3560763"/>
          <p14:tracePt t="132043" x="4606925" y="3525838"/>
          <p14:tracePt t="132060" x="4600575" y="3497263"/>
          <p14:tracePt t="132076" x="4594225" y="3463925"/>
          <p14:tracePt t="132093" x="4589463" y="3451225"/>
          <p14:tracePt t="132110" x="4589463" y="3440113"/>
          <p14:tracePt t="132127" x="4589463" y="3435350"/>
          <p14:tracePt t="132143" x="4589463" y="3429000"/>
          <p14:tracePt t="132773" x="4594225" y="3429000"/>
          <p14:tracePt t="132797" x="4606925" y="3440113"/>
          <p14:tracePt t="132809" x="4618038" y="3440113"/>
          <p14:tracePt t="132813" x="4640263" y="3457575"/>
          <p14:tracePt t="132826" x="4668838" y="3468688"/>
          <p14:tracePt t="132843" x="4697413" y="3479800"/>
          <p14:tracePt t="132860" x="4732338" y="3497263"/>
          <p14:tracePt t="132876" x="4772025" y="3514725"/>
          <p14:tracePt t="132894" x="4806950" y="3521075"/>
          <p14:tracePt t="132910" x="4835525" y="3536950"/>
          <p14:tracePt t="132926" x="4868863" y="3543300"/>
          <p14:tracePt t="132943" x="4897438" y="3560763"/>
          <p14:tracePt t="132960" x="4937125" y="3571875"/>
          <p14:tracePt t="132976" x="4983163" y="3594100"/>
          <p14:tracePt t="132993" x="5018088" y="3606800"/>
          <p14:tracePt t="133009" x="5057775" y="3622675"/>
          <p14:tracePt t="133026" x="5092700" y="3635375"/>
          <p14:tracePt t="133043" x="5126038" y="3646488"/>
          <p14:tracePt t="133060" x="5165725" y="3663950"/>
          <p14:tracePt t="133076" x="5218113" y="3686175"/>
          <p14:tracePt t="133094" x="5246688" y="3703638"/>
          <p14:tracePt t="133110" x="5275263" y="3721100"/>
          <p14:tracePt t="133126" x="5308600" y="3736975"/>
          <p14:tracePt t="133143" x="5332413" y="3754438"/>
          <p14:tracePt t="133160" x="5354638" y="3771900"/>
          <p14:tracePt t="133177" x="5378450" y="3783013"/>
          <p14:tracePt t="133193" x="5394325" y="3794125"/>
          <p14:tracePt t="133210" x="5411788" y="3806825"/>
          <p14:tracePt t="133226" x="5429250" y="3817938"/>
          <p14:tracePt t="133243" x="5446713" y="3829050"/>
          <p14:tracePt t="133260" x="5464175" y="3846513"/>
          <p14:tracePt t="133276" x="5480050" y="3863975"/>
          <p14:tracePt t="133293" x="5503863" y="3875088"/>
          <p14:tracePt t="133309" x="5514975" y="3886200"/>
          <p14:tracePt t="133326" x="5532438" y="3903663"/>
          <p14:tracePt t="133343" x="5543550" y="3914775"/>
          <p14:tracePt t="133359" x="5561013" y="3932238"/>
          <p14:tracePt t="133377" x="5578475" y="3949700"/>
          <p14:tracePt t="133393" x="5594350" y="3960813"/>
          <p14:tracePt t="133410" x="5618163" y="3978275"/>
          <p14:tracePt t="133426" x="5635625" y="4000500"/>
          <p14:tracePt t="133443" x="5664200" y="4022725"/>
          <p14:tracePt t="133459" x="5686425" y="4046538"/>
          <p14:tracePt t="133477" x="5715000" y="4075113"/>
          <p14:tracePt t="133493" x="5737225" y="4092575"/>
          <p14:tracePt t="133510" x="5754688" y="4114800"/>
          <p14:tracePt t="133526" x="5778500" y="4137025"/>
          <p14:tracePt t="133543" x="5800725" y="4160838"/>
          <p14:tracePt t="133559" x="5818188" y="4183063"/>
          <p14:tracePt t="133577" x="5840413" y="4200525"/>
          <p14:tracePt t="133593" x="5864225" y="4222750"/>
          <p14:tracePt t="133610" x="5875338" y="4240213"/>
          <p14:tracePt t="133626" x="5886450" y="4251325"/>
          <p14:tracePt t="133643" x="5897563" y="4268788"/>
          <p14:tracePt t="133659" x="5908675" y="4279900"/>
          <p14:tracePt t="133677" x="5915025" y="4292600"/>
          <p14:tracePt t="133693" x="5926138" y="4292600"/>
          <p14:tracePt t="133710" x="5926138" y="4297363"/>
          <p14:tracePt t="133958" x="5926138" y="4292600"/>
          <p14:tracePt t="133966" x="5926138" y="4279900"/>
          <p14:tracePt t="133977" x="5926138" y="4257675"/>
          <p14:tracePt t="133994" x="5926138" y="4229100"/>
          <p14:tracePt t="134011" x="5926138" y="4200525"/>
          <p14:tracePt t="134027" x="5926138" y="4171950"/>
          <p14:tracePt t="134044" x="5926138" y="4137025"/>
          <p14:tracePt t="134060" x="5921375" y="4103688"/>
          <p14:tracePt t="134060" x="5921375" y="4092575"/>
          <p14:tracePt t="134078" x="5915025" y="4064000"/>
          <p14:tracePt t="134094" x="5908675" y="4029075"/>
          <p14:tracePt t="134111" x="5903913" y="3978275"/>
          <p14:tracePt t="134127" x="5897563" y="3921125"/>
          <p14:tracePt t="134144" x="5892800" y="3857625"/>
          <p14:tracePt t="134160" x="5886450" y="3778250"/>
          <p14:tracePt t="134178" x="5880100" y="3703638"/>
          <p14:tracePt t="134194" x="5868988" y="3629025"/>
          <p14:tracePt t="134211" x="5857875" y="3565525"/>
          <p14:tracePt t="134227" x="5851525" y="3514725"/>
          <p14:tracePt t="134244" x="5846763" y="3479800"/>
          <p14:tracePt t="134260" x="5840413" y="3451225"/>
          <p14:tracePt t="134260" x="5840413" y="3440113"/>
          <p14:tracePt t="134278" x="5840413" y="3422650"/>
          <p14:tracePt t="134294" x="5835650" y="3406775"/>
          <p14:tracePt t="134311" x="5835650" y="3400425"/>
          <p14:tracePt t="134327" x="5829300" y="3394075"/>
          <p14:tracePt t="134344" x="5829300" y="3389313"/>
          <p14:tracePt t="134902" x="5829300" y="3394075"/>
          <p14:tracePt t="134918" x="5835650" y="3394075"/>
          <p14:tracePt t="134928" x="5846763" y="3406775"/>
          <p14:tracePt t="134944" x="5857875" y="3417888"/>
          <p14:tracePt t="134960" x="5868988" y="3429000"/>
          <p14:tracePt t="134977" x="5886450" y="3446463"/>
          <p14:tracePt t="134994" x="5903913" y="3463925"/>
          <p14:tracePt t="135010" x="5926138" y="3475038"/>
          <p14:tracePt t="135028" x="5943600" y="3486150"/>
          <p14:tracePt t="135044" x="5961063" y="3497263"/>
          <p14:tracePt t="135061" x="5983288" y="3514725"/>
          <p14:tracePt t="135077" x="6029325" y="3543300"/>
          <p14:tracePt t="135094" x="6064250" y="3571875"/>
          <p14:tracePt t="135110" x="6097588" y="3594100"/>
          <p14:tracePt t="135128" x="6126163" y="3617913"/>
          <p14:tracePt t="135144" x="6161088" y="3640138"/>
          <p14:tracePt t="135161" x="6194425" y="3663950"/>
          <p14:tracePt t="135177" x="6229350" y="3686175"/>
          <p14:tracePt t="135194" x="6257925" y="3708400"/>
          <p14:tracePt t="135211" x="6292850" y="3736975"/>
          <p14:tracePt t="135227" x="6315075" y="3754438"/>
          <p14:tracePt t="135244" x="6343650" y="3778250"/>
          <p14:tracePt t="135261" x="6365875" y="3800475"/>
          <p14:tracePt t="135277" x="6400800" y="3829050"/>
          <p14:tracePt t="135294" x="6418263" y="3846513"/>
          <p14:tracePt t="135310" x="6440488" y="3863975"/>
          <p14:tracePt t="135328" x="6464300" y="3875088"/>
          <p14:tracePt t="135344" x="6480175" y="3892550"/>
          <p14:tracePt t="135361" x="6497638" y="3908425"/>
          <p14:tracePt t="135377" x="6521450" y="3925888"/>
          <p14:tracePt t="135394" x="6543675" y="3949700"/>
          <p14:tracePt t="135410" x="6572250" y="3971925"/>
          <p14:tracePt t="135427" x="6589713" y="3989388"/>
          <p14:tracePt t="135444" x="6618288" y="4006850"/>
          <p14:tracePt t="135461" x="6635750" y="4029075"/>
          <p14:tracePt t="135477" x="6664325" y="4068763"/>
          <p14:tracePt t="135494" x="6686550" y="4103688"/>
          <p14:tracePt t="135510" x="6708775" y="4125913"/>
          <p14:tracePt t="135528" x="6726238" y="4154488"/>
          <p14:tracePt t="135544" x="6750050" y="4183063"/>
          <p14:tracePt t="135561" x="6765925" y="4206875"/>
          <p14:tracePt t="135577" x="6778625" y="4217988"/>
          <p14:tracePt t="135594" x="6789738" y="4229100"/>
          <p14:tracePt t="135610" x="6794500" y="4235450"/>
          <p14:tracePt t="135627" x="6800850" y="4240213"/>
          <p14:tracePt t="135845" x="0" y="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Shunt Capacitors</a:t>
            </a:r>
            <a:endParaRPr lang="en-US" dirty="0"/>
          </a:p>
        </p:txBody>
      </p:sp>
      <p:sp>
        <p:nvSpPr>
          <p:cNvPr id="3" name="Content Placeholder 2"/>
          <p:cNvSpPr>
            <a:spLocks noGrp="1"/>
          </p:cNvSpPr>
          <p:nvPr>
            <p:ph idx="1"/>
          </p:nvPr>
        </p:nvSpPr>
        <p:spPr>
          <a:xfrm>
            <a:off x="457200" y="1600201"/>
            <a:ext cx="8229600" cy="1447799"/>
          </a:xfrm>
        </p:spPr>
        <p:txBody>
          <a:bodyPr>
            <a:normAutofit/>
          </a:bodyPr>
          <a:lstStyle/>
          <a:p>
            <a:r>
              <a:rPr lang="en-US" sz="2000" dirty="0" smtClean="0"/>
              <a:t>If the feeder is heavily loaded then a shunt capacitor can be installed to reduce the reactive power flows, reducing the voltage drop.</a:t>
            </a:r>
          </a:p>
          <a:p>
            <a:r>
              <a:rPr lang="en-US" sz="2000" dirty="0" smtClean="0"/>
              <a:t>By supplying the leading reactive power locally this reduces the  reactive power needs of the feeder and allows for increased loads to be supported.</a:t>
            </a:r>
            <a:endParaRPr lang="en-US" sz="2000" dirty="0"/>
          </a:p>
        </p:txBody>
      </p:sp>
      <p:pic>
        <p:nvPicPr>
          <p:cNvPr id="215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00" y="3155950"/>
            <a:ext cx="7069137" cy="233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B6F15528-21DE-4FAA-801E-634DDDAF4B2B}" type="slidenum">
              <a:rPr lang="en-US" smtClean="0"/>
              <a:pPr/>
              <a:t>11</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6821"/>
    </mc:Choice>
    <mc:Fallback xmlns="">
      <p:transition spd="slow" advTm="106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3A86A75C-4F4B-4683-9AE1-C65F6400EC91}">
      <p14:laserTraceLst xmlns:p14="http://schemas.microsoft.com/office/powerpoint/2010/main">
        <p14:tracePtLst>
          <p14:tracePt t="47785" x="1765300" y="3771900"/>
          <p14:tracePt t="47910" x="1765300" y="3765550"/>
          <p14:tracePt t="47990" x="1771650" y="3765550"/>
          <p14:tracePt t="48118" x="1771650" y="3760788"/>
          <p14:tracePt t="48126" x="1771650" y="3754438"/>
          <p14:tracePt t="48134" x="1778000" y="3754438"/>
          <p14:tracePt t="48144" x="1778000" y="3749675"/>
          <p14:tracePt t="48158" x="1782763" y="3749675"/>
          <p14:tracePt t="48174" x="1782763" y="3743325"/>
          <p14:tracePt t="48191" x="1793875" y="3743325"/>
          <p14:tracePt t="48230" x="1793875" y="3736975"/>
          <p14:tracePt t="48886" x="1800225" y="3736975"/>
          <p14:tracePt t="49126" x="1806575" y="3736975"/>
          <p14:tracePt t="49142" x="1817688" y="3736975"/>
          <p14:tracePt t="49157" x="1828800" y="3736975"/>
          <p14:tracePt t="49158" x="1846263" y="3736975"/>
          <p14:tracePt t="49174" x="1857375" y="3736975"/>
          <p14:tracePt t="49214" x="1863725" y="3736975"/>
          <p14:tracePt t="49574" x="1868488" y="3736975"/>
          <p14:tracePt t="49591" x="1874838" y="3736975"/>
          <p14:tracePt t="49598" x="1903413" y="3736975"/>
          <p14:tracePt t="49608" x="1936750" y="3736975"/>
          <p14:tracePt t="49624" x="1971675" y="3736975"/>
          <p14:tracePt t="49641" x="2006600" y="3736975"/>
          <p14:tracePt t="49657" x="2046288" y="3749675"/>
          <p14:tracePt t="49674" x="2068513" y="3754438"/>
          <p14:tracePt t="49690" x="2092325" y="3760788"/>
          <p14:tracePt t="49708" x="2108200" y="3760788"/>
          <p14:tracePt t="49724" x="2125663" y="3760788"/>
          <p14:tracePt t="49741" x="2136775" y="3760788"/>
          <p14:tracePt t="49757" x="2149475" y="3760788"/>
          <p14:tracePt t="49774" x="2154238" y="3760788"/>
          <p14:tracePt t="49790" x="2160588" y="3760788"/>
          <p14:tracePt t="49807" x="2178050" y="3765550"/>
          <p14:tracePt t="49824" x="2200275" y="3765550"/>
          <p14:tracePt t="49841" x="2217738" y="3765550"/>
          <p14:tracePt t="49857" x="2239963" y="3765550"/>
          <p14:tracePt t="49874" x="2274888" y="3765550"/>
          <p14:tracePt t="49890" x="2303463" y="3771900"/>
          <p14:tracePt t="49908" x="2325688" y="3771900"/>
          <p14:tracePt t="49924" x="2360613" y="3771900"/>
          <p14:tracePt t="49941" x="2382838" y="3771900"/>
          <p14:tracePt t="49957" x="2422525" y="3771900"/>
          <p14:tracePt t="49974" x="2439988" y="3771900"/>
          <p14:tracePt t="49990" x="2463800" y="3771900"/>
          <p14:tracePt t="50007" x="2479675" y="3771900"/>
          <p14:tracePt t="50024" x="2503488" y="3771900"/>
          <p14:tracePt t="50041" x="2520950" y="3771900"/>
          <p14:tracePt t="50057" x="2543175" y="3771900"/>
          <p14:tracePt t="50074" x="2560638" y="3771900"/>
          <p14:tracePt t="50090" x="2578100" y="3771900"/>
          <p14:tracePt t="50108" x="2593975" y="3771900"/>
          <p14:tracePt t="50124" x="2617788" y="3771900"/>
          <p14:tracePt t="50141" x="2640013" y="3771900"/>
          <p14:tracePt t="50157" x="2679700" y="3771900"/>
          <p14:tracePt t="50174" x="2708275" y="3778250"/>
          <p14:tracePt t="50190" x="2743200" y="3778250"/>
          <p14:tracePt t="50207" x="2778125" y="3778250"/>
          <p14:tracePt t="50224" x="2817813" y="3783013"/>
          <p14:tracePt t="50241" x="2857500" y="3783013"/>
          <p14:tracePt t="50257" x="2892425" y="3783013"/>
          <p14:tracePt t="50274" x="2932113" y="3783013"/>
          <p14:tracePt t="50290" x="2971800" y="3789363"/>
          <p14:tracePt t="50307" x="3017838" y="3789363"/>
          <p14:tracePt t="50324" x="3063875" y="3794125"/>
          <p14:tracePt t="50341" x="3114675" y="3794125"/>
          <p14:tracePt t="50357" x="3178175" y="3800475"/>
          <p14:tracePt t="50374" x="3235325" y="3800475"/>
          <p14:tracePt t="50390" x="3286125" y="3806825"/>
          <p14:tracePt t="50407" x="3343275" y="3806825"/>
          <p14:tracePt t="50424" x="3389313" y="3811588"/>
          <p14:tracePt t="50441" x="3435350" y="3817938"/>
          <p14:tracePt t="50457" x="3479800" y="3822700"/>
          <p14:tracePt t="50474" x="3514725" y="3822700"/>
          <p14:tracePt t="50490" x="3560763" y="3829050"/>
          <p14:tracePt t="50507" x="3600450" y="3829050"/>
          <p14:tracePt t="50524" x="3629025" y="3835400"/>
          <p14:tracePt t="50541" x="3663950" y="3835400"/>
          <p14:tracePt t="50557" x="3714750" y="3846513"/>
          <p14:tracePt t="50574" x="3743325" y="3851275"/>
          <p14:tracePt t="50590" x="3771900" y="3857625"/>
          <p14:tracePt t="50607" x="3800475" y="3857625"/>
          <p14:tracePt t="50624" x="3829050" y="3863975"/>
          <p14:tracePt t="50640" x="3863975" y="3868738"/>
          <p14:tracePt t="50657" x="3903663" y="3875088"/>
          <p14:tracePt t="50674" x="3937000" y="3879850"/>
          <p14:tracePt t="50691" x="3978275" y="3886200"/>
          <p14:tracePt t="50707" x="4017963" y="3892550"/>
          <p14:tracePt t="50724" x="4046538" y="3897313"/>
          <p14:tracePt t="50740" x="4079875" y="3897313"/>
          <p14:tracePt t="50757" x="4125913" y="3903663"/>
          <p14:tracePt t="50774" x="4165600" y="3908425"/>
          <p14:tracePt t="50791" x="4206875" y="3921125"/>
          <p14:tracePt t="50807" x="4240213" y="3921125"/>
          <p14:tracePt t="50824" x="4279900" y="3925888"/>
          <p14:tracePt t="50840" x="4314825" y="3932238"/>
          <p14:tracePt t="50857" x="4349750" y="3937000"/>
          <p14:tracePt t="50874" x="4389438" y="3943350"/>
          <p14:tracePt t="50891" x="4429125" y="3949700"/>
          <p14:tracePt t="50907" x="4464050" y="3954463"/>
          <p14:tracePt t="50924" x="4497388" y="3960813"/>
          <p14:tracePt t="50940" x="4532313" y="3965575"/>
          <p14:tracePt t="50957" x="4594225" y="3978275"/>
          <p14:tracePt t="50974" x="4635500" y="3989388"/>
          <p14:tracePt t="50991" x="4675188" y="3994150"/>
          <p14:tracePt t="51007" x="4703763" y="4006850"/>
          <p14:tracePt t="51024" x="4743450" y="4011613"/>
          <p14:tracePt t="51040" x="4783138" y="4017963"/>
          <p14:tracePt t="51057" x="4822825" y="4022725"/>
          <p14:tracePt t="51074" x="4868863" y="4029075"/>
          <p14:tracePt t="51091" x="4903788" y="4035425"/>
          <p14:tracePt t="51107" x="4932363" y="4040188"/>
          <p14:tracePt t="51124" x="4965700" y="4046538"/>
          <p14:tracePt t="51140" x="4989513" y="4051300"/>
          <p14:tracePt t="51157" x="5022850" y="4057650"/>
          <p14:tracePt t="51174" x="5040313" y="4068763"/>
          <p14:tracePt t="51191" x="5064125" y="4068763"/>
          <p14:tracePt t="51207" x="5086350" y="4068763"/>
          <p14:tracePt t="51224" x="5103813" y="4075113"/>
          <p14:tracePt t="51240" x="5126038" y="4079875"/>
          <p14:tracePt t="51257" x="5137150" y="4079875"/>
          <p14:tracePt t="51273" x="5149850" y="4086225"/>
          <p14:tracePt t="51291" x="5160963" y="4092575"/>
          <p14:tracePt t="51307" x="5172075" y="4092575"/>
          <p14:tracePt t="51324" x="5183188" y="4092575"/>
          <p14:tracePt t="51340" x="5194300" y="4097338"/>
          <p14:tracePt t="51357" x="5222875" y="4103688"/>
          <p14:tracePt t="51374" x="5235575" y="4108450"/>
          <p14:tracePt t="51391" x="5246688" y="4114800"/>
          <p14:tracePt t="51407" x="5264150" y="4114800"/>
          <p14:tracePt t="51424" x="5280025" y="4121150"/>
          <p14:tracePt t="51440" x="5297488" y="4121150"/>
          <p14:tracePt t="51457" x="5314950" y="4125913"/>
          <p14:tracePt t="51473" x="5332413" y="4132263"/>
          <p14:tracePt t="51491" x="5354638" y="4132263"/>
          <p14:tracePt t="51507" x="5372100" y="4137025"/>
          <p14:tracePt t="51524" x="5383213" y="4143375"/>
          <p14:tracePt t="51540" x="5400675" y="4143375"/>
          <p14:tracePt t="51540" x="5407025" y="4143375"/>
          <p14:tracePt t="51558" x="5422900" y="4149725"/>
          <p14:tracePt t="51574" x="5440363" y="4154488"/>
          <p14:tracePt t="51590" x="5451475" y="4154488"/>
          <p14:tracePt t="51607" x="5457825" y="4160838"/>
          <p14:tracePt t="51624" x="5468938" y="4165600"/>
          <p14:tracePt t="51640" x="5475288" y="4165600"/>
          <p14:tracePt t="51657" x="5480050" y="4165600"/>
          <p14:tracePt t="51674" x="5486400" y="4165600"/>
          <p14:tracePt t="51691" x="5497513" y="4171950"/>
          <p14:tracePt t="51707" x="5503863" y="4171950"/>
          <p14:tracePt t="51724" x="5514975" y="4171950"/>
          <p14:tracePt t="51740" x="5532438" y="4183063"/>
          <p14:tracePt t="51740" x="5543550" y="4183063"/>
          <p14:tracePt t="51758" x="5565775" y="4189413"/>
          <p14:tracePt t="51774" x="5594350" y="4200525"/>
          <p14:tracePt t="51790" x="5618163" y="4200525"/>
          <p14:tracePt t="51807" x="5640388" y="4206875"/>
          <p14:tracePt t="51824" x="5657850" y="4217988"/>
          <p14:tracePt t="51840" x="5675313" y="4217988"/>
          <p14:tracePt t="51858" x="5692775" y="4222750"/>
          <p14:tracePt t="51873" x="5703888" y="4229100"/>
          <p14:tracePt t="51890" x="5721350" y="4229100"/>
          <p14:tracePt t="51907" x="5743575" y="4240213"/>
          <p14:tracePt t="51924" x="5765800" y="4246563"/>
          <p14:tracePt t="51940" x="5789613" y="4251325"/>
          <p14:tracePt t="51940" x="5800725" y="4251325"/>
          <p14:tracePt t="51958" x="5829300" y="4264025"/>
          <p14:tracePt t="51974" x="5851525" y="4264025"/>
          <p14:tracePt t="51990" x="5875338" y="4268788"/>
          <p14:tracePt t="52007" x="5892800" y="4275138"/>
          <p14:tracePt t="52024" x="5915025" y="4279900"/>
          <p14:tracePt t="52040" x="5932488" y="4279900"/>
          <p14:tracePt t="52057" x="5949950" y="4286250"/>
          <p14:tracePt t="52073" x="5961063" y="4286250"/>
          <p14:tracePt t="52090" x="5972175" y="4292600"/>
          <p14:tracePt t="52107" x="5983288" y="4297363"/>
          <p14:tracePt t="52124" x="6000750" y="4297363"/>
          <p14:tracePt t="52140" x="6011863" y="4308475"/>
          <p14:tracePt t="52140" x="6018213" y="4308475"/>
          <p14:tracePt t="52158" x="6035675" y="4321175"/>
          <p14:tracePt t="52174" x="6040438" y="4325938"/>
          <p14:tracePt t="52190" x="6057900" y="4332288"/>
          <p14:tracePt t="52207" x="6069013" y="4337050"/>
          <p14:tracePt t="52224" x="6080125" y="4349750"/>
          <p14:tracePt t="52240" x="6086475" y="4354513"/>
          <p14:tracePt t="52257" x="6097588" y="4365625"/>
          <p14:tracePt t="52273" x="6103938" y="4378325"/>
          <p14:tracePt t="52290" x="6121400" y="4389438"/>
          <p14:tracePt t="52307" x="6132513" y="4394200"/>
          <p14:tracePt t="52323" x="6143625" y="4406900"/>
          <p14:tracePt t="52341" x="6154738" y="4411663"/>
          <p14:tracePt t="52357" x="6178550" y="4422775"/>
          <p14:tracePt t="52374" x="6189663" y="4435475"/>
          <p14:tracePt t="52390" x="6200775" y="4440238"/>
          <p14:tracePt t="52407" x="6211888" y="4446588"/>
          <p14:tracePt t="52423" x="6218238" y="4446588"/>
          <p14:tracePt t="52441" x="6223000" y="4451350"/>
          <p14:tracePt t="52457" x="6229350" y="4451350"/>
          <p14:tracePt t="52838" x="6223000" y="4457700"/>
          <p14:tracePt t="52862" x="6218238" y="4457700"/>
          <p14:tracePt t="52878" x="6211888" y="4457700"/>
          <p14:tracePt t="52886" x="6207125" y="4457700"/>
          <p14:tracePt t="52893" x="6132513" y="4429125"/>
          <p14:tracePt t="52907" x="6018213" y="4389438"/>
          <p14:tracePt t="52924" x="5868988" y="4349750"/>
          <p14:tracePt t="52941" x="5721350" y="4314825"/>
          <p14:tracePt t="52957" x="5514975" y="4286250"/>
          <p14:tracePt t="52974" x="5365750" y="4275138"/>
          <p14:tracePt t="52990" x="5172075" y="4246563"/>
          <p14:tracePt t="53007" x="4840288" y="4200525"/>
          <p14:tracePt t="53023" x="4503738" y="4154488"/>
          <p14:tracePt t="53041" x="4268788" y="4132263"/>
          <p14:tracePt t="53057" x="4121150" y="4108450"/>
          <p14:tracePt t="53074" x="3994150" y="4103688"/>
          <p14:tracePt t="53090" x="3857625" y="4086225"/>
          <p14:tracePt t="53107" x="3703638" y="4051300"/>
          <p14:tracePt t="53123" x="3532188" y="4011613"/>
          <p14:tracePt t="53141" x="3394075" y="3994150"/>
          <p14:tracePt t="53157" x="3257550" y="3960813"/>
          <p14:tracePt t="53174" x="3165475" y="3943350"/>
          <p14:tracePt t="53190" x="3074988" y="3921125"/>
          <p14:tracePt t="53207" x="2989263" y="3903663"/>
          <p14:tracePt t="53223" x="2936875" y="3892550"/>
          <p14:tracePt t="53241" x="2921000" y="3886200"/>
          <p14:tracePt t="53257" x="2914650" y="3886200"/>
          <p14:tracePt t="53294" x="2908300" y="3886200"/>
          <p14:tracePt t="53297" x="2908300" y="3879850"/>
          <p14:tracePt t="53307" x="2892425" y="3875088"/>
          <p14:tracePt t="53323" x="2868613" y="3857625"/>
          <p14:tracePt t="53341" x="2846388" y="3840163"/>
          <p14:tracePt t="53357" x="2817813" y="3822700"/>
          <p14:tracePt t="53374" x="2806700" y="3817938"/>
          <p14:tracePt t="53390" x="2794000" y="3806825"/>
          <p14:tracePt t="53407" x="2782888" y="3789363"/>
          <p14:tracePt t="53423" x="2771775" y="3778250"/>
          <p14:tracePt t="53440" x="2765425" y="3765550"/>
          <p14:tracePt t="53457" x="2765425" y="3760788"/>
          <p14:tracePt t="53474" x="2760663" y="3760788"/>
          <p14:tracePt t="53490" x="2760663" y="3754438"/>
          <p14:tracePt t="53507" x="2760663" y="3749675"/>
          <p14:tracePt t="53645" x="2765425" y="3749675"/>
          <p14:tracePt t="53654" x="2778125" y="3749675"/>
          <p14:tracePt t="53660" x="2811463" y="3749675"/>
          <p14:tracePt t="53673" x="2846388" y="3749675"/>
          <p14:tracePt t="53690" x="2886075" y="3754438"/>
          <p14:tracePt t="53707" x="2925763" y="3754438"/>
          <p14:tracePt t="53723" x="2978150" y="3754438"/>
          <p14:tracePt t="53741" x="3017838" y="3754438"/>
          <p14:tracePt t="53757" x="3068638" y="3754438"/>
          <p14:tracePt t="53774" x="3103563" y="3760788"/>
          <p14:tracePt t="53790" x="3125788" y="3760788"/>
          <p14:tracePt t="53807" x="3149600" y="3765550"/>
          <p14:tracePt t="53823" x="3171825" y="3771900"/>
          <p14:tracePt t="53840" x="3189288" y="3771900"/>
          <p14:tracePt t="53857" x="3206750" y="3771900"/>
          <p14:tracePt t="53874" x="3217863" y="3771900"/>
          <p14:tracePt t="53890" x="3235325" y="3771900"/>
          <p14:tracePt t="53907" x="3246438" y="3778250"/>
          <p14:tracePt t="53923" x="3268663" y="3783013"/>
          <p14:tracePt t="53940" x="3279775" y="3783013"/>
          <p14:tracePt t="53940" x="3292475" y="3783013"/>
          <p14:tracePt t="53958" x="3303588" y="3789363"/>
          <p14:tracePt t="53974" x="3321050" y="3789363"/>
          <p14:tracePt t="53991" x="3349625" y="3789363"/>
          <p14:tracePt t="54007" x="3360738" y="3794125"/>
          <p14:tracePt t="54024" x="3382963" y="3794125"/>
          <p14:tracePt t="54040" x="3394075" y="3794125"/>
          <p14:tracePt t="54058" x="3417888" y="3800475"/>
          <p14:tracePt t="54074" x="3435350" y="3800475"/>
          <p14:tracePt t="54091" x="3457575" y="3800475"/>
          <p14:tracePt t="54107" x="3479800" y="3806825"/>
          <p14:tracePt t="54124" x="3492500" y="3806825"/>
          <p14:tracePt t="54140" x="3514725" y="3811588"/>
          <p14:tracePt t="54157" x="3543300" y="3811588"/>
          <p14:tracePt t="54174" x="3560763" y="3817938"/>
          <p14:tracePt t="54190" x="3582988" y="3817938"/>
          <p14:tracePt t="54207" x="3600450" y="3817938"/>
          <p14:tracePt t="54224" x="3622675" y="3817938"/>
          <p14:tracePt t="54240" x="3635375" y="3817938"/>
          <p14:tracePt t="54257" x="3657600" y="3817938"/>
          <p14:tracePt t="54273" x="3675063" y="3817938"/>
          <p14:tracePt t="54291" x="3697288" y="3822700"/>
          <p14:tracePt t="54307" x="3721100" y="3822700"/>
          <p14:tracePt t="54324" x="3743325" y="3822700"/>
          <p14:tracePt t="54340" x="3754438" y="3822700"/>
          <p14:tracePt t="54340" x="3771900" y="3822700"/>
          <p14:tracePt t="54358" x="3789363" y="3822700"/>
          <p14:tracePt t="54374" x="3811588" y="3822700"/>
          <p14:tracePt t="54391" x="3829050" y="3822700"/>
          <p14:tracePt t="54407" x="3851275" y="3822700"/>
          <p14:tracePt t="54424" x="3868738" y="3822700"/>
          <p14:tracePt t="54440" x="3886200" y="3822700"/>
          <p14:tracePt t="54457" x="3908425" y="3822700"/>
          <p14:tracePt t="54473" x="3932238" y="3822700"/>
          <p14:tracePt t="54491" x="3965575" y="3822700"/>
          <p14:tracePt t="54507" x="3989388" y="3822700"/>
          <p14:tracePt t="54524" x="4017963" y="3822700"/>
          <p14:tracePt t="54540" x="4068763" y="3822700"/>
          <p14:tracePt t="54558" x="4092575" y="3822700"/>
          <p14:tracePt t="54574" x="4121150" y="3822700"/>
          <p14:tracePt t="54591" x="4149725" y="3829050"/>
          <p14:tracePt t="54607" x="4165600" y="3829050"/>
          <p14:tracePt t="54624" x="4194175" y="3829050"/>
          <p14:tracePt t="54640" x="4217988" y="3835400"/>
          <p14:tracePt t="54657" x="4240213" y="3835400"/>
          <p14:tracePt t="54673" x="4268788" y="3835400"/>
          <p14:tracePt t="54691" x="4297363" y="3835400"/>
          <p14:tracePt t="54707" x="4321175" y="3835400"/>
          <p14:tracePt t="54724" x="4349750" y="3835400"/>
          <p14:tracePt t="54740" x="4371975" y="3835400"/>
          <p14:tracePt t="54740" x="4383088" y="3835400"/>
          <p14:tracePt t="54757" x="4406900" y="3835400"/>
          <p14:tracePt t="54774" x="4429125" y="3835400"/>
          <p14:tracePt t="54791" x="4451350" y="3835400"/>
          <p14:tracePt t="54807" x="4464050" y="3835400"/>
          <p14:tracePt t="54824" x="4479925" y="3835400"/>
          <p14:tracePt t="54840" x="4486275" y="3835400"/>
          <p14:tracePt t="54857" x="4492625" y="3835400"/>
          <p14:tracePt t="55021" x="4497388" y="3835400"/>
          <p14:tracePt t="55024" x="4521200" y="3840163"/>
          <p14:tracePt t="55045" x="4554538" y="3840163"/>
          <p14:tracePt t="55057" x="4583113" y="3846513"/>
          <p14:tracePt t="55073" x="4622800" y="3851275"/>
          <p14:tracePt t="55091" x="4664075" y="3851275"/>
          <p14:tracePt t="55107" x="4708525" y="3857625"/>
          <p14:tracePt t="55124" x="4749800" y="3857625"/>
          <p14:tracePt t="55140" x="4789488" y="3863975"/>
          <p14:tracePt t="55140" x="4818063" y="3863975"/>
          <p14:tracePt t="55157" x="4857750" y="3868738"/>
          <p14:tracePt t="55174" x="4886325" y="3868738"/>
          <p14:tracePt t="55190" x="4921250" y="3875088"/>
          <p14:tracePt t="55207" x="4949825" y="3875088"/>
          <p14:tracePt t="55224" x="4978400" y="3875088"/>
          <p14:tracePt t="55240" x="5006975" y="3886200"/>
          <p14:tracePt t="55257" x="5040313" y="3892550"/>
          <p14:tracePt t="55273" x="5068888" y="3897313"/>
          <p14:tracePt t="55290" x="5097463" y="3903663"/>
          <p14:tracePt t="55307" x="5126038" y="3908425"/>
          <p14:tracePt t="55324" x="5149850" y="3914775"/>
          <p14:tracePt t="55340" x="5178425" y="3921125"/>
          <p14:tracePt t="55340" x="5189538" y="3925888"/>
          <p14:tracePt t="55357" x="5218113" y="3932238"/>
          <p14:tracePt t="55373" x="5246688" y="3937000"/>
          <p14:tracePt t="55390" x="5280025" y="3943350"/>
          <p14:tracePt t="55407" x="5314950" y="3949700"/>
          <p14:tracePt t="55423" x="5354638" y="3949700"/>
          <p14:tracePt t="55440" x="5383213" y="3954463"/>
          <p14:tracePt t="55457" x="5422900" y="3965575"/>
          <p14:tracePt t="55473" x="5464175" y="3971925"/>
          <p14:tracePt t="55490" x="5514975" y="3971925"/>
          <p14:tracePt t="55507" x="5565775" y="3978275"/>
          <p14:tracePt t="55524" x="5607050" y="3978275"/>
          <p14:tracePt t="55540" x="5664200" y="3983038"/>
          <p14:tracePt t="55557" x="5721350" y="3989388"/>
          <p14:tracePt t="55573" x="5765800" y="3994150"/>
          <p14:tracePt t="55590" x="5800725" y="4000500"/>
          <p14:tracePt t="55607" x="5835650" y="4017963"/>
          <p14:tracePt t="55623" x="5868988" y="4029075"/>
          <p14:tracePt t="55640" x="5903913" y="4040188"/>
          <p14:tracePt t="55657" x="5926138" y="4051300"/>
          <p14:tracePt t="55674" x="5961063" y="4064000"/>
          <p14:tracePt t="55690" x="5989638" y="4079875"/>
          <p14:tracePt t="55707" x="6018213" y="4092575"/>
          <p14:tracePt t="55723" x="6040438" y="4103688"/>
          <p14:tracePt t="55740" x="6051550" y="4108450"/>
          <p14:tracePt t="55757" x="6064250" y="4114800"/>
          <p14:tracePt t="55774" x="6064250" y="4121150"/>
          <p14:tracePt t="56141" x="6069013" y="4121150"/>
          <p14:tracePt t="56149" x="6075363" y="4121150"/>
          <p14:tracePt t="56181" x="6080125" y="4121150"/>
          <p14:tracePt t="56197" x="6086475" y="4121150"/>
          <p14:tracePt t="56207" x="6097588" y="4121150"/>
          <p14:tracePt t="56223" x="6108700" y="4121150"/>
          <p14:tracePt t="56240" x="6115050" y="4121150"/>
          <p14:tracePt t="56277" x="6115050" y="4114800"/>
          <p14:tracePt t="56309" x="6115050" y="4108450"/>
          <p14:tracePt t="56324" x="6115050" y="4097338"/>
          <p14:tracePt t="57021" x="6115050" y="4092575"/>
          <p14:tracePt t="57026" x="6115050" y="4086225"/>
          <p14:tracePt t="57040" x="6108700" y="4075113"/>
          <p14:tracePt t="57057" x="6103938" y="4068763"/>
          <p14:tracePt t="57073" x="6092825" y="4057650"/>
          <p14:tracePt t="57090" x="6086475" y="4051300"/>
          <p14:tracePt t="57107" x="6080125" y="4046538"/>
          <p14:tracePt t="57124" x="6075363" y="4046538"/>
          <p14:tracePt t="57140" x="6064250" y="4046538"/>
          <p14:tracePt t="57156" x="6022975" y="4046538"/>
          <p14:tracePt t="57174" x="5994400" y="4051300"/>
          <p14:tracePt t="57190" x="5954713" y="4057650"/>
          <p14:tracePt t="57207" x="5921375" y="4057650"/>
          <p14:tracePt t="57223" x="5868988" y="4057650"/>
          <p14:tracePt t="57240" x="5818188" y="4057650"/>
          <p14:tracePt t="57256" x="5761038" y="4057650"/>
          <p14:tracePt t="57273" x="5708650" y="4057650"/>
          <p14:tracePt t="57290" x="5668963" y="4064000"/>
          <p14:tracePt t="57307" x="5629275" y="4064000"/>
          <p14:tracePt t="57324" x="5578475" y="4064000"/>
          <p14:tracePt t="57340" x="5521325" y="4068763"/>
          <p14:tracePt t="57357" x="5394325" y="4068763"/>
          <p14:tracePt t="57373" x="5303838" y="4068763"/>
          <p14:tracePt t="57391" x="5211763" y="4064000"/>
          <p14:tracePt t="57406" x="5143500" y="4064000"/>
          <p14:tracePt t="57423" x="5092700" y="4057650"/>
          <p14:tracePt t="57440" x="5064125" y="4051300"/>
          <p14:tracePt t="57457" x="5046663" y="4046538"/>
          <p14:tracePt t="57473" x="5040313" y="4046538"/>
          <p14:tracePt t="57637" x="5040313" y="4040188"/>
          <p14:tracePt t="57645" x="5057775" y="4006850"/>
          <p14:tracePt t="57657" x="5064125" y="3949700"/>
          <p14:tracePt t="57673" x="5064125" y="3886200"/>
          <p14:tracePt t="57690" x="5064125" y="3822700"/>
          <p14:tracePt t="57706" x="5051425" y="3749675"/>
          <p14:tracePt t="57724" x="5046663" y="3686175"/>
          <p14:tracePt t="57740" x="5046663" y="3629025"/>
          <p14:tracePt t="57757" x="5057775" y="3582988"/>
          <p14:tracePt t="57774" x="5068888" y="3554413"/>
          <p14:tracePt t="57790" x="5080000" y="3536950"/>
          <p14:tracePt t="57806" x="5086350" y="3521075"/>
          <p14:tracePt t="57824" x="5097463" y="3508375"/>
          <p14:tracePt t="57840" x="5097463" y="3503613"/>
          <p14:tracePt t="57857" x="5097463" y="3497263"/>
          <p14:tracePt t="57989" x="5097463" y="3503613"/>
          <p14:tracePt t="57997" x="5086350" y="3525838"/>
          <p14:tracePt t="58013" x="5068888" y="3560763"/>
          <p14:tracePt t="58023" x="5046663" y="3594100"/>
          <p14:tracePt t="58040" x="5035550" y="3629025"/>
          <p14:tracePt t="58057" x="5018088" y="3663950"/>
          <p14:tracePt t="58073" x="5000625" y="3692525"/>
          <p14:tracePt t="58090" x="4989513" y="3708400"/>
          <p14:tracePt t="58106" x="4978400" y="3725863"/>
          <p14:tracePt t="58124" x="4965700" y="3743325"/>
          <p14:tracePt t="58140" x="4954588" y="3760788"/>
          <p14:tracePt t="58157" x="4949825" y="3794125"/>
          <p14:tracePt t="58173" x="4943475" y="3822700"/>
          <p14:tracePt t="58190" x="4937125" y="3835400"/>
          <p14:tracePt t="58206" x="4937125" y="3846513"/>
          <p14:tracePt t="58224" x="4932363" y="3857625"/>
          <p14:tracePt t="58240" x="4932363" y="3868738"/>
          <p14:tracePt t="58257" x="4932363" y="3875088"/>
          <p14:tracePt t="58273" x="4932363" y="3879850"/>
          <p14:tracePt t="58325" x="4937125" y="3879850"/>
          <p14:tracePt t="58341" x="4943475" y="3879850"/>
          <p14:tracePt t="58356" x="4949825" y="3879850"/>
          <p14:tracePt t="58357" x="4965700" y="3863975"/>
          <p14:tracePt t="58373" x="4978400" y="3846513"/>
          <p14:tracePt t="58390" x="4989513" y="3829050"/>
          <p14:tracePt t="58406" x="4989513" y="3817938"/>
          <p14:tracePt t="58423" x="4989513" y="3811588"/>
          <p14:tracePt t="58440" x="4989513" y="3806825"/>
          <p14:tracePt t="58457" x="4978400" y="3800475"/>
          <p14:tracePt t="58473" x="4960938" y="3800475"/>
          <p14:tracePt t="58490" x="4937125" y="3800475"/>
          <p14:tracePt t="58506" x="4921250" y="3817938"/>
          <p14:tracePt t="58524" x="4892675" y="3846513"/>
          <p14:tracePt t="58540" x="4864100" y="3879850"/>
          <p14:tracePt t="58540" x="4846638" y="3897313"/>
          <p14:tracePt t="58557" x="4829175" y="3932238"/>
          <p14:tracePt t="58573" x="4811713" y="3960813"/>
          <p14:tracePt t="58590" x="4811713" y="3994150"/>
          <p14:tracePt t="58606" x="4806950" y="4022725"/>
          <p14:tracePt t="58623" x="4806950" y="4040188"/>
          <p14:tracePt t="58640" x="4806950" y="4057650"/>
          <p14:tracePt t="58657" x="4818063" y="4068763"/>
          <p14:tracePt t="58673" x="4846638" y="4079875"/>
          <p14:tracePt t="58690" x="4879975" y="4086225"/>
          <p14:tracePt t="58706" x="4921250" y="4086225"/>
          <p14:tracePt t="58723" x="4965700" y="4086225"/>
          <p14:tracePt t="58740" x="4994275" y="4068763"/>
          <p14:tracePt t="58757" x="5029200" y="4035425"/>
          <p14:tracePt t="58773" x="5046663" y="4006850"/>
          <p14:tracePt t="58790" x="5046663" y="3965575"/>
          <p14:tracePt t="58806" x="5040313" y="3914775"/>
          <p14:tracePt t="58823" x="5011738" y="3863975"/>
          <p14:tracePt t="58840" x="4989513" y="3811588"/>
          <p14:tracePt t="58856" x="4954588" y="3783013"/>
          <p14:tracePt t="58873" x="4921250" y="3765550"/>
          <p14:tracePt t="58890" x="4903788" y="3765550"/>
          <p14:tracePt t="58906" x="4892675" y="3765550"/>
          <p14:tracePt t="58923" x="4879975" y="3783013"/>
          <p14:tracePt t="58940" x="4864100" y="3817938"/>
          <p14:tracePt t="58956" x="4840288" y="3925888"/>
          <p14:tracePt t="58974" x="4829175" y="4006850"/>
          <p14:tracePt t="58990" x="4822825" y="4075113"/>
          <p14:tracePt t="59007" x="4822825" y="4143375"/>
          <p14:tracePt t="59023" x="4840288" y="4194175"/>
          <p14:tracePt t="59040" x="4851400" y="4211638"/>
          <p14:tracePt t="59056" x="4864100" y="4217988"/>
          <p14:tracePt t="59074" x="4875213" y="4222750"/>
          <p14:tracePt t="59090" x="4879975" y="4222750"/>
          <p14:tracePt t="59125" x="4886325" y="4211638"/>
          <p14:tracePt t="59125" x="4892675" y="4200525"/>
          <p14:tracePt t="59140" x="4908550" y="4171950"/>
          <p14:tracePt t="59140" x="4914900" y="4154488"/>
          <p14:tracePt t="59157" x="4926013" y="4125913"/>
          <p14:tracePt t="59174" x="4937125" y="4092575"/>
          <p14:tracePt t="59190" x="4943475" y="4064000"/>
          <p14:tracePt t="59207" x="4943475" y="4035425"/>
          <p14:tracePt t="59223" x="4937125" y="4011613"/>
          <p14:tracePt t="59240" x="4921250" y="3983038"/>
          <p14:tracePt t="59256" x="4897438" y="3965575"/>
          <p14:tracePt t="59273" x="4892675" y="3965575"/>
          <p14:tracePt t="59333" x="4892675" y="3978275"/>
          <p14:tracePt t="59341" x="4892675" y="3989388"/>
          <p14:tracePt t="59341" x="4892675" y="4011613"/>
          <p14:tracePt t="59356" x="4892675" y="4051300"/>
          <p14:tracePt t="59374" x="4892675" y="4057650"/>
          <p14:tracePt t="59477" x="4892675" y="4064000"/>
          <p14:tracePt t="59597" x="4886325" y="4064000"/>
          <p14:tracePt t="59613" x="4875213" y="4064000"/>
          <p14:tracePt t="59621" x="4868863" y="4064000"/>
          <p14:tracePt t="59640" x="4851400" y="4064000"/>
          <p14:tracePt t="59641" x="4818063" y="4064000"/>
          <p14:tracePt t="59657" x="4800600" y="4064000"/>
          <p14:tracePt t="59673" x="4794250" y="4064000"/>
          <p14:tracePt t="59709" x="4789488" y="4064000"/>
          <p14:tracePt t="59710" x="4783138" y="4064000"/>
          <p14:tracePt t="59732" x="4778375" y="4064000"/>
          <p14:tracePt t="59829" x="4778375" y="4068763"/>
          <p14:tracePt t="59845" x="4778375" y="4075113"/>
          <p14:tracePt t="59853" x="4778375" y="4079875"/>
          <p14:tracePt t="59873" x="4783138" y="4097338"/>
          <p14:tracePt t="59874" x="4783138" y="4108450"/>
          <p14:tracePt t="59890" x="4783138" y="4132263"/>
          <p14:tracePt t="59907" x="4783138" y="4149725"/>
          <p14:tracePt t="59923" x="4783138" y="4154488"/>
          <p14:tracePt t="59940" x="4783138" y="4165600"/>
          <p14:tracePt t="59956" x="4783138" y="4183063"/>
          <p14:tracePt t="59973" x="4783138" y="4194175"/>
          <p14:tracePt t="60093" x="4783138" y="4189413"/>
          <p14:tracePt t="60109" x="4783138" y="4183063"/>
          <p14:tracePt t="60123" x="4789488" y="4171950"/>
          <p14:tracePt t="60125" x="4794250" y="4143375"/>
          <p14:tracePt t="60140" x="4806950" y="4114800"/>
          <p14:tracePt t="60156" x="4822825" y="4079875"/>
          <p14:tracePt t="60174" x="4829175" y="4068763"/>
          <p14:tracePt t="60190" x="4829175" y="4064000"/>
          <p14:tracePt t="60206" x="4829175" y="4057650"/>
          <p14:tracePt t="60381" x="4829175" y="4051300"/>
          <p14:tracePt t="60389" x="4846638" y="4046538"/>
          <p14:tracePt t="60407" x="4846638" y="4040188"/>
          <p14:tracePt t="60423" x="4851400" y="4035425"/>
          <p14:tracePt t="60440" x="4857750" y="4029075"/>
          <p14:tracePt t="60456" x="4864100" y="4022725"/>
          <p14:tracePt t="60473" x="4864100" y="4017963"/>
          <p14:tracePt t="60490" x="4868863" y="4011613"/>
          <p14:tracePt t="60709" x="4868863" y="4006850"/>
          <p14:tracePt t="60717" x="4875213" y="4006850"/>
          <p14:tracePt t="60723" x="4879975" y="4000500"/>
          <p14:tracePt t="60740" x="4886325" y="3994150"/>
          <p14:tracePt t="60740" x="4892675" y="3989388"/>
          <p14:tracePt t="60757" x="4908550" y="3978275"/>
          <p14:tracePt t="60773" x="4921250" y="3965575"/>
          <p14:tracePt t="60790" x="4926013" y="3960813"/>
          <p14:tracePt t="60806" x="4932363" y="3954463"/>
          <p14:tracePt t="61610" x="4932363" y="3949700"/>
          <p14:tracePt t="61613" x="4926013" y="3949700"/>
          <p14:tracePt t="61653" x="4926013" y="3943350"/>
          <p14:tracePt t="62918" x="4921250" y="3943350"/>
          <p14:tracePt t="62926" x="4921250" y="3932238"/>
          <p14:tracePt t="62941" x="4921250" y="3921125"/>
          <p14:tracePt t="62957" x="4921250" y="3908425"/>
          <p14:tracePt t="62975" x="4921250" y="3903663"/>
          <p14:tracePt t="62990" x="4921250" y="3897313"/>
          <p14:tracePt t="63007" x="4921250" y="3886200"/>
          <p14:tracePt t="63024" x="4921250" y="3875088"/>
          <p14:tracePt t="63041" x="4921250" y="3863975"/>
          <p14:tracePt t="63057" x="4921250" y="3846513"/>
          <p14:tracePt t="63074" x="4921250" y="3829050"/>
          <p14:tracePt t="63090" x="4921250" y="3811588"/>
          <p14:tracePt t="63108" x="4921250" y="3794125"/>
          <p14:tracePt t="63124" x="4921250" y="3783013"/>
          <p14:tracePt t="63141" x="4921250" y="3771900"/>
          <p14:tracePt t="63157" x="4921250" y="3754438"/>
          <p14:tracePt t="63174" x="4921250" y="3749675"/>
          <p14:tracePt t="63190" x="4921250" y="3736975"/>
          <p14:tracePt t="63208" x="4921250" y="3732213"/>
          <p14:tracePt t="63224" x="4921250" y="3725863"/>
          <p14:tracePt t="63241" x="4921250" y="3714750"/>
          <p14:tracePt t="63257" x="4921250" y="3703638"/>
          <p14:tracePt t="63274" x="4921250" y="3697288"/>
          <p14:tracePt t="63290" x="4921250" y="3686175"/>
          <p14:tracePt t="63308" x="4921250" y="3679825"/>
          <p14:tracePt t="63324" x="4921250" y="3668713"/>
          <p14:tracePt t="63341" x="4914900" y="3663950"/>
          <p14:tracePt t="64750" x="4914900" y="3668713"/>
          <p14:tracePt t="64757" x="4914900" y="3675063"/>
          <p14:tracePt t="64758" x="4914900" y="3679825"/>
          <p14:tracePt t="64774" x="4914900" y="3686175"/>
          <p14:tracePt t="64790" x="4914900" y="3692525"/>
          <p14:tracePt t="64807" x="4914900" y="3697288"/>
          <p14:tracePt t="64846" x="4914900" y="3703638"/>
          <p14:tracePt t="64862" x="4914900" y="3708400"/>
          <p14:tracePt t="64874" x="4914900" y="3714750"/>
          <p14:tracePt t="64894" x="4914900" y="3721100"/>
          <p14:tracePt t="64902" x="4914900" y="3725863"/>
          <p14:tracePt t="64910" x="4914900" y="3736975"/>
          <p14:tracePt t="64924" x="4914900" y="3749675"/>
          <p14:tracePt t="64940" x="4908550" y="3760788"/>
          <p14:tracePt t="64940" x="4908550" y="3771900"/>
          <p14:tracePt t="64958" x="4908550" y="3778250"/>
          <p14:tracePt t="64974" x="4908550" y="3806825"/>
          <p14:tracePt t="64991" x="4908550" y="3817938"/>
          <p14:tracePt t="65007" x="4908550" y="3829050"/>
          <p14:tracePt t="65024" x="4908550" y="3840163"/>
          <p14:tracePt t="65040" x="4908550" y="3846513"/>
          <p14:tracePt t="65057" x="4908550" y="3851275"/>
          <p14:tracePt t="65074" x="4908550" y="3857625"/>
          <p14:tracePt t="65090" x="4908550" y="3863975"/>
          <p14:tracePt t="65107" x="4908550" y="3868738"/>
          <p14:tracePt t="65198" x="4908550" y="3875088"/>
          <p14:tracePt t="65224" x="4908550" y="3886200"/>
          <p14:tracePt t="65224" x="4908550" y="3892550"/>
          <p14:tracePt t="65240" x="4908550" y="3903663"/>
          <p14:tracePt t="65258" x="4908550" y="3932238"/>
          <p14:tracePt t="65274" x="4914900" y="3960813"/>
          <p14:tracePt t="65290" x="4921250" y="4000500"/>
          <p14:tracePt t="65307" x="4926013" y="4035425"/>
          <p14:tracePt t="65324" x="4926013" y="4064000"/>
          <p14:tracePt t="65340" x="4932363" y="4079875"/>
          <p14:tracePt t="65357" x="4937125" y="4108450"/>
          <p14:tracePt t="65374" x="4937125" y="4121150"/>
          <p14:tracePt t="65390" x="4937125" y="4137025"/>
          <p14:tracePt t="65407" x="4937125" y="4154488"/>
          <p14:tracePt t="65424" x="4943475" y="4178300"/>
          <p14:tracePt t="65440" x="4943475" y="4194175"/>
          <p14:tracePt t="65457" x="4943475" y="4211638"/>
          <p14:tracePt t="65473" x="4949825" y="4235450"/>
          <p14:tracePt t="65491" x="4949825" y="4257675"/>
          <p14:tracePt t="65507" x="4949825" y="4286250"/>
          <p14:tracePt t="65524" x="4949825" y="4321175"/>
          <p14:tracePt t="65541" x="4949825" y="4360863"/>
          <p14:tracePt t="65557" x="4949825" y="4400550"/>
          <p14:tracePt t="65574" x="4949825" y="4418013"/>
          <p14:tracePt t="65590" x="4949825" y="4422775"/>
          <p14:tracePt t="65607" x="4949825" y="4435475"/>
          <p14:tracePt t="65646" x="4949825" y="4440238"/>
          <p14:tracePt t="65734" x="4949825" y="4446588"/>
          <p14:tracePt t="65974" x="4949825" y="4451350"/>
          <p14:tracePt t="66335" x="0" y="0"/>
        </p14:tracePtLst>
        <p14:tracePtLst>
          <p14:tracePt t="73826" x="5303838" y="4200525"/>
          <p14:tracePt t="73917" x="5308600" y="4200525"/>
          <p14:tracePt t="73957" x="5314950" y="4200525"/>
          <p14:tracePt t="73958" x="5332413" y="4206875"/>
          <p14:tracePt t="73973" x="5365750" y="4211638"/>
          <p14:tracePt t="73990" x="5383213" y="4222750"/>
          <p14:tracePt t="74006" x="5394325" y="4222750"/>
          <p14:tracePt t="74069" x="5394325" y="4211638"/>
          <p14:tracePt t="74077" x="5360988" y="4183063"/>
          <p14:tracePt t="74090" x="5292725" y="4149725"/>
          <p14:tracePt t="74106" x="5218113" y="4114800"/>
          <p14:tracePt t="74123" x="5154613" y="4079875"/>
          <p14:tracePt t="74140" x="5126038" y="4068763"/>
          <p14:tracePt t="74157" x="5108575" y="4057650"/>
          <p14:tracePt t="74173" x="5086350" y="4046538"/>
          <p14:tracePt t="74190" x="5075238" y="4035425"/>
          <p14:tracePt t="74206" x="5064125" y="4029075"/>
          <p14:tracePt t="74224" x="5057775" y="4017963"/>
          <p14:tracePt t="74240" x="5051425" y="4017963"/>
          <p14:tracePt t="74256" x="5040313" y="4011613"/>
          <p14:tracePt t="74273" x="5022850" y="4000500"/>
          <p14:tracePt t="74290" x="5006975" y="3989388"/>
          <p14:tracePt t="74306" x="4994275" y="3978275"/>
          <p14:tracePt t="74323" x="4978400" y="3965575"/>
          <p14:tracePt t="74340" x="4972050" y="3954463"/>
          <p14:tracePt t="74357" x="4960938" y="3949700"/>
          <p14:tracePt t="74357" x="4954588" y="3949700"/>
          <p14:tracePt t="74374" x="4949825" y="3937000"/>
          <p14:tracePt t="74709" x="4943475" y="3937000"/>
          <p14:tracePt t="74725" x="4937125" y="3937000"/>
          <p14:tracePt t="74741" x="4932363" y="3937000"/>
          <p14:tracePt t="74756" x="4926013" y="3937000"/>
          <p14:tracePt t="74757" x="4921250" y="3937000"/>
          <p14:tracePt t="74773" x="4892675" y="3932238"/>
          <p14:tracePt t="74790" x="4875213" y="3932238"/>
          <p14:tracePt t="74806" x="4864100" y="3932238"/>
          <p14:tracePt t="74823" x="4857750" y="3932238"/>
          <p14:tracePt t="74840" x="4851400" y="3932238"/>
          <p14:tracePt t="74857" x="4846638" y="3932238"/>
          <p14:tracePt t="74873" x="4840288" y="3932238"/>
          <p14:tracePt t="74949" x="4835525" y="3932238"/>
          <p14:tracePt t="74989" x="4829175" y="3932238"/>
          <p14:tracePt t="75006" x="4822825" y="3932238"/>
          <p14:tracePt t="75011" x="4811713" y="3925888"/>
          <p14:tracePt t="75023" x="4800600" y="3925888"/>
          <p14:tracePt t="75040" x="4778375" y="3925888"/>
          <p14:tracePt t="75056" x="4765675" y="3925888"/>
          <p14:tracePt t="75073" x="4754563" y="3921125"/>
          <p14:tracePt t="75090" x="4749800" y="3921125"/>
          <p14:tracePt t="75106" x="4737100" y="3921125"/>
          <p14:tracePt t="75123" x="4732338" y="3914775"/>
          <p14:tracePt t="75139" x="4721225" y="3914775"/>
          <p14:tracePt t="75157" x="4708525" y="3908425"/>
          <p14:tracePt t="75173" x="4686300" y="3908425"/>
          <p14:tracePt t="75190" x="4668838" y="3908425"/>
          <p14:tracePt t="75206" x="4646613" y="3908425"/>
          <p14:tracePt t="75223" x="4622800" y="3908425"/>
          <p14:tracePt t="75239" x="4606925" y="3908425"/>
          <p14:tracePt t="75256" x="4583113" y="3903663"/>
          <p14:tracePt t="75273" x="4560888" y="3903663"/>
          <p14:tracePt t="75290" x="4537075" y="3903663"/>
          <p14:tracePt t="75306" x="4514850" y="3897313"/>
          <p14:tracePt t="75323" x="4497388" y="3897313"/>
          <p14:tracePt t="75339" x="4468813" y="3892550"/>
          <p14:tracePt t="75356" x="4440238" y="3892550"/>
          <p14:tracePt t="75373" x="4394200" y="3892550"/>
          <p14:tracePt t="75391" x="4360863" y="3892550"/>
          <p14:tracePt t="75406" x="4337050" y="3886200"/>
          <p14:tracePt t="75423" x="4303713" y="3879850"/>
          <p14:tracePt t="75439" x="4279900" y="3879850"/>
          <p14:tracePt t="75456" x="4251325" y="3875088"/>
          <p14:tracePt t="75473" x="4217988" y="3875088"/>
          <p14:tracePt t="75489" x="4194175" y="3868738"/>
          <p14:tracePt t="75507" x="4171950" y="3868738"/>
          <p14:tracePt t="75523" x="4137025" y="3863975"/>
          <p14:tracePt t="75540" x="4114800" y="3857625"/>
          <p14:tracePt t="75556" x="4068763" y="3857625"/>
          <p14:tracePt t="75574" x="4040188" y="3851275"/>
          <p14:tracePt t="75589" x="4017963" y="3846513"/>
          <p14:tracePt t="75607" x="3989388" y="3846513"/>
          <p14:tracePt t="75623" x="3960813" y="3840163"/>
          <p14:tracePt t="75640" x="3937000" y="3840163"/>
          <p14:tracePt t="75656" x="3908425" y="3835400"/>
          <p14:tracePt t="75673" x="3886200" y="3829050"/>
          <p14:tracePt t="75689" x="3868738" y="3822700"/>
          <p14:tracePt t="75707" x="3840163" y="3817938"/>
          <p14:tracePt t="75723" x="3817938" y="3811588"/>
          <p14:tracePt t="75740" x="3794125" y="3806825"/>
          <p14:tracePt t="75756" x="3771900" y="3800475"/>
          <p14:tracePt t="75756" x="3765550" y="3800475"/>
          <p14:tracePt t="75773" x="3736975" y="3794125"/>
          <p14:tracePt t="75789" x="3714750" y="3789363"/>
          <p14:tracePt t="75807" x="3692525" y="3783013"/>
          <p14:tracePt t="75823" x="3668713" y="3778250"/>
          <p14:tracePt t="75840" x="3640138" y="3778250"/>
          <p14:tracePt t="75856" x="3617913" y="3771900"/>
          <p14:tracePt t="75873" x="3582988" y="3765550"/>
          <p14:tracePt t="75890" x="3560763" y="3765550"/>
          <p14:tracePt t="75907" x="3536950" y="3760788"/>
          <p14:tracePt t="75923" x="3508375" y="3760788"/>
          <p14:tracePt t="75940" x="3486150" y="3754438"/>
          <p14:tracePt t="75956" x="3446463" y="3754438"/>
          <p14:tracePt t="75973" x="3429000" y="3754438"/>
          <p14:tracePt t="75989" x="3400425" y="3749675"/>
          <p14:tracePt t="76007" x="3382963" y="3749675"/>
          <p14:tracePt t="76023" x="3360738" y="3749675"/>
          <p14:tracePt t="76040" x="3336925" y="3749675"/>
          <p14:tracePt t="76056" x="3308350" y="3749675"/>
          <p14:tracePt t="76073" x="3279775" y="3749675"/>
          <p14:tracePt t="76089" x="3257550" y="3749675"/>
          <p14:tracePt t="76107" x="3222625" y="3749675"/>
          <p14:tracePt t="76123" x="3189288" y="3749675"/>
          <p14:tracePt t="76140" x="3154363" y="3749675"/>
          <p14:tracePt t="76156" x="3121025" y="3743325"/>
          <p14:tracePt t="76156" x="3108325" y="3743325"/>
          <p14:tracePt t="76173" x="3079750" y="3743325"/>
          <p14:tracePt t="76189" x="3046413" y="3736975"/>
          <p14:tracePt t="76207" x="3017838" y="3736975"/>
          <p14:tracePt t="76223" x="2989263" y="3736975"/>
          <p14:tracePt t="76240" x="2960688" y="3736975"/>
          <p14:tracePt t="76256" x="2932113" y="3736975"/>
          <p14:tracePt t="76273" x="2908300" y="3736975"/>
          <p14:tracePt t="76289" x="2886075" y="3736975"/>
          <p14:tracePt t="76307" x="2863850" y="3736975"/>
          <p14:tracePt t="76323" x="2840038" y="3732213"/>
          <p14:tracePt t="76340" x="2811463" y="3732213"/>
          <p14:tracePt t="76356" x="2782888" y="3732213"/>
          <p14:tracePt t="76356" x="2771775" y="3732213"/>
          <p14:tracePt t="76373" x="2736850" y="3732213"/>
          <p14:tracePt t="76389" x="2708275" y="3732213"/>
          <p14:tracePt t="76407" x="2674938" y="3732213"/>
          <p14:tracePt t="76423" x="2646363" y="3732213"/>
          <p14:tracePt t="76440" x="2611438" y="3732213"/>
          <p14:tracePt t="76456" x="2571750" y="3732213"/>
          <p14:tracePt t="76473" x="2543175" y="3732213"/>
          <p14:tracePt t="76489" x="2514600" y="3732213"/>
          <p14:tracePt t="76507" x="2486025" y="3732213"/>
          <p14:tracePt t="76523" x="2451100" y="3732213"/>
          <p14:tracePt t="76540" x="2422525" y="3732213"/>
          <p14:tracePt t="76556" x="2378075" y="3732213"/>
          <p14:tracePt t="76573" x="2343150" y="3732213"/>
          <p14:tracePt t="76589" x="2308225" y="3732213"/>
          <p14:tracePt t="76606" x="2274888" y="3732213"/>
          <p14:tracePt t="76623" x="2246313" y="3732213"/>
          <p14:tracePt t="76639" x="2211388" y="3732213"/>
          <p14:tracePt t="76656" x="2182813" y="3732213"/>
          <p14:tracePt t="76673" x="2154238" y="3732213"/>
          <p14:tracePt t="76689" x="2132013" y="3732213"/>
          <p14:tracePt t="76706" x="2108200" y="3732213"/>
          <p14:tracePt t="76723" x="2079625" y="3732213"/>
          <p14:tracePt t="76740" x="2063750" y="3732213"/>
          <p14:tracePt t="76756" x="2035175" y="3732213"/>
          <p14:tracePt t="76756" x="2022475" y="3732213"/>
          <p14:tracePt t="76773" x="2006600" y="3732213"/>
          <p14:tracePt t="76789" x="1982788" y="3736975"/>
          <p14:tracePt t="76806" x="1971675" y="3736975"/>
          <p14:tracePt t="76823" x="1965325" y="3736975"/>
          <p14:tracePt t="76840" x="1960563" y="3736975"/>
          <p14:tracePt t="76856" x="1954213" y="3736975"/>
          <p14:tracePt t="76893" x="1949450" y="3736975"/>
          <p14:tracePt t="77117" x="1960563" y="3736975"/>
          <p14:tracePt t="77123" x="1993900" y="3736975"/>
          <p14:tracePt t="77139" x="2028825" y="3736975"/>
          <p14:tracePt t="77157" x="2063750" y="3736975"/>
          <p14:tracePt t="77173" x="2132013" y="3736975"/>
          <p14:tracePt t="77190" x="2182813" y="3736975"/>
          <p14:tracePt t="77206" x="2246313" y="3736975"/>
          <p14:tracePt t="77223" x="2314575" y="3736975"/>
          <p14:tracePt t="77239" x="2389188" y="3736975"/>
          <p14:tracePt t="77256" x="2474913" y="3743325"/>
          <p14:tracePt t="77273" x="2560638" y="3743325"/>
          <p14:tracePt t="77290" x="2646363" y="3749675"/>
          <p14:tracePt t="77306" x="2743200" y="3754438"/>
          <p14:tracePt t="77323" x="2846388" y="3754438"/>
          <p14:tracePt t="77339" x="2932113" y="3760788"/>
          <p14:tracePt t="77356" x="3011488" y="3760788"/>
          <p14:tracePt t="77373" x="3132138" y="3771900"/>
          <p14:tracePt t="77390" x="3217863" y="3783013"/>
          <p14:tracePt t="77406" x="3303588" y="3789363"/>
          <p14:tracePt t="77424" x="3400425" y="3794125"/>
          <p14:tracePt t="77439" x="3486150" y="3800475"/>
          <p14:tracePt t="77456" x="3565525" y="3806825"/>
          <p14:tracePt t="77473" x="3651250" y="3806825"/>
          <p14:tracePt t="77490" x="3736975" y="3806825"/>
          <p14:tracePt t="77506" x="3829050" y="3811588"/>
          <p14:tracePt t="77523" x="3903663" y="3811588"/>
          <p14:tracePt t="77539" x="3983038" y="3817938"/>
          <p14:tracePt t="77556" x="4064000" y="3822700"/>
          <p14:tracePt t="77573" x="4178300" y="3840163"/>
          <p14:tracePt t="77590" x="4251325" y="3857625"/>
          <p14:tracePt t="77606" x="4325938" y="3868738"/>
          <p14:tracePt t="77623" x="4400550" y="3875088"/>
          <p14:tracePt t="77639" x="4479925" y="3886200"/>
          <p14:tracePt t="77657" x="4543425" y="3892550"/>
          <p14:tracePt t="77673" x="4600575" y="3897313"/>
          <p14:tracePt t="77690" x="4651375" y="3903663"/>
          <p14:tracePt t="77706" x="4686300" y="3914775"/>
          <p14:tracePt t="77723" x="4743450" y="3921125"/>
          <p14:tracePt t="77739" x="4806950" y="3943350"/>
          <p14:tracePt t="77756" x="4868863" y="3960813"/>
          <p14:tracePt t="77773" x="4932363" y="3978275"/>
          <p14:tracePt t="77790" x="4954588" y="3978275"/>
          <p14:tracePt t="77806" x="4972050" y="3978275"/>
          <p14:tracePt t="77823" x="4978400" y="3978275"/>
          <p14:tracePt t="79261" x="4978400" y="3983038"/>
          <p14:tracePt t="79621" x="4978400" y="3978275"/>
          <p14:tracePt t="79629" x="4978400" y="3971925"/>
          <p14:tracePt t="79640" x="4972050" y="3960813"/>
          <p14:tracePt t="79656" x="4965700" y="3949700"/>
          <p14:tracePt t="79673" x="4965700" y="3943350"/>
          <p14:tracePt t="79689" x="4965700" y="3937000"/>
          <p14:tracePt t="79706" x="4960938" y="3932238"/>
          <p14:tracePt t="79925" x="4954588" y="3932238"/>
          <p14:tracePt t="79928" x="4949825" y="3925888"/>
          <p14:tracePt t="79957" x="4943475" y="3925888"/>
          <p14:tracePt t="79958" x="4943475" y="3921125"/>
          <p14:tracePt t="79973" x="4932363" y="3914775"/>
          <p14:tracePt t="79989" x="4932363" y="3908425"/>
          <p14:tracePt t="80006" x="4926013" y="3908425"/>
          <p14:tracePt t="80022" x="4926013" y="3897313"/>
          <p14:tracePt t="80039" x="4921250" y="3897313"/>
          <p14:tracePt t="80056" x="4921250" y="3892550"/>
          <p14:tracePt t="80073" x="4914900" y="3886200"/>
          <p14:tracePt t="80089" x="4908550" y="3879850"/>
          <p14:tracePt t="80253" x="4903788" y="3879850"/>
          <p14:tracePt t="80285" x="4903788" y="3886200"/>
          <p14:tracePt t="80291" x="4892675" y="3897313"/>
          <p14:tracePt t="80306" x="4879975" y="3914775"/>
          <p14:tracePt t="80322" x="4875213" y="3925888"/>
          <p14:tracePt t="80339" x="4868863" y="3932238"/>
          <p14:tracePt t="80356" x="4864100" y="3937000"/>
          <p14:tracePt t="80478" x="4857750" y="3925888"/>
          <p14:tracePt t="80490" x="4851400" y="3921125"/>
          <p14:tracePt t="80491" x="4840288" y="3903663"/>
          <p14:tracePt t="80507" x="4822825" y="3886200"/>
          <p14:tracePt t="80524" x="4811713" y="3868738"/>
          <p14:tracePt t="80540" x="4794250" y="3863975"/>
          <p14:tracePt t="80557" x="4789488" y="3857625"/>
          <p14:tracePt t="80654" x="4783138" y="3857625"/>
          <p14:tracePt t="80662" x="4783138" y="3863975"/>
          <p14:tracePt t="80673" x="4778375" y="3868738"/>
          <p14:tracePt t="80678" x="4765675" y="3886200"/>
          <p14:tracePt t="80691" x="4760913" y="3897313"/>
          <p14:tracePt t="80707" x="4754563" y="3903663"/>
          <p14:tracePt t="80798" x="4754563" y="3897313"/>
          <p14:tracePt t="80806" x="4743450" y="3892550"/>
          <p14:tracePt t="80824" x="4732338" y="3886200"/>
          <p14:tracePt t="80840" x="4725988" y="3875088"/>
          <p14:tracePt t="80857" x="4714875" y="3875088"/>
          <p14:tracePt t="80873" x="4714875" y="3868738"/>
          <p14:tracePt t="80958" x="4714875" y="3875088"/>
          <p14:tracePt t="80966" x="4708525" y="3875088"/>
          <p14:tracePt t="80974" x="4697413" y="3886200"/>
          <p14:tracePt t="80991" x="4692650" y="3886200"/>
          <p14:tracePt t="81007" x="4686300" y="3886200"/>
          <p14:tracePt t="81046" x="4679950" y="3886200"/>
          <p14:tracePt t="81057" x="4675188" y="3886200"/>
          <p14:tracePt t="81057" x="4668838" y="3879850"/>
          <p14:tracePt t="81073" x="4657725" y="3868738"/>
          <p14:tracePt t="81091" x="4635500" y="3863975"/>
          <p14:tracePt t="81107" x="4606925" y="3857625"/>
          <p14:tracePt t="81124" x="4589463" y="3857625"/>
          <p14:tracePt t="81140" x="4565650" y="3857625"/>
          <p14:tracePt t="81157" x="4537075" y="3868738"/>
          <p14:tracePt t="81173" x="4503738" y="3897313"/>
          <p14:tracePt t="81191" x="4479925" y="3903663"/>
          <p14:tracePt t="81207" x="4468813" y="3914775"/>
          <p14:tracePt t="81224" x="4464050" y="3914775"/>
          <p14:tracePt t="81240" x="4457700" y="3914775"/>
          <p14:tracePt t="81257" x="4451350" y="3908425"/>
          <p14:tracePt t="81273" x="4435475" y="3897313"/>
          <p14:tracePt t="81290" x="4418013" y="3879850"/>
          <p14:tracePt t="81307" x="4383088" y="3857625"/>
          <p14:tracePt t="81324" x="4349750" y="3835400"/>
          <p14:tracePt t="81340" x="4314825" y="3822700"/>
          <p14:tracePt t="81357" x="4286250" y="3817938"/>
          <p14:tracePt t="81373" x="4240213" y="3835400"/>
          <p14:tracePt t="81391" x="4206875" y="3851275"/>
          <p14:tracePt t="81407" x="4178300" y="3875088"/>
          <p14:tracePt t="81424" x="4160838" y="3886200"/>
          <p14:tracePt t="81440" x="4154488" y="3886200"/>
          <p14:tracePt t="81486" x="4154488" y="3879850"/>
          <p14:tracePt t="81494" x="4149725" y="3875088"/>
          <p14:tracePt t="81510" x="4132263" y="3857625"/>
          <p14:tracePt t="81524" x="4125913" y="3851275"/>
          <p14:tracePt t="81566" x="4121150" y="3851275"/>
          <p14:tracePt t="81750" x="4125913" y="3851275"/>
          <p14:tracePt t="81758" x="4149725" y="3863975"/>
          <p14:tracePt t="81774" x="4217988" y="3892550"/>
          <p14:tracePt t="81790" x="4275138" y="3914775"/>
          <p14:tracePt t="81807" x="4354513" y="3949700"/>
          <p14:tracePt t="81824" x="4435475" y="3983038"/>
          <p14:tracePt t="81840" x="4525963" y="4029075"/>
          <p14:tracePt t="81857" x="4618038" y="4064000"/>
          <p14:tracePt t="81873" x="4703763" y="4108450"/>
          <p14:tracePt t="81890" x="4772025" y="4137025"/>
          <p14:tracePt t="81907" x="4811713" y="4154488"/>
          <p14:tracePt t="81924" x="4835525" y="4165600"/>
          <p14:tracePt t="81940" x="4851400" y="4165600"/>
          <p14:tracePt t="81957" x="4857750" y="4165600"/>
          <p14:tracePt t="82022" x="4857750" y="4160838"/>
          <p14:tracePt t="82040" x="4868863" y="4143375"/>
          <p14:tracePt t="82041" x="4868863" y="4137025"/>
          <p14:tracePt t="82057" x="4879975" y="4121150"/>
          <p14:tracePt t="82073" x="4886325" y="4108450"/>
          <p14:tracePt t="82090" x="4886325" y="4103688"/>
          <p14:tracePt t="82108" x="4886325" y="4097338"/>
          <p14:tracePt t="82123" x="4886325" y="4092575"/>
          <p14:tracePt t="82182" x="4886325" y="4086225"/>
          <p14:tracePt t="82190" x="4892675" y="4086225"/>
          <p14:tracePt t="82203" x="4897438" y="4079875"/>
          <p14:tracePt t="82207" x="4897438" y="4068763"/>
          <p14:tracePt t="82223" x="4897438" y="4057650"/>
          <p14:tracePt t="82240" x="4892675" y="4040188"/>
          <p14:tracePt t="82257" x="4868863" y="4017963"/>
          <p14:tracePt t="82274" x="4829175" y="4000500"/>
          <p14:tracePt t="82290" x="4778375" y="3978275"/>
          <p14:tracePt t="82307" x="4708525" y="3960813"/>
          <p14:tracePt t="82323" x="4611688" y="3943350"/>
          <p14:tracePt t="82340" x="4503738" y="3932238"/>
          <p14:tracePt t="82357" x="4383088" y="3921125"/>
          <p14:tracePt t="82357" x="4321175" y="3914775"/>
          <p14:tracePt t="82374" x="4235450" y="3897313"/>
          <p14:tracePt t="82390" x="4160838" y="3886200"/>
          <p14:tracePt t="82407" x="4108450" y="3863975"/>
          <p14:tracePt t="82423" x="4057650" y="3846513"/>
          <p14:tracePt t="82441" x="4006850" y="3822700"/>
          <p14:tracePt t="82457" x="3965575" y="3806825"/>
          <p14:tracePt t="82474" x="3921125" y="3783013"/>
          <p14:tracePt t="82491" x="3863975" y="3771900"/>
          <p14:tracePt t="82507" x="3817938" y="3765550"/>
          <p14:tracePt t="82523" x="3765550" y="3760788"/>
          <p14:tracePt t="82540" x="3725863" y="3754438"/>
          <p14:tracePt t="82557" x="3675063" y="3754438"/>
          <p14:tracePt t="82573" x="3589338" y="3754438"/>
          <p14:tracePt t="82590" x="3532188" y="3749675"/>
          <p14:tracePt t="82607" x="3468688" y="3743325"/>
          <p14:tracePt t="82623" x="3394075" y="3736975"/>
          <p14:tracePt t="82640" x="3314700" y="3732213"/>
          <p14:tracePt t="82656" x="3235325" y="3725863"/>
          <p14:tracePt t="82674" x="3165475" y="3725863"/>
          <p14:tracePt t="82690" x="3097213" y="3721100"/>
          <p14:tracePt t="82707" x="3051175" y="3721100"/>
          <p14:tracePt t="82723" x="3000375" y="3721100"/>
          <p14:tracePt t="82740" x="2954338" y="3714750"/>
          <p14:tracePt t="82756" x="2921000" y="3714750"/>
          <p14:tracePt t="82756" x="2903538" y="3714750"/>
          <p14:tracePt t="82774" x="2874963" y="3714750"/>
          <p14:tracePt t="82790" x="2846388" y="3714750"/>
          <p14:tracePt t="82807" x="2822575" y="3714750"/>
          <p14:tracePt t="82823" x="2806700" y="3714750"/>
          <p14:tracePt t="82840" x="2782888" y="3714750"/>
          <p14:tracePt t="82856" x="2754313" y="3714750"/>
          <p14:tracePt t="82874" x="2725738" y="3714750"/>
          <p14:tracePt t="82890" x="2692400" y="3714750"/>
          <p14:tracePt t="82907" x="2657475" y="3714750"/>
          <p14:tracePt t="82923" x="2622550" y="3714750"/>
          <p14:tracePt t="82940" x="2582863" y="3714750"/>
          <p14:tracePt t="82957" x="2543175" y="3714750"/>
          <p14:tracePt t="82957" x="2514600" y="3714750"/>
          <p14:tracePt t="82974" x="2457450" y="3697288"/>
          <p14:tracePt t="82990" x="2382838" y="3686175"/>
          <p14:tracePt t="83007" x="2308225" y="3663950"/>
          <p14:tracePt t="83023" x="2239963" y="3640138"/>
          <p14:tracePt t="83040" x="2182813" y="3622675"/>
          <p14:tracePt t="83056" x="2143125" y="3611563"/>
          <p14:tracePt t="83074" x="2114550" y="3606800"/>
          <p14:tracePt t="83090" x="2097088" y="3606800"/>
          <p14:tracePt t="83107" x="2092325" y="3606800"/>
          <p14:tracePt t="83142" x="2085975" y="3606800"/>
          <p14:tracePt t="83150" x="2079625" y="3606800"/>
          <p14:tracePt t="83158" x="2068513" y="3611563"/>
          <p14:tracePt t="83174" x="2035175" y="3622675"/>
          <p14:tracePt t="83190" x="2011363" y="3629025"/>
          <p14:tracePt t="83207" x="1982788" y="3629025"/>
          <p14:tracePt t="83223" x="1965325" y="3635375"/>
          <p14:tracePt t="83240" x="1936750" y="3635375"/>
          <p14:tracePt t="83256" x="1914525" y="3635375"/>
          <p14:tracePt t="83273" x="1885950" y="3635375"/>
          <p14:tracePt t="83290" x="1857375" y="3635375"/>
          <p14:tracePt t="83307" x="1828800" y="3640138"/>
          <p14:tracePt t="83323" x="1800225" y="3640138"/>
          <p14:tracePt t="83340" x="1782763" y="3640138"/>
          <p14:tracePt t="83356" x="1754188" y="3646488"/>
          <p14:tracePt t="83356" x="1743075" y="3646488"/>
          <p14:tracePt t="83374" x="1731963" y="3651250"/>
          <p14:tracePt t="83390" x="1720850" y="3651250"/>
          <p14:tracePt t="83407" x="1714500" y="3651250"/>
          <p14:tracePt t="83614" x="1720850" y="3651250"/>
          <p14:tracePt t="83624" x="1743075" y="3651250"/>
          <p14:tracePt t="83640" x="1760538" y="3651250"/>
          <p14:tracePt t="83657" x="1793875" y="3651250"/>
          <p14:tracePt t="83673" x="1822450" y="3651250"/>
          <p14:tracePt t="83690" x="1846263" y="3651250"/>
          <p14:tracePt t="83707" x="1868488" y="3651250"/>
          <p14:tracePt t="83724" x="1885950" y="3651250"/>
          <p14:tracePt t="83740" x="1903413" y="3651250"/>
          <p14:tracePt t="83757" x="1920875" y="3651250"/>
          <p14:tracePt t="83773" x="1949450" y="3651250"/>
          <p14:tracePt t="83791" x="1971675" y="3651250"/>
          <p14:tracePt t="83806" x="1989138" y="3651250"/>
          <p14:tracePt t="83824" x="2011363" y="3646488"/>
          <p14:tracePt t="83840" x="2035175" y="3646488"/>
          <p14:tracePt t="83857" x="2068513" y="3646488"/>
          <p14:tracePt t="83873" x="2103438" y="3646488"/>
          <p14:tracePt t="83890" x="2132013" y="3646488"/>
          <p14:tracePt t="83906" x="2154238" y="3646488"/>
          <p14:tracePt t="83924" x="2178050" y="3646488"/>
          <p14:tracePt t="83940" x="2200275" y="3646488"/>
          <p14:tracePt t="83957" x="2228850" y="3646488"/>
          <p14:tracePt t="83973" x="2274888" y="3640138"/>
          <p14:tracePt t="83991" x="2297113" y="3640138"/>
          <p14:tracePt t="84007" x="2320925" y="3640138"/>
          <p14:tracePt t="84024" x="2343150" y="3640138"/>
          <p14:tracePt t="84040" x="2365375" y="3640138"/>
          <p14:tracePt t="84057" x="2393950" y="3640138"/>
          <p14:tracePt t="84073" x="2422525" y="3640138"/>
          <p14:tracePt t="84090" x="2457450" y="3646488"/>
          <p14:tracePt t="84106" x="2497138" y="3651250"/>
          <p14:tracePt t="84124" x="2536825" y="3657600"/>
          <p14:tracePt t="84140" x="2571750" y="3657600"/>
          <p14:tracePt t="84157" x="2606675" y="3663950"/>
          <p14:tracePt t="84173" x="2651125" y="3668713"/>
          <p14:tracePt t="84190" x="2668588" y="3675063"/>
          <p14:tracePt t="84206" x="2679700" y="3675063"/>
          <p14:tracePt t="84224" x="2692400" y="3675063"/>
          <p14:tracePt t="84240" x="2697163" y="3679825"/>
          <p14:tracePt t="84257" x="2714625" y="3679825"/>
          <p14:tracePt t="84273" x="2725738" y="3679825"/>
          <p14:tracePt t="84290" x="2749550" y="3679825"/>
          <p14:tracePt t="84306" x="2765425" y="3679825"/>
          <p14:tracePt t="84324" x="2794000" y="3679825"/>
          <p14:tracePt t="84340" x="2822575" y="3686175"/>
          <p14:tracePt t="84357" x="2851150" y="3686175"/>
          <p14:tracePt t="84373" x="2908300" y="3686175"/>
          <p14:tracePt t="84390" x="2943225" y="3692525"/>
          <p14:tracePt t="84406" x="2982913" y="3697288"/>
          <p14:tracePt t="84424" x="3028950" y="3703638"/>
          <p14:tracePt t="84440" x="3086100" y="3708400"/>
          <p14:tracePt t="84457" x="3136900" y="3708400"/>
          <p14:tracePt t="84473" x="3194050" y="3708400"/>
          <p14:tracePt t="84490" x="3257550" y="3714750"/>
          <p14:tracePt t="84506" x="3325813" y="3714750"/>
          <p14:tracePt t="84524" x="3400425" y="3721100"/>
          <p14:tracePt t="84540" x="3468688" y="3721100"/>
          <p14:tracePt t="84557" x="3525838" y="3721100"/>
          <p14:tracePt t="84573" x="3606800" y="3721100"/>
          <p14:tracePt t="84591" x="3646488" y="3721100"/>
          <p14:tracePt t="84606" x="3692525" y="3725863"/>
          <p14:tracePt t="84623" x="3732213" y="3725863"/>
          <p14:tracePt t="84640" x="3760788" y="3725863"/>
          <p14:tracePt t="84657" x="3783013" y="3725863"/>
          <p14:tracePt t="84673" x="3806825" y="3725863"/>
          <p14:tracePt t="84690" x="3822700" y="3725863"/>
          <p14:tracePt t="84706" x="3851275" y="3725863"/>
          <p14:tracePt t="84724" x="3875088" y="3732213"/>
          <p14:tracePt t="84740" x="3903663" y="3732213"/>
          <p14:tracePt t="84757" x="3925888" y="3736975"/>
          <p14:tracePt t="84773" x="3965575" y="3743325"/>
          <p14:tracePt t="84790" x="3989388" y="3743325"/>
          <p14:tracePt t="84806" x="4017963" y="3743325"/>
          <p14:tracePt t="84823" x="4057650" y="3743325"/>
          <p14:tracePt t="84840" x="4079875" y="3749675"/>
          <p14:tracePt t="84857" x="4114800" y="3754438"/>
          <p14:tracePt t="84873" x="4154488" y="3760788"/>
          <p14:tracePt t="84890" x="4183063" y="3765550"/>
          <p14:tracePt t="84906" x="4217988" y="3765550"/>
          <p14:tracePt t="84924" x="4251325" y="3765550"/>
          <p14:tracePt t="84940" x="4279900" y="3765550"/>
          <p14:tracePt t="84957" x="4308475" y="3765550"/>
          <p14:tracePt t="84973" x="4349750" y="3771900"/>
          <p14:tracePt t="84990" x="4383088" y="3771900"/>
          <p14:tracePt t="85006" x="4418013" y="3778250"/>
          <p14:tracePt t="85023" x="4440238" y="3778250"/>
          <p14:tracePt t="85040" x="4475163" y="3783013"/>
          <p14:tracePt t="85057" x="4503738" y="3783013"/>
          <p14:tracePt t="85073" x="4525963" y="3783013"/>
          <p14:tracePt t="85090" x="4549775" y="3783013"/>
          <p14:tracePt t="85106" x="4565650" y="3783013"/>
          <p14:tracePt t="85123" x="4583113" y="3783013"/>
          <p14:tracePt t="85140" x="4594225" y="3783013"/>
          <p14:tracePt t="85157" x="4606925" y="3783013"/>
          <p14:tracePt t="85173" x="4622800" y="3789363"/>
          <p14:tracePt t="85190" x="4635500" y="3794125"/>
          <p14:tracePt t="85206" x="4651375" y="3800475"/>
          <p14:tracePt t="85223" x="4668838" y="3806825"/>
          <p14:tracePt t="85240" x="4686300" y="3817938"/>
          <p14:tracePt t="85256" x="4714875" y="3822700"/>
          <p14:tracePt t="85273" x="4743450" y="3840163"/>
          <p14:tracePt t="85290" x="4783138" y="3857625"/>
          <p14:tracePt t="85306" x="4822825" y="3875088"/>
          <p14:tracePt t="85323" x="4868863" y="3892550"/>
          <p14:tracePt t="85340" x="4903788" y="3908425"/>
          <p14:tracePt t="85356" x="4937125" y="3914775"/>
          <p14:tracePt t="85356" x="4943475" y="3921125"/>
          <p14:tracePt t="85374" x="4960938" y="3925888"/>
          <p14:tracePt t="85390" x="4972050" y="3932238"/>
          <p14:tracePt t="85407" x="4983163" y="3937000"/>
          <p14:tracePt t="86086" x="4983163" y="3932238"/>
          <p14:tracePt t="86556" x="0" y="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Autofit/>
          </a:bodyPr>
          <a:lstStyle/>
          <a:p>
            <a:r>
              <a:rPr lang="en-US" sz="3200" dirty="0" smtClean="0"/>
              <a:t>Phasor Diagram of Shunt Capacitors</a:t>
            </a:r>
            <a:endParaRPr lang="en-US" sz="3200" dirty="0"/>
          </a:p>
        </p:txBody>
      </p:sp>
      <p:sp>
        <p:nvSpPr>
          <p:cNvPr id="14" name="Content Placeholder 2"/>
          <p:cNvSpPr>
            <a:spLocks noGrp="1"/>
          </p:cNvSpPr>
          <p:nvPr>
            <p:ph idx="1"/>
          </p:nvPr>
        </p:nvSpPr>
        <p:spPr>
          <a:xfrm>
            <a:off x="1676400" y="1295400"/>
            <a:ext cx="2438400" cy="623961"/>
          </a:xfrm>
        </p:spPr>
        <p:txBody>
          <a:bodyPr>
            <a:normAutofit/>
          </a:bodyPr>
          <a:lstStyle/>
          <a:p>
            <a:pPr marL="0" indent="0">
              <a:buNone/>
            </a:pPr>
            <a:r>
              <a:rPr lang="en-US" sz="2000" dirty="0" smtClean="0"/>
              <a:t>Case 1: No capacitor</a:t>
            </a:r>
            <a:endParaRPr lang="en-US" sz="2000" dirty="0"/>
          </a:p>
        </p:txBody>
      </p:sp>
      <p:sp>
        <p:nvSpPr>
          <p:cNvPr id="15" name="Content Placeholder 2"/>
          <p:cNvSpPr>
            <a:spLocks noGrp="1"/>
          </p:cNvSpPr>
          <p:nvPr>
            <p:ph idx="1"/>
          </p:nvPr>
        </p:nvSpPr>
        <p:spPr>
          <a:xfrm>
            <a:off x="5173124" y="1309761"/>
            <a:ext cx="2611693" cy="623961"/>
          </a:xfrm>
        </p:spPr>
        <p:txBody>
          <a:bodyPr>
            <a:normAutofit/>
          </a:bodyPr>
          <a:lstStyle/>
          <a:p>
            <a:pPr marL="0" indent="0">
              <a:buNone/>
            </a:pPr>
            <a:r>
              <a:rPr lang="en-US" sz="2000" dirty="0" smtClean="0"/>
              <a:t>Case 2: With capacitor</a:t>
            </a:r>
            <a:endParaRPr lang="en-US" sz="2000" dirty="0"/>
          </a:p>
        </p:txBody>
      </p:sp>
      <p:graphicFrame>
        <p:nvGraphicFramePr>
          <p:cNvPr id="2" name="Object 1"/>
          <p:cNvGraphicFramePr>
            <a:graphicFrameLocks noChangeAspect="1"/>
          </p:cNvGraphicFramePr>
          <p:nvPr>
            <p:extLst>
              <p:ext uri="{D42A27DB-BD31-4B8C-83A1-F6EECF244321}">
                <p14:modId xmlns:p14="http://schemas.microsoft.com/office/powerpoint/2010/main" val="3511688160"/>
              </p:ext>
            </p:extLst>
          </p:nvPr>
        </p:nvGraphicFramePr>
        <p:xfrm>
          <a:off x="932398" y="5181600"/>
          <a:ext cx="3068058" cy="403959"/>
        </p:xfrm>
        <a:graphic>
          <a:graphicData uri="http://schemas.openxmlformats.org/presentationml/2006/ole">
            <mc:AlternateContent xmlns:mc="http://schemas.openxmlformats.org/markup-compatibility/2006">
              <mc:Choice xmlns:v="urn:schemas-microsoft-com:vml" Requires="v">
                <p:oleObj spid="_x0000_s20755" name="Equation" r:id="rId6" imgW="1739880" imgH="228600" progId="Equation.3">
                  <p:embed/>
                </p:oleObj>
              </mc:Choice>
              <mc:Fallback>
                <p:oleObj name="Equation" r:id="rId6" imgW="1739880" imgH="228600" progId="Equation.3">
                  <p:embed/>
                  <p:pic>
                    <p:nvPicPr>
                      <p:cNvPr id="0" name="Object 3"/>
                      <p:cNvPicPr>
                        <a:picLocks noChangeAspect="1" noChangeArrowheads="1"/>
                      </p:cNvPicPr>
                      <p:nvPr/>
                    </p:nvPicPr>
                    <p:blipFill>
                      <a:blip r:embed="rId7"/>
                      <a:srcRect/>
                      <a:stretch>
                        <a:fillRect/>
                      </a:stretch>
                    </p:blipFill>
                    <p:spPr bwMode="auto">
                      <a:xfrm>
                        <a:off x="932398" y="5181600"/>
                        <a:ext cx="3068058" cy="403959"/>
                      </a:xfrm>
                      <a:prstGeom prst="rect">
                        <a:avLst/>
                      </a:prstGeom>
                      <a:noFill/>
                      <a:ln>
                        <a:noFill/>
                      </a:ln>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941928188"/>
              </p:ext>
            </p:extLst>
          </p:nvPr>
        </p:nvGraphicFramePr>
        <p:xfrm>
          <a:off x="5046663" y="5159375"/>
          <a:ext cx="3740150" cy="403225"/>
        </p:xfrm>
        <a:graphic>
          <a:graphicData uri="http://schemas.openxmlformats.org/presentationml/2006/ole">
            <mc:AlternateContent xmlns:mc="http://schemas.openxmlformats.org/markup-compatibility/2006">
              <mc:Choice xmlns:v="urn:schemas-microsoft-com:vml" Requires="v">
                <p:oleObj spid="_x0000_s20756" name="Equation" r:id="rId8" imgW="2120760" imgH="228600" progId="Equation.3">
                  <p:embed/>
                </p:oleObj>
              </mc:Choice>
              <mc:Fallback>
                <p:oleObj name="Equation" r:id="rId8" imgW="2120760" imgH="228600" progId="Equation.3">
                  <p:embed/>
                  <p:pic>
                    <p:nvPicPr>
                      <p:cNvPr id="0" name="Object 1"/>
                      <p:cNvPicPr>
                        <a:picLocks noChangeAspect="1" noChangeArrowheads="1"/>
                      </p:cNvPicPr>
                      <p:nvPr/>
                    </p:nvPicPr>
                    <p:blipFill>
                      <a:blip r:embed="rId9"/>
                      <a:srcRect/>
                      <a:stretch>
                        <a:fillRect/>
                      </a:stretch>
                    </p:blipFill>
                    <p:spPr bwMode="auto">
                      <a:xfrm>
                        <a:off x="5046663" y="5159375"/>
                        <a:ext cx="3740150" cy="403225"/>
                      </a:xfrm>
                      <a:prstGeom prst="rect">
                        <a:avLst/>
                      </a:prstGeom>
                      <a:noFill/>
                      <a:ln>
                        <a:noFill/>
                      </a:ln>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4217214118"/>
              </p:ext>
            </p:extLst>
          </p:nvPr>
        </p:nvGraphicFramePr>
        <p:xfrm>
          <a:off x="2509838" y="5975350"/>
          <a:ext cx="3740150" cy="493713"/>
        </p:xfrm>
        <a:graphic>
          <a:graphicData uri="http://schemas.openxmlformats.org/presentationml/2006/ole">
            <mc:AlternateContent xmlns:mc="http://schemas.openxmlformats.org/markup-compatibility/2006">
              <mc:Choice xmlns:v="urn:schemas-microsoft-com:vml" Requires="v">
                <p:oleObj spid="_x0000_s20757" name="Equation" r:id="rId10" imgW="2120760" imgH="279360" progId="Equation.3">
                  <p:embed/>
                </p:oleObj>
              </mc:Choice>
              <mc:Fallback>
                <p:oleObj name="Equation" r:id="rId10" imgW="2120760" imgH="279360" progId="Equation.3">
                  <p:embed/>
                  <p:pic>
                    <p:nvPicPr>
                      <p:cNvPr id="0" name="Object 2"/>
                      <p:cNvPicPr>
                        <a:picLocks noChangeAspect="1" noChangeArrowheads="1"/>
                      </p:cNvPicPr>
                      <p:nvPr/>
                    </p:nvPicPr>
                    <p:blipFill>
                      <a:blip r:embed="rId11"/>
                      <a:srcRect/>
                      <a:stretch>
                        <a:fillRect/>
                      </a:stretch>
                    </p:blipFill>
                    <p:spPr bwMode="auto">
                      <a:xfrm>
                        <a:off x="2509838" y="5975350"/>
                        <a:ext cx="374015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Slide Number Placeholder 4"/>
          <p:cNvSpPr>
            <a:spLocks noGrp="1"/>
          </p:cNvSpPr>
          <p:nvPr>
            <p:ph type="sldNum" sz="quarter" idx="12"/>
          </p:nvPr>
        </p:nvSpPr>
        <p:spPr/>
        <p:txBody>
          <a:bodyPr/>
          <a:lstStyle/>
          <a:p>
            <a:fld id="{B6F15528-21DE-4FAA-801E-634DDDAF4B2B}" type="slidenum">
              <a:rPr lang="en-US" smtClean="0"/>
              <a:pPr/>
              <a:t>12</a:t>
            </a:fld>
            <a:endParaRPr lang="en-US"/>
          </a:p>
        </p:txBody>
      </p:sp>
      <p:pic>
        <p:nvPicPr>
          <p:cNvPr id="20696" name="Picture 2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57800" y="1988848"/>
            <a:ext cx="2370137" cy="141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97" name="Picture 2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23937" y="3581400"/>
            <a:ext cx="3152775" cy="129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99" name="Picture 21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00200" y="1995198"/>
            <a:ext cx="2366963"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00" name="Picture 22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05400" y="3581400"/>
            <a:ext cx="3473450"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Audio 1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685722394"/>
      </p:ext>
    </p:extLst>
  </p:cSld>
  <p:clrMapOvr>
    <a:masterClrMapping/>
  </p:clrMapOvr>
  <mc:AlternateContent xmlns:mc="http://schemas.openxmlformats.org/markup-compatibility/2006" xmlns:p14="http://schemas.microsoft.com/office/powerpoint/2010/main">
    <mc:Choice Requires="p14">
      <p:transition spd="slow" p14:dur="2000" advTm="310747"/>
    </mc:Choice>
    <mc:Fallback xmlns="">
      <p:transition spd="slow" advTm="310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69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69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69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70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2"/>
                </p:tgtEl>
              </p:cMediaNode>
            </p:audio>
          </p:childTnLst>
        </p:cTn>
      </p:par>
    </p:tnLst>
    <p:bldLst>
      <p:bldP spid="14" grpId="0" build="p"/>
      <p:bldP spid="15" grpId="0" build="p"/>
    </p:bldLst>
  </p:timing>
  <p:extLst mod="1">
    <p:ext uri="{3A86A75C-4F4B-4683-9AE1-C65F6400EC91}">
      <p14:laserTraceLst xmlns:p14="http://schemas.microsoft.com/office/powerpoint/2010/main">
        <p14:tracePtLst>
          <p14:tracePt t="15931" x="1885950" y="2578100"/>
          <p14:tracePt t="16116" x="1885950" y="2571750"/>
          <p14:tracePt t="16436" x="1885950" y="2560638"/>
          <p14:tracePt t="16453" x="1885950" y="2554288"/>
          <p14:tracePt t="16468" x="1885950" y="2549525"/>
          <p14:tracePt t="16468" x="1885950" y="2543175"/>
          <p14:tracePt t="16492" x="1885950" y="2536825"/>
          <p14:tracePt t="18230" x="1892300" y="2536825"/>
          <p14:tracePt t="18301" x="1897063" y="2536825"/>
          <p14:tracePt t="18397" x="1903413" y="2536825"/>
          <p14:tracePt t="19061" x="1903413" y="2543175"/>
          <p14:tracePt t="19067" x="1903413" y="2549525"/>
          <p14:tracePt t="19083" x="1908175" y="2554288"/>
          <p14:tracePt t="19157" x="1914525" y="2554288"/>
          <p14:tracePt t="19173" x="1914525" y="2560638"/>
          <p14:tracePt t="19197" x="1914525" y="2565400"/>
          <p14:tracePt t="19205" x="1920875" y="2571750"/>
          <p14:tracePt t="19237" x="1920875" y="2578100"/>
          <p14:tracePt t="19245" x="1925638" y="2578100"/>
          <p14:tracePt t="19250" x="1925638" y="2582863"/>
          <p14:tracePt t="19285" x="1925638" y="2589213"/>
          <p14:tracePt t="19301" x="1931988" y="2589213"/>
          <p14:tracePt t="19315" x="1936750" y="2589213"/>
          <p14:tracePt t="19357" x="1943100" y="2589213"/>
          <p14:tracePt t="19389" x="1949450" y="2589213"/>
          <p14:tracePt t="19405" x="1954213" y="2589213"/>
          <p14:tracePt t="19437" x="1960563" y="2589213"/>
          <p14:tracePt t="19461" x="1965325" y="2582863"/>
          <p14:tracePt t="19493" x="1965325" y="2578100"/>
          <p14:tracePt t="19501" x="1978025" y="2571750"/>
          <p14:tracePt t="19516" x="1978025" y="2565400"/>
          <p14:tracePt t="19532" x="1982788" y="2549525"/>
          <p14:tracePt t="19550" x="1982788" y="2543175"/>
          <p14:tracePt t="19566" x="1982788" y="2536825"/>
          <p14:tracePt t="19583" x="1989138" y="2532063"/>
          <p14:tracePt t="19599" x="1989138" y="2525713"/>
          <p14:tracePt t="19616" x="1989138" y="2520950"/>
          <p14:tracePt t="19632" x="1989138" y="2508250"/>
          <p14:tracePt t="19650" x="1993900" y="2503488"/>
          <p14:tracePt t="19666" x="1993900" y="2497138"/>
          <p14:tracePt t="19683" x="1993900" y="2479675"/>
          <p14:tracePt t="19699" x="1993900" y="2468563"/>
          <p14:tracePt t="19716" x="1993900" y="2457450"/>
          <p14:tracePt t="19732" x="1993900" y="2439988"/>
          <p14:tracePt t="19750" x="1989138" y="2428875"/>
          <p14:tracePt t="19766" x="1982788" y="2417763"/>
          <p14:tracePt t="19783" x="1978025" y="2406650"/>
          <p14:tracePt t="19799" x="1965325" y="2382838"/>
          <p14:tracePt t="19816" x="1960563" y="2365375"/>
          <p14:tracePt t="19832" x="1949450" y="2349500"/>
          <p14:tracePt t="19850" x="1936750" y="2336800"/>
          <p14:tracePt t="19866" x="1925638" y="2320925"/>
          <p14:tracePt t="19883" x="1914525" y="2314575"/>
          <p14:tracePt t="19899" x="1903413" y="2303463"/>
          <p14:tracePt t="19916" x="1892300" y="2303463"/>
          <p14:tracePt t="19932" x="1885950" y="2303463"/>
          <p14:tracePt t="20021" x="1879600" y="2303463"/>
          <p14:tracePt t="20029" x="1874838" y="2303463"/>
          <p14:tracePt t="20037" x="1863725" y="2308225"/>
          <p14:tracePt t="20049" x="1839913" y="2325688"/>
          <p14:tracePt t="20066" x="1817688" y="2336800"/>
          <p14:tracePt t="20083" x="1800225" y="2360613"/>
          <p14:tracePt t="20099" x="1789113" y="2371725"/>
          <p14:tracePt t="20116" x="1771650" y="2389188"/>
          <p14:tracePt t="20132" x="1765300" y="2400300"/>
          <p14:tracePt t="20150" x="1760538" y="2417763"/>
          <p14:tracePt t="20166" x="1754188" y="2439988"/>
          <p14:tracePt t="20183" x="1754188" y="2463800"/>
          <p14:tracePt t="20199" x="1754188" y="2503488"/>
          <p14:tracePt t="20216" x="1754188" y="2536825"/>
          <p14:tracePt t="20232" x="1760538" y="2578100"/>
          <p14:tracePt t="20250" x="1778000" y="2600325"/>
          <p14:tracePt t="20266" x="1789113" y="2617788"/>
          <p14:tracePt t="20283" x="1806575" y="2628900"/>
          <p14:tracePt t="20299" x="1822450" y="2640013"/>
          <p14:tracePt t="20316" x="1839913" y="2646363"/>
          <p14:tracePt t="20332" x="1868488" y="2646363"/>
          <p14:tracePt t="20350" x="1885950" y="2646363"/>
          <p14:tracePt t="20366" x="1908175" y="2646363"/>
          <p14:tracePt t="20383" x="1931988" y="2635250"/>
          <p14:tracePt t="20399" x="1949450" y="2622550"/>
          <p14:tracePt t="20416" x="1965325" y="2606675"/>
          <p14:tracePt t="20432" x="1978025" y="2593975"/>
          <p14:tracePt t="20449" x="1989138" y="2582863"/>
          <p14:tracePt t="20466" x="1993900" y="2565400"/>
          <p14:tracePt t="20483" x="2000250" y="2549525"/>
          <p14:tracePt t="20499" x="2000250" y="2525713"/>
          <p14:tracePt t="20516" x="2006600" y="2508250"/>
          <p14:tracePt t="20532" x="2011363" y="2474913"/>
          <p14:tracePt t="20550" x="2011363" y="2457450"/>
          <p14:tracePt t="20566" x="2011363" y="2439988"/>
          <p14:tracePt t="20582" x="2011363" y="2422525"/>
          <p14:tracePt t="20600" x="2006600" y="2406650"/>
          <p14:tracePt t="20616" x="1993900" y="2393950"/>
          <p14:tracePt t="20632" x="1982788" y="2378075"/>
          <p14:tracePt t="20649" x="1965325" y="2360613"/>
          <p14:tracePt t="20666" x="1954213" y="2343150"/>
          <p14:tracePt t="20683" x="1936750" y="2332038"/>
          <p14:tracePt t="20699" x="1925638" y="2320925"/>
          <p14:tracePt t="20716" x="1908175" y="2314575"/>
          <p14:tracePt t="20732" x="1892300" y="2308225"/>
          <p14:tracePt t="20750" x="1885950" y="2308225"/>
          <p14:tracePt t="20766" x="1874838" y="2308225"/>
          <p14:tracePt t="20783" x="1868488" y="2308225"/>
          <p14:tracePt t="20821" x="1863725" y="2308225"/>
          <p14:tracePt t="20829" x="1857375" y="2314575"/>
          <p14:tracePt t="20833" x="1851025" y="2320925"/>
          <p14:tracePt t="20849" x="1828800" y="2349500"/>
          <p14:tracePt t="20866" x="1806575" y="2382838"/>
          <p14:tracePt t="20882" x="1789113" y="2406650"/>
          <p14:tracePt t="20900" x="1771650" y="2439988"/>
          <p14:tracePt t="20916" x="1760538" y="2468563"/>
          <p14:tracePt t="20933" x="1749425" y="2508250"/>
          <p14:tracePt t="20949" x="1749425" y="2532063"/>
          <p14:tracePt t="20966" x="1749425" y="2560638"/>
          <p14:tracePt t="20982" x="1765300" y="2589213"/>
          <p14:tracePt t="21000" x="1782763" y="2611438"/>
          <p14:tracePt t="21016" x="1811338" y="2640013"/>
          <p14:tracePt t="21033" x="1846263" y="2663825"/>
          <p14:tracePt t="21049" x="1879600" y="2674938"/>
          <p14:tracePt t="21066" x="1903413" y="2679700"/>
          <p14:tracePt t="21082" x="1920875" y="2679700"/>
          <p14:tracePt t="21100" x="1943100" y="2679700"/>
          <p14:tracePt t="21116" x="1960563" y="2674938"/>
          <p14:tracePt t="21133" x="1978025" y="2657475"/>
          <p14:tracePt t="21149" x="1989138" y="2640013"/>
          <p14:tracePt t="21166" x="2000250" y="2628900"/>
          <p14:tracePt t="21182" x="2011363" y="2611438"/>
          <p14:tracePt t="21200" x="2017713" y="2593975"/>
          <p14:tracePt t="21216" x="2017713" y="2582863"/>
          <p14:tracePt t="21233" x="2017713" y="2565400"/>
          <p14:tracePt t="21249" x="2011363" y="2549525"/>
          <p14:tracePt t="21266" x="2006600" y="2543175"/>
          <p14:tracePt t="21282" x="2000250" y="2532063"/>
          <p14:tracePt t="21299" x="1993900" y="2525713"/>
          <p14:tracePt t="21316" x="1982788" y="2520950"/>
          <p14:tracePt t="21333" x="1960563" y="2508250"/>
          <p14:tracePt t="21349" x="1954213" y="2503488"/>
          <p14:tracePt t="21366" x="1936750" y="2492375"/>
          <p14:tracePt t="21382" x="1925638" y="2479675"/>
          <p14:tracePt t="21399" x="1920875" y="2479675"/>
          <p14:tracePt t="21416" x="1914525" y="2479675"/>
          <p14:tracePt t="21432" x="1908175" y="2479675"/>
          <p14:tracePt t="21477" x="1903413" y="2479675"/>
          <p14:tracePt t="21509" x="1897063" y="2479675"/>
          <p14:tracePt t="21524" x="1892300" y="2479675"/>
          <p14:tracePt t="21524" x="1885950" y="2479675"/>
          <p14:tracePt t="21533" x="1874838" y="2492375"/>
          <p14:tracePt t="21549" x="1874838" y="2497138"/>
          <p14:tracePt t="21566" x="1868488" y="2508250"/>
          <p14:tracePt t="21582" x="1868488" y="2514600"/>
          <p14:tracePt t="21600" x="1868488" y="2525713"/>
          <p14:tracePt t="21616" x="1868488" y="2532063"/>
          <p14:tracePt t="21653" x="1868488" y="2536825"/>
          <p14:tracePt t="21694" x="1868488" y="2543175"/>
          <p14:tracePt t="21702" x="1874838" y="2543175"/>
          <p14:tracePt t="21718" x="1879600" y="2543175"/>
          <p14:tracePt t="21722" x="1879600" y="2549525"/>
          <p14:tracePt t="21750" x="1885950" y="2554288"/>
          <p14:tracePt t="21750" x="1885950" y="2560638"/>
          <p14:tracePt t="21767" x="1897063" y="2565400"/>
          <p14:tracePt t="21806" x="1897063" y="2571750"/>
          <p14:tracePt t="21814" x="1903413" y="2571750"/>
          <p14:tracePt t="21817" x="1903413" y="2578100"/>
          <p14:tracePt t="21942" x="1903413" y="2582863"/>
          <p14:tracePt t="22950" x="1897063" y="2582863"/>
          <p14:tracePt t="23070" x="1892300" y="2582863"/>
          <p14:tracePt t="23126" x="1892300" y="2578100"/>
          <p14:tracePt t="23166" x="1885950" y="2578100"/>
          <p14:tracePt t="23174" x="1885950" y="2571750"/>
          <p14:tracePt t="23286" x="1885950" y="2565400"/>
          <p14:tracePt t="23558" x="1885950" y="2560638"/>
          <p14:tracePt t="23599" x="1892300" y="2560638"/>
          <p14:tracePt t="26126" x="1897063" y="2560638"/>
          <p14:tracePt t="26678" x="1897063" y="2554288"/>
          <p14:tracePt t="26694" x="1897063" y="2549525"/>
          <p14:tracePt t="26710" x="1897063" y="2543175"/>
          <p14:tracePt t="26718" x="1903413" y="2536825"/>
          <p14:tracePt t="26718" x="1903413" y="2532063"/>
          <p14:tracePt t="26741" x="1903413" y="2525713"/>
          <p14:tracePt t="26846" x="1908175" y="2525713"/>
          <p14:tracePt t="27678" x="1914525" y="2525713"/>
          <p14:tracePt t="27686" x="1920875" y="2525713"/>
          <p14:tracePt t="27701" x="1936750" y="2525713"/>
          <p14:tracePt t="27716" x="1949450" y="2525713"/>
          <p14:tracePt t="27716" x="1960563" y="2525713"/>
          <p14:tracePt t="27734" x="1971675" y="2525713"/>
          <p14:tracePt t="27750" x="2006600" y="2525713"/>
          <p14:tracePt t="27767" x="2022475" y="2525713"/>
          <p14:tracePt t="27783" x="2035175" y="2525713"/>
          <p14:tracePt t="27800" x="2039938" y="2525713"/>
          <p14:tracePt t="27816" x="2046288" y="2525713"/>
          <p14:tracePt t="27942" x="2046288" y="2520950"/>
          <p14:tracePt t="27950" x="2051050" y="2520950"/>
          <p14:tracePt t="27959" x="2063750" y="2520950"/>
          <p14:tracePt t="27967" x="2074863" y="2520950"/>
          <p14:tracePt t="27983" x="2097088" y="2520950"/>
          <p14:tracePt t="28000" x="2125663" y="2520950"/>
          <p14:tracePt t="28016" x="2154238" y="2520950"/>
          <p14:tracePt t="28033" x="2189163" y="2520950"/>
          <p14:tracePt t="28049" x="2211388" y="2520950"/>
          <p14:tracePt t="28067" x="2239963" y="2520950"/>
          <p14:tracePt t="28083" x="2274888" y="2520950"/>
          <p14:tracePt t="28100" x="2303463" y="2520950"/>
          <p14:tracePt t="28116" x="2325688" y="2520950"/>
          <p14:tracePt t="28133" x="2336800" y="2520950"/>
          <p14:tracePt t="28149" x="2349500" y="2520950"/>
          <p14:tracePt t="28414" x="2354263" y="2520950"/>
          <p14:tracePt t="28422" x="2360613" y="2520950"/>
          <p14:tracePt t="28433" x="2378075" y="2520950"/>
          <p14:tracePt t="28450" x="2389188" y="2520950"/>
          <p14:tracePt t="28467" x="2400300" y="2520950"/>
          <p14:tracePt t="28483" x="2406650" y="2520950"/>
          <p14:tracePt t="28500" x="2417763" y="2520950"/>
          <p14:tracePt t="28516" x="2422525" y="2520950"/>
          <p14:tracePt t="28533" x="2439988" y="2520950"/>
          <p14:tracePt t="28574" x="2446338" y="2520950"/>
          <p14:tracePt t="28589" x="2451100" y="2520950"/>
          <p14:tracePt t="28599" x="2457450" y="2520950"/>
          <p14:tracePt t="28616" x="2468563" y="2520950"/>
          <p14:tracePt t="28633" x="2479675" y="2520950"/>
          <p14:tracePt t="28649" x="2486025" y="2520950"/>
          <p14:tracePt t="28666" x="2497138" y="2520950"/>
          <p14:tracePt t="28683" x="2508250" y="2520950"/>
          <p14:tracePt t="28699" x="2514600" y="2520950"/>
          <p14:tracePt t="28716" x="2520950" y="2514600"/>
          <p14:tracePt t="28716" x="2525713" y="2514600"/>
          <p14:tracePt t="28734" x="2525713" y="2508250"/>
          <p14:tracePt t="28749" x="2532063" y="2503488"/>
          <p14:tracePt t="28766" x="2536825" y="2497138"/>
          <p14:tracePt t="28783" x="2543175" y="2486025"/>
          <p14:tracePt t="28799" x="2549525" y="2479675"/>
          <p14:tracePt t="28816" x="2549525" y="2468563"/>
          <p14:tracePt t="28833" x="2549525" y="2463800"/>
          <p14:tracePt t="28849" x="2549525" y="2457450"/>
          <p14:tracePt t="28866" x="2549525" y="2446338"/>
          <p14:tracePt t="28883" x="2549525" y="2435225"/>
          <p14:tracePt t="28899" x="2549525" y="2428875"/>
          <p14:tracePt t="28916" x="2549525" y="2422525"/>
          <p14:tracePt t="28933" x="2549525" y="2417763"/>
          <p14:tracePt t="28949" x="2536825" y="2411413"/>
          <p14:tracePt t="28966" x="2532063" y="2406650"/>
          <p14:tracePt t="28983" x="2525713" y="2393950"/>
          <p14:tracePt t="29000" x="2514600" y="2393950"/>
          <p14:tracePt t="29016" x="2497138" y="2382838"/>
          <p14:tracePt t="29033" x="2492375" y="2371725"/>
          <p14:tracePt t="29049" x="2474913" y="2360613"/>
          <p14:tracePt t="29066" x="2451100" y="2343150"/>
          <p14:tracePt t="29083" x="2435225" y="2325688"/>
          <p14:tracePt t="29099" x="2417763" y="2308225"/>
          <p14:tracePt t="29116" x="2406650" y="2303463"/>
          <p14:tracePt t="29133" x="2393950" y="2292350"/>
          <p14:tracePt t="29149" x="2378075" y="2279650"/>
          <p14:tracePt t="29166" x="2360613" y="2268538"/>
          <p14:tracePt t="29183" x="2343150" y="2257425"/>
          <p14:tracePt t="29199" x="2332038" y="2251075"/>
          <p14:tracePt t="29217" x="2314575" y="2239963"/>
          <p14:tracePt t="29233" x="2303463" y="2239963"/>
          <p14:tracePt t="29250" x="2292350" y="2239963"/>
          <p14:tracePt t="29266" x="2279650" y="2239963"/>
          <p14:tracePt t="29283" x="2274888" y="2239963"/>
          <p14:tracePt t="29414" x="2268538" y="2239963"/>
          <p14:tracePt t="29415" x="2257425" y="2239963"/>
          <p14:tracePt t="29433" x="2239963" y="2251075"/>
          <p14:tracePt t="29450" x="2222500" y="2263775"/>
          <p14:tracePt t="29466" x="2211388" y="2268538"/>
          <p14:tracePt t="29483" x="2193925" y="2279650"/>
          <p14:tracePt t="29499" x="2189163" y="2279650"/>
          <p14:tracePt t="29517" x="2182813" y="2286000"/>
          <p14:tracePt t="29533" x="2178050" y="2297113"/>
          <p14:tracePt t="29550" x="2178050" y="2308225"/>
          <p14:tracePt t="29566" x="2171700" y="2320925"/>
          <p14:tracePt t="29583" x="2165350" y="2336800"/>
          <p14:tracePt t="29599" x="2165350" y="2354263"/>
          <p14:tracePt t="29617" x="2165350" y="2371725"/>
          <p14:tracePt t="29633" x="2165350" y="2393950"/>
          <p14:tracePt t="29650" x="2165350" y="2406650"/>
          <p14:tracePt t="29666" x="2165350" y="2411413"/>
          <p14:tracePt t="29683" x="2165350" y="2422525"/>
          <p14:tracePt t="29699" x="2171700" y="2428875"/>
          <p14:tracePt t="29717" x="2178050" y="2439988"/>
          <p14:tracePt t="29733" x="2189163" y="2457450"/>
          <p14:tracePt t="29750" x="2193925" y="2463800"/>
          <p14:tracePt t="29766" x="2206625" y="2468563"/>
          <p14:tracePt t="29783" x="2206625" y="2474913"/>
          <p14:tracePt t="29799" x="2211388" y="2474913"/>
          <p14:tracePt t="29816" x="2211388" y="2479675"/>
          <p14:tracePt t="29833" x="2222500" y="2492375"/>
          <p14:tracePt t="29850" x="2235200" y="2503488"/>
          <p14:tracePt t="29866" x="2257425" y="2514600"/>
          <p14:tracePt t="29883" x="2279650" y="2520950"/>
          <p14:tracePt t="29899" x="2303463" y="2532063"/>
          <p14:tracePt t="29917" x="2320925" y="2536825"/>
          <p14:tracePt t="29933" x="2336800" y="2543175"/>
          <p14:tracePt t="29950" x="2343150" y="2543175"/>
          <p14:tracePt t="29966" x="2349500" y="2543175"/>
          <p14:tracePt t="29983" x="2360613" y="2543175"/>
          <p14:tracePt t="29999" x="2365375" y="2549525"/>
          <p14:tracePt t="30016" x="2378075" y="2549525"/>
          <p14:tracePt t="30054" x="2382838" y="2549525"/>
          <p14:tracePt t="30070" x="2389188" y="2549525"/>
          <p14:tracePt t="30086" x="2393950" y="2549525"/>
          <p14:tracePt t="30110" x="2400300" y="2549525"/>
          <p14:tracePt t="30157" x="2406650" y="2549525"/>
          <p14:tracePt t="30173" x="2411413" y="2549525"/>
          <p14:tracePt t="30183" x="2417763" y="2543175"/>
          <p14:tracePt t="30199" x="2422525" y="2543175"/>
          <p14:tracePt t="30216" x="2422525" y="2536825"/>
          <p14:tracePt t="30233" x="2428875" y="2536825"/>
          <p14:tracePt t="30249" x="2428875" y="2525713"/>
          <p14:tracePt t="30266" x="2439988" y="2525713"/>
          <p14:tracePt t="30283" x="2446338" y="2514600"/>
          <p14:tracePt t="30299" x="2451100" y="2503488"/>
          <p14:tracePt t="30317" x="2457450" y="2492375"/>
          <p14:tracePt t="30333" x="2463800" y="2479675"/>
          <p14:tracePt t="30350" x="2468563" y="2468563"/>
          <p14:tracePt t="30366" x="2468563" y="2457450"/>
          <p14:tracePt t="30383" x="2468563" y="2446338"/>
          <p14:tracePt t="30399" x="2468563" y="2439988"/>
          <p14:tracePt t="30416" x="2468563" y="2428875"/>
          <p14:tracePt t="30433" x="2457450" y="2417763"/>
          <p14:tracePt t="30449" x="2446338" y="2400300"/>
          <p14:tracePt t="30466" x="2435225" y="2382838"/>
          <p14:tracePt t="30483" x="2411413" y="2360613"/>
          <p14:tracePt t="30499" x="2389188" y="2343150"/>
          <p14:tracePt t="30532" x="2354263" y="2320925"/>
          <p14:tracePt t="30534" x="2343150" y="2314575"/>
          <p14:tracePt t="30534" x="2332038" y="2314575"/>
          <p14:tracePt t="30550" x="2308225" y="2314575"/>
          <p14:tracePt t="30566" x="2292350" y="2308225"/>
          <p14:tracePt t="30583" x="2268538" y="2308225"/>
          <p14:tracePt t="30599" x="2257425" y="2308225"/>
          <p14:tracePt t="30616" x="2235200" y="2325688"/>
          <p14:tracePt t="30633" x="2211388" y="2343150"/>
          <p14:tracePt t="30649" x="2189163" y="2371725"/>
          <p14:tracePt t="30666" x="2171700" y="2417763"/>
          <p14:tracePt t="30683" x="2149475" y="2463800"/>
          <p14:tracePt t="30699" x="2143125" y="2508250"/>
          <p14:tracePt t="30716" x="2143125" y="2543175"/>
          <p14:tracePt t="30733" x="2149475" y="2578100"/>
          <p14:tracePt t="30766" x="2160588" y="2600325"/>
          <p14:tracePt t="30766" x="2193925" y="2622550"/>
          <p14:tracePt t="30783" x="2222500" y="2646363"/>
          <p14:tracePt t="30799" x="2286000" y="2668588"/>
          <p14:tracePt t="30816" x="2349500" y="2674938"/>
          <p14:tracePt t="30833" x="2428875" y="2679700"/>
          <p14:tracePt t="30849" x="2514600" y="2679700"/>
          <p14:tracePt t="30867" x="2611438" y="2674938"/>
          <p14:tracePt t="30882" x="2708275" y="2657475"/>
          <p14:tracePt t="30900" x="2806700" y="2635250"/>
          <p14:tracePt t="30916" x="2892425" y="2617788"/>
          <p14:tracePt t="30933" x="2971800" y="2589213"/>
          <p14:tracePt t="30949" x="3057525" y="2549525"/>
          <p14:tracePt t="30967" x="3097213" y="2532063"/>
          <p14:tracePt t="30983" x="3125788" y="2508250"/>
          <p14:tracePt t="31000" x="3149600" y="2492375"/>
          <p14:tracePt t="31016" x="3171825" y="2474913"/>
          <p14:tracePt t="31033" x="3189288" y="2457450"/>
          <p14:tracePt t="31049" x="3194050" y="2428875"/>
          <p14:tracePt t="31066" x="3194050" y="2411413"/>
          <p14:tracePt t="31082" x="3194050" y="2389188"/>
          <p14:tracePt t="31100" x="3194050" y="2371725"/>
          <p14:tracePt t="31116" x="3182938" y="2360613"/>
          <p14:tracePt t="31133" x="3171825" y="2343150"/>
          <p14:tracePt t="31149" x="3136900" y="2332038"/>
          <p14:tracePt t="31167" x="3121025" y="2325688"/>
          <p14:tracePt t="31183" x="3092450" y="2320925"/>
          <p14:tracePt t="31200" x="3063875" y="2320925"/>
          <p14:tracePt t="31216" x="3035300" y="2320925"/>
          <p14:tracePt t="31233" x="3000375" y="2332038"/>
          <p14:tracePt t="31249" x="2971800" y="2354263"/>
          <p14:tracePt t="31266" x="2932113" y="2393950"/>
          <p14:tracePt t="31282" x="2903538" y="2446338"/>
          <p14:tracePt t="31300" x="2886075" y="2497138"/>
          <p14:tracePt t="31316" x="2879725" y="2532063"/>
          <p14:tracePt t="31333" x="2879725" y="2554288"/>
          <p14:tracePt t="31349" x="2879725" y="2560638"/>
          <p14:tracePt t="31366" x="2879725" y="2565400"/>
          <p14:tracePt t="31445" x="2886075" y="2565400"/>
          <p14:tracePt t="31494" x="2892425" y="2565400"/>
          <p14:tracePt t="31557" x="2897188" y="2565400"/>
          <p14:tracePt t="31559" x="2897188" y="2560638"/>
          <p14:tracePt t="31566" x="2914650" y="2549525"/>
          <p14:tracePt t="31583" x="2932113" y="2536825"/>
          <p14:tracePt t="31600" x="2949575" y="2520950"/>
          <p14:tracePt t="31616" x="2965450" y="2503488"/>
          <p14:tracePt t="31633" x="2989263" y="2486025"/>
          <p14:tracePt t="31649" x="3017838" y="2463800"/>
          <p14:tracePt t="31667" x="3046413" y="2457450"/>
          <p14:tracePt t="31682" x="3063875" y="2439988"/>
          <p14:tracePt t="31700" x="3086100" y="2435225"/>
          <p14:tracePt t="31716" x="3108325" y="2428875"/>
          <p14:tracePt t="31733" x="3125788" y="2417763"/>
          <p14:tracePt t="31733" x="3136900" y="2411413"/>
          <p14:tracePt t="31750" x="3160713" y="2406650"/>
          <p14:tracePt t="31766" x="3182938" y="2393950"/>
          <p14:tracePt t="31783" x="3206750" y="2389188"/>
          <p14:tracePt t="31800" x="3235325" y="2389188"/>
          <p14:tracePt t="31816" x="3268663" y="2382838"/>
          <p14:tracePt t="31833" x="3303588" y="2382838"/>
          <p14:tracePt t="31849" x="3336925" y="2382838"/>
          <p14:tracePt t="31866" x="3371850" y="2382838"/>
          <p14:tracePt t="31882" x="3400425" y="2389188"/>
          <p14:tracePt t="31900" x="3422650" y="2393950"/>
          <p14:tracePt t="31916" x="3435350" y="2400300"/>
          <p14:tracePt t="31933" x="3440113" y="2406650"/>
          <p14:tracePt t="31949" x="3451225" y="2417763"/>
          <p14:tracePt t="31966" x="3457575" y="2428875"/>
          <p14:tracePt t="31982" x="3463925" y="2435225"/>
          <p14:tracePt t="31999" x="3468688" y="2439988"/>
          <p14:tracePt t="32016" x="3475038" y="2446338"/>
          <p14:tracePt t="32033" x="3479800" y="2457450"/>
          <p14:tracePt t="32049" x="3486150" y="2463800"/>
          <p14:tracePt t="32066" x="3497263" y="2474913"/>
          <p14:tracePt t="32082" x="3503613" y="2479675"/>
          <p14:tracePt t="32173" x="3503613" y="2486025"/>
          <p14:tracePt t="32181" x="3503613" y="2497138"/>
          <p14:tracePt t="32200" x="3508375" y="2497138"/>
          <p14:tracePt t="34181" x="3503613" y="2497138"/>
          <p14:tracePt t="36522" x="3508375" y="2497138"/>
          <p14:tracePt t="36556" x="3508375" y="2503488"/>
          <p14:tracePt t="36564" x="3532188" y="2508250"/>
          <p14:tracePt t="36582" x="3543300" y="2508250"/>
          <p14:tracePt t="36598" x="3554413" y="2508250"/>
          <p14:tracePt t="36615" x="3571875" y="2514600"/>
          <p14:tracePt t="36631" x="3589338" y="2520950"/>
          <p14:tracePt t="36648" x="3606800" y="2520950"/>
          <p14:tracePt t="36664" x="3622675" y="2520950"/>
          <p14:tracePt t="36682" x="3635375" y="2525713"/>
          <p14:tracePt t="36698" x="3640138" y="2525713"/>
          <p14:tracePt t="36715" x="3646488" y="2525713"/>
          <p14:tracePt t="36731" x="3651250" y="2525713"/>
          <p14:tracePt t="36748" x="3657600" y="2525713"/>
          <p14:tracePt t="36764" x="3663950" y="2525713"/>
          <p14:tracePt t="37348" x="3668713" y="2525713"/>
          <p14:tracePt t="37388" x="3675063" y="2525713"/>
          <p14:tracePt t="37500" x="3679825" y="2525713"/>
          <p14:tracePt t="37516" x="3692525" y="2525713"/>
          <p14:tracePt t="37524" x="3697288" y="2525713"/>
          <p14:tracePt t="37532" x="3714750" y="2525713"/>
          <p14:tracePt t="37548" x="3732213" y="2525713"/>
          <p14:tracePt t="37565" x="3743325" y="2525713"/>
          <p14:tracePt t="37581" x="3749675" y="2525713"/>
          <p14:tracePt t="37598" x="3754438" y="2525713"/>
          <p14:tracePt t="40533" x="3749675" y="2525713"/>
          <p14:tracePt t="40669" x="3743325" y="2525713"/>
          <p14:tracePt t="40669" x="3736975" y="2532063"/>
          <p14:tracePt t="40682" x="3725863" y="2532063"/>
          <p14:tracePt t="40698" x="3703638" y="2543175"/>
          <p14:tracePt t="40715" x="3692525" y="2549525"/>
          <p14:tracePt t="40733" x="3675063" y="2554288"/>
          <p14:tracePt t="40748" x="3651250" y="2565400"/>
          <p14:tracePt t="40766" x="3635375" y="2565400"/>
          <p14:tracePt t="40782" x="3611563" y="2578100"/>
          <p14:tracePt t="40799" x="3600450" y="2582863"/>
          <p14:tracePt t="40815" x="3578225" y="2593975"/>
          <p14:tracePt t="40832" x="3554413" y="2593975"/>
          <p14:tracePt t="40848" x="3543300" y="2606675"/>
          <p14:tracePt t="40866" x="3536950" y="2611438"/>
          <p14:tracePt t="40882" x="3525838" y="2611438"/>
          <p14:tracePt t="40899" x="3525838" y="2617788"/>
          <p14:tracePt t="40915" x="3521075" y="2617788"/>
          <p14:tracePt t="40932" x="3514725" y="2622550"/>
          <p14:tracePt t="41021" x="3508375" y="2622550"/>
          <p14:tracePt t="41053" x="3503613" y="2622550"/>
          <p14:tracePt t="41061" x="3497263" y="2622550"/>
          <p14:tracePt t="41065" x="3475038" y="2622550"/>
          <p14:tracePt t="41082" x="3440113" y="2622550"/>
          <p14:tracePt t="41099" x="3400425" y="2622550"/>
          <p14:tracePt t="41115" x="3360738" y="2622550"/>
          <p14:tracePt t="41132" x="3303588" y="2622550"/>
          <p14:tracePt t="41149" x="3235325" y="2622550"/>
          <p14:tracePt t="41166" x="3189288" y="2622550"/>
          <p14:tracePt t="41182" x="3154363" y="2622550"/>
          <p14:tracePt t="41199" x="3121025" y="2622550"/>
          <p14:tracePt t="41215" x="3097213" y="2622550"/>
          <p14:tracePt t="41232" x="3068638" y="2622550"/>
          <p14:tracePt t="41248" x="3057525" y="2622550"/>
          <p14:tracePt t="41266" x="3040063" y="2628900"/>
          <p14:tracePt t="41282" x="3028950" y="2635250"/>
          <p14:tracePt t="41299" x="3017838" y="2640013"/>
          <p14:tracePt t="41315" x="3006725" y="2646363"/>
          <p14:tracePt t="41332" x="3006725" y="2651125"/>
          <p14:tracePt t="41348" x="3006725" y="2663825"/>
          <p14:tracePt t="41366" x="3006725" y="2668588"/>
          <p14:tracePt t="41383" x="3006725" y="2674938"/>
          <p14:tracePt t="41399" x="3000375" y="2679700"/>
          <p14:tracePt t="41437" x="3000375" y="2686050"/>
          <p14:tracePt t="41853" x="3006725" y="2686050"/>
          <p14:tracePt t="41869" x="3011488" y="2686050"/>
          <p14:tracePt t="41870" x="3017838" y="2686050"/>
          <p14:tracePt t="41882" x="3028950" y="2686050"/>
          <p14:tracePt t="41899" x="3046413" y="2686050"/>
          <p14:tracePt t="41915" x="3057525" y="2686050"/>
          <p14:tracePt t="41932" x="3063875" y="2686050"/>
          <p14:tracePt t="41948" x="3074988" y="2686050"/>
          <p14:tracePt t="41966" x="3079750" y="2686050"/>
          <p14:tracePt t="41982" x="3086100" y="2686050"/>
          <p14:tracePt t="41999" x="3097213" y="2686050"/>
          <p14:tracePt t="42037" x="3103563" y="2686050"/>
          <p14:tracePt t="42061" x="3108325" y="2686050"/>
          <p14:tracePt t="42069" x="3114675" y="2686050"/>
          <p14:tracePt t="42069" x="3121025" y="2686050"/>
          <p14:tracePt t="42101" x="3125788" y="2686050"/>
          <p14:tracePt t="42117" x="3132138" y="2686050"/>
          <p14:tracePt t="42118" x="3136900" y="2686050"/>
          <p14:tracePt t="42132" x="3149600" y="2686050"/>
          <p14:tracePt t="42148" x="3171825" y="2686050"/>
          <p14:tracePt t="42166" x="3194050" y="2686050"/>
          <p14:tracePt t="42182" x="3211513" y="2686050"/>
          <p14:tracePt t="42199" x="3235325" y="2686050"/>
          <p14:tracePt t="42215" x="3246438" y="2686050"/>
          <p14:tracePt t="42233" x="3263900" y="2686050"/>
          <p14:tracePt t="42248" x="3275013" y="2686050"/>
          <p14:tracePt t="42265" x="3292475" y="2686050"/>
          <p14:tracePt t="42282" x="3303588" y="2686050"/>
          <p14:tracePt t="42637" x="3297238" y="2686050"/>
          <p14:tracePt t="42648" x="3292475" y="2686050"/>
          <p14:tracePt t="42650" x="3263900" y="2674938"/>
          <p14:tracePt t="42665" x="3246438" y="2674938"/>
          <p14:tracePt t="42682" x="3217863" y="2668588"/>
          <p14:tracePt t="42698" x="3206750" y="2663825"/>
          <p14:tracePt t="42716" x="3200400" y="2663825"/>
          <p14:tracePt t="42909" x="3206750" y="2663825"/>
          <p14:tracePt t="42917" x="3211513" y="2663825"/>
          <p14:tracePt t="42932" x="3228975" y="2663825"/>
          <p14:tracePt t="42932" x="3251200" y="2668588"/>
          <p14:tracePt t="42932" x="3263900" y="2668588"/>
          <p14:tracePt t="42949" x="3297238" y="2674938"/>
          <p14:tracePt t="42965" x="3336925" y="2674938"/>
          <p14:tracePt t="42982" x="3360738" y="2674938"/>
          <p14:tracePt t="42999" x="3371850" y="2674938"/>
          <p14:tracePt t="44101" x="3371850" y="2679700"/>
          <p14:tracePt t="44269" x="3371850" y="2686050"/>
          <p14:tracePt t="44285" x="3371850" y="2692400"/>
          <p14:tracePt t="44298" x="3371850" y="2697163"/>
          <p14:tracePt t="44299" x="3371850" y="2708275"/>
          <p14:tracePt t="44315" x="3378200" y="2714625"/>
          <p14:tracePt t="44332" x="3382963" y="2720975"/>
          <p14:tracePt t="44348" x="3382963" y="2732088"/>
          <p14:tracePt t="44366" x="3389313" y="2732088"/>
          <p14:tracePt t="44381" x="3389313" y="2736850"/>
          <p14:tracePt t="44399" x="3389313" y="2749550"/>
          <p14:tracePt t="44415" x="3400425" y="2754313"/>
          <p14:tracePt t="44433" x="3400425" y="2771775"/>
          <p14:tracePt t="44448" x="3406775" y="2782888"/>
          <p14:tracePt t="44465" x="3417888" y="2794000"/>
          <p14:tracePt t="44481" x="3429000" y="2806700"/>
          <p14:tracePt t="44499" x="3435350" y="2817813"/>
          <p14:tracePt t="44515" x="3440113" y="2822575"/>
          <p14:tracePt t="44532" x="3446463" y="2822575"/>
          <p14:tracePt t="44677" x="3451225" y="2822575"/>
          <p14:tracePt t="44701" x="3457575" y="2822575"/>
          <p14:tracePt t="44716" x="3463925" y="2822575"/>
          <p14:tracePt t="44757" x="3468688" y="2822575"/>
          <p14:tracePt t="44781" x="3468688" y="2828925"/>
          <p14:tracePt t="44789" x="3475038" y="2828925"/>
          <p14:tracePt t="44798" x="3479800" y="2828925"/>
          <p14:tracePt t="44815" x="3486150" y="2828925"/>
          <p14:tracePt t="44917" x="3492500" y="2828925"/>
          <p14:tracePt t="44941" x="3497263" y="2828925"/>
          <p14:tracePt t="44949" x="3503613" y="2828925"/>
          <p14:tracePt t="44956" x="3508375" y="2828925"/>
          <p14:tracePt t="44965" x="3514725" y="2828925"/>
          <p14:tracePt t="44981" x="3521075" y="2828925"/>
          <p14:tracePt t="44999" x="3525838" y="2828925"/>
          <p14:tracePt t="45015" x="3532188" y="2828925"/>
          <p14:tracePt t="45333" x="3536950" y="2828925"/>
          <p14:tracePt t="45357" x="3543300" y="2828925"/>
          <p14:tracePt t="45997" x="3543300" y="2822575"/>
          <p14:tracePt t="46109" x="3536950" y="2822575"/>
          <p14:tracePt t="46165" x="3532188" y="2822575"/>
          <p14:tracePt t="46177" x="3532188" y="2817813"/>
          <p14:tracePt t="46749" x="3536950" y="2817813"/>
          <p14:tracePt t="46757" x="3594100" y="2817813"/>
          <p14:tracePt t="46765" x="3668713" y="2817813"/>
          <p14:tracePt t="46782" x="3749675" y="2811463"/>
          <p14:tracePt t="46798" x="3817938" y="2806700"/>
          <p14:tracePt t="46815" x="3851275" y="2794000"/>
          <p14:tracePt t="46831" x="3875088" y="2789238"/>
          <p14:tracePt t="48733" x="3875088" y="2782888"/>
          <p14:tracePt t="48964" x="3868738" y="2782888"/>
          <p14:tracePt t="48981" x="3863975" y="2778125"/>
          <p14:tracePt t="48983" x="3846513" y="2778125"/>
          <p14:tracePt t="48999" x="3822700" y="2765425"/>
          <p14:tracePt t="49015" x="3794125" y="2760663"/>
          <p14:tracePt t="49031" x="3749675" y="2736850"/>
          <p14:tracePt t="49049" x="3692525" y="2708275"/>
          <p14:tracePt t="49064" x="3651250" y="2686050"/>
          <p14:tracePt t="49082" x="3629025" y="2674938"/>
          <p14:tracePt t="49098" x="3617913" y="2663825"/>
          <p14:tracePt t="49115" x="3606800" y="2651125"/>
          <p14:tracePt t="49131" x="3600450" y="2646363"/>
          <p14:tracePt t="49148" x="3594100" y="2640013"/>
          <p14:tracePt t="49212" x="3589338" y="2640013"/>
          <p14:tracePt t="49349" x="3582988" y="2640013"/>
          <p14:tracePt t="49350" x="3578225" y="2651125"/>
          <p14:tracePt t="49365" x="3565525" y="2657475"/>
          <p14:tracePt t="49381" x="3560763" y="2668588"/>
          <p14:tracePt t="49398" x="3549650" y="2692400"/>
          <p14:tracePt t="49415" x="3536950" y="2708275"/>
          <p14:tracePt t="49431" x="3525838" y="2720975"/>
          <p14:tracePt t="49448" x="3521075" y="2732088"/>
          <p14:tracePt t="49464" x="3514725" y="2743200"/>
          <p14:tracePt t="49482" x="3508375" y="2749550"/>
          <p14:tracePt t="49498" x="3508375" y="2754313"/>
          <p14:tracePt t="49804" x="3508375" y="2760663"/>
          <p14:tracePt t="50004" x="3508375" y="2754313"/>
          <p14:tracePt t="50014" x="3508375" y="2749550"/>
          <p14:tracePt t="50015" x="3508375" y="2743200"/>
          <p14:tracePt t="50031" x="3503613" y="2732088"/>
          <p14:tracePt t="50048" x="3503613" y="2725738"/>
          <p14:tracePt t="50064" x="3497263" y="2708275"/>
          <p14:tracePt t="50082" x="3497263" y="2692400"/>
          <p14:tracePt t="50098" x="3497263" y="2679700"/>
          <p14:tracePt t="50115" x="3497263" y="2657475"/>
          <p14:tracePt t="50131" x="3497263" y="2628900"/>
          <p14:tracePt t="50148" x="3497263" y="2617788"/>
          <p14:tracePt t="50165" x="3497263" y="2593975"/>
          <p14:tracePt t="50181" x="3497263" y="2571750"/>
          <p14:tracePt t="50198" x="3497263" y="2543175"/>
          <p14:tracePt t="50215" x="3497263" y="2525713"/>
          <p14:tracePt t="50231" x="3503613" y="2497138"/>
          <p14:tracePt t="50248" x="3508375" y="2486025"/>
          <p14:tracePt t="50264" x="3508375" y="2468563"/>
          <p14:tracePt t="50282" x="3508375" y="2451100"/>
          <p14:tracePt t="50298" x="3508375" y="2439988"/>
          <p14:tracePt t="50315" x="3508375" y="2428875"/>
          <p14:tracePt t="50331" x="3508375" y="2417763"/>
          <p14:tracePt t="50331" x="3508375" y="2406650"/>
          <p14:tracePt t="50348" x="3508375" y="2393950"/>
          <p14:tracePt t="50365" x="3497263" y="2382838"/>
          <p14:tracePt t="50381" x="3492500" y="2365375"/>
          <p14:tracePt t="50398" x="3486150" y="2360613"/>
          <p14:tracePt t="50415" x="3468688" y="2343150"/>
          <p14:tracePt t="50431" x="3457575" y="2336800"/>
          <p14:tracePt t="50448" x="3451225" y="2332038"/>
          <p14:tracePt t="50464" x="3446463" y="2325688"/>
          <p14:tracePt t="50481" x="3440113" y="2325688"/>
          <p14:tracePt t="50498" x="3435350" y="2325688"/>
          <p14:tracePt t="50556" x="3429000" y="2325688"/>
          <p14:tracePt t="50588" x="3417888" y="2325688"/>
          <p14:tracePt t="50596" x="3406775" y="2332038"/>
          <p14:tracePt t="50615" x="3394075" y="2343150"/>
          <p14:tracePt t="50631" x="3382963" y="2349500"/>
          <p14:tracePt t="50648" x="3371850" y="2360613"/>
          <p14:tracePt t="50665" x="3365500" y="2371725"/>
          <p14:tracePt t="50681" x="3360738" y="2382838"/>
          <p14:tracePt t="50698" x="3349625" y="2393950"/>
          <p14:tracePt t="50714" x="3349625" y="2417763"/>
          <p14:tracePt t="50731" x="3349625" y="2435225"/>
          <p14:tracePt t="50748" x="3354388" y="2463800"/>
          <p14:tracePt t="50765" x="3365500" y="2486025"/>
          <p14:tracePt t="50781" x="3382963" y="2508250"/>
          <p14:tracePt t="50798" x="3406775" y="2520950"/>
          <p14:tracePt t="50814" x="3435350" y="2532063"/>
          <p14:tracePt t="50832" x="3475038" y="2543175"/>
          <p14:tracePt t="50848" x="3503613" y="2549525"/>
          <p14:tracePt t="50865" x="3532188" y="2549525"/>
          <p14:tracePt t="50881" x="3554413" y="2549525"/>
          <p14:tracePt t="50898" x="3565525" y="2543175"/>
          <p14:tracePt t="50914" x="3571875" y="2536825"/>
          <p14:tracePt t="50931" x="3589338" y="2520950"/>
          <p14:tracePt t="50948" x="3611563" y="2503488"/>
          <p14:tracePt t="50965" x="3617913" y="2486025"/>
          <p14:tracePt t="50981" x="3622675" y="2474913"/>
          <p14:tracePt t="50998" x="3622675" y="2457450"/>
          <p14:tracePt t="51015" x="3617913" y="2446338"/>
          <p14:tracePt t="51032" x="3600450" y="2428875"/>
          <p14:tracePt t="51048" x="3582988" y="2417763"/>
          <p14:tracePt t="51065" x="3565525" y="2411413"/>
          <p14:tracePt t="51081" x="3549650" y="2400300"/>
          <p14:tracePt t="51098" x="3543300" y="2393950"/>
          <p14:tracePt t="51114" x="3532188" y="2393950"/>
          <p14:tracePt t="51131" x="3521075" y="2393950"/>
          <p14:tracePt t="51148" x="3508375" y="2393950"/>
          <p14:tracePt t="51165" x="3503613" y="2393950"/>
          <p14:tracePt t="51181" x="3497263" y="2393950"/>
          <p14:tracePt t="51198" x="3492500" y="2393950"/>
          <p14:tracePt t="51214" x="3479800" y="2393950"/>
          <p14:tracePt t="51231" x="3475038" y="2400300"/>
          <p14:tracePt t="51248" x="3475038" y="2406650"/>
          <p14:tracePt t="51265" x="3463925" y="2417763"/>
          <p14:tracePt t="51281" x="3457575" y="2428875"/>
          <p14:tracePt t="51298" x="3451225" y="2451100"/>
          <p14:tracePt t="51314" x="3451225" y="2468563"/>
          <p14:tracePt t="51331" x="3457575" y="2486025"/>
          <p14:tracePt t="51348" x="3475038" y="2503488"/>
          <p14:tracePt t="51365" x="3479800" y="2508250"/>
          <p14:tracePt t="51381" x="3486150" y="2508250"/>
          <p14:tracePt t="51398" x="3497263" y="2508250"/>
          <p14:tracePt t="51414" x="3503613" y="2508250"/>
          <p14:tracePt t="51431" x="3514725" y="2508250"/>
          <p14:tracePt t="51448" x="3525838" y="2497138"/>
          <p14:tracePt t="51465" x="3536950" y="2492375"/>
          <p14:tracePt t="51481" x="3543300" y="2479675"/>
          <p14:tracePt t="51499" x="3543300" y="2474913"/>
          <p14:tracePt t="51514" x="3543300" y="2463800"/>
          <p14:tracePt t="51531" x="3543300" y="2446338"/>
          <p14:tracePt t="51548" x="3536950" y="2435225"/>
          <p14:tracePt t="51565" x="3521075" y="2422525"/>
          <p14:tracePt t="51581" x="3503613" y="2411413"/>
          <p14:tracePt t="51598" x="3492500" y="2406650"/>
          <p14:tracePt t="51614" x="3479800" y="2406650"/>
          <p14:tracePt t="51631" x="3475038" y="2406650"/>
          <p14:tracePt t="51648" x="3468688" y="2406650"/>
          <p14:tracePt t="51664" x="3463925" y="2406650"/>
          <p14:tracePt t="51681" x="3457575" y="2406650"/>
          <p14:tracePt t="51698" x="3451225" y="2417763"/>
          <p14:tracePt t="51714" x="3440113" y="2428875"/>
          <p14:tracePt t="51731" x="3440113" y="2446338"/>
          <p14:tracePt t="51748" x="3440113" y="2457450"/>
          <p14:tracePt t="51765" x="3446463" y="2463800"/>
          <p14:tracePt t="51781" x="3451225" y="2468563"/>
          <p14:tracePt t="51798" x="3463925" y="2474913"/>
          <p14:tracePt t="51814" x="3475038" y="2474913"/>
          <p14:tracePt t="51831" x="3486150" y="2474913"/>
          <p14:tracePt t="51848" x="3497263" y="2468563"/>
          <p14:tracePt t="51864" x="3508375" y="2463800"/>
          <p14:tracePt t="51881" x="3514725" y="2457450"/>
          <p14:tracePt t="51898" x="3514725" y="2451100"/>
          <p14:tracePt t="51914" x="3514725" y="2446338"/>
          <p14:tracePt t="51931" x="3514725" y="2439988"/>
          <p14:tracePt t="51948" x="3514725" y="2435225"/>
          <p14:tracePt t="51965" x="3508375" y="2428875"/>
          <p14:tracePt t="51981" x="3503613" y="2428875"/>
          <p14:tracePt t="51998" x="3497263" y="2428875"/>
          <p14:tracePt t="52044" x="3492500" y="2428875"/>
          <p14:tracePt t="52050" x="3492500" y="2439988"/>
          <p14:tracePt t="52064" x="3492500" y="2446338"/>
          <p14:tracePt t="52081" x="3492500" y="2457450"/>
          <p14:tracePt t="52098" x="3492500" y="2463800"/>
          <p14:tracePt t="52164" x="3497263" y="2463800"/>
          <p14:tracePt t="52188" x="3503613" y="2463800"/>
          <p14:tracePt t="52196" x="3503613" y="2457450"/>
          <p14:tracePt t="52214" x="3503613" y="2451100"/>
          <p14:tracePt t="52215" x="3503613" y="2446338"/>
          <p14:tracePt t="52340" x="3497263" y="2446338"/>
          <p14:tracePt t="52612" x="3497263" y="2451100"/>
          <p14:tracePt t="52613" x="3497263" y="2457450"/>
          <p14:tracePt t="52631" x="3497263" y="2479675"/>
          <p14:tracePt t="52648" x="3492500" y="2525713"/>
          <p14:tracePt t="52664" x="3486150" y="2571750"/>
          <p14:tracePt t="52681" x="3479800" y="2628900"/>
          <p14:tracePt t="52698" x="3475038" y="2686050"/>
          <p14:tracePt t="52715" x="3468688" y="2720975"/>
          <p14:tracePt t="52731" x="3468688" y="2754313"/>
          <p14:tracePt t="52731" x="3463925" y="2771775"/>
          <p14:tracePt t="52748" x="3463925" y="2789238"/>
          <p14:tracePt t="52764" x="3451225" y="2806700"/>
          <p14:tracePt t="52781" x="3451225" y="2822575"/>
          <p14:tracePt t="52798" x="3446463" y="2835275"/>
          <p14:tracePt t="52815" x="3440113" y="2851150"/>
          <p14:tracePt t="52831" x="3429000" y="2874963"/>
          <p14:tracePt t="52848" x="3411538" y="2892425"/>
          <p14:tracePt t="52864" x="3394075" y="2908300"/>
          <p14:tracePt t="52881" x="3378200" y="2921000"/>
          <p14:tracePt t="52898" x="3354388" y="2925763"/>
          <p14:tracePt t="52915" x="3332163" y="2925763"/>
          <p14:tracePt t="52931" x="3303588" y="2925763"/>
          <p14:tracePt t="52948" x="3257550" y="2925763"/>
          <p14:tracePt t="52964" x="3222625" y="2908300"/>
          <p14:tracePt t="52982" x="3189288" y="2897188"/>
          <p14:tracePt t="52998" x="3149600" y="2868613"/>
          <p14:tracePt t="53015" x="3114675" y="2851150"/>
          <p14:tracePt t="53031" x="3092450" y="2835275"/>
          <p14:tracePt t="53048" x="3074988" y="2817813"/>
          <p14:tracePt t="53064" x="3063875" y="2806700"/>
          <p14:tracePt t="53082" x="3057525" y="2800350"/>
          <p14:tracePt t="53098" x="3057525" y="2794000"/>
          <p14:tracePt t="53114" x="3051175" y="2789238"/>
          <p14:tracePt t="53131" x="3046413" y="2782888"/>
          <p14:tracePt t="53148" x="3046413" y="2778125"/>
          <p14:tracePt t="53165" x="3040063" y="2771775"/>
          <p14:tracePt t="53380" x="3046413" y="2778125"/>
          <p14:tracePt t="53388" x="3057525" y="2794000"/>
          <p14:tracePt t="53398" x="3074988" y="2811463"/>
          <p14:tracePt t="53415" x="3086100" y="2822575"/>
          <p14:tracePt t="53431" x="3092450" y="2835275"/>
          <p14:tracePt t="53448" x="3103563" y="2846388"/>
          <p14:tracePt t="53464" x="3121025" y="2851150"/>
          <p14:tracePt t="53481" x="3136900" y="2863850"/>
          <p14:tracePt t="53498" x="3149600" y="2874963"/>
          <p14:tracePt t="53515" x="3171825" y="2886075"/>
          <p14:tracePt t="53531" x="3189288" y="2897188"/>
          <p14:tracePt t="53531" x="3194050" y="2903538"/>
          <p14:tracePt t="53548" x="3211513" y="2914650"/>
          <p14:tracePt t="53565" x="3217863" y="2921000"/>
          <p14:tracePt t="53581" x="3222625" y="2925763"/>
          <p14:tracePt t="53852" x="3228975" y="2925763"/>
          <p14:tracePt t="53892" x="3235325" y="2925763"/>
          <p14:tracePt t="53898" x="3246438" y="2925763"/>
          <p14:tracePt t="53914" x="3279775" y="2925763"/>
          <p14:tracePt t="53914" x="3292475" y="2925763"/>
          <p14:tracePt t="53932" x="3303588" y="2925763"/>
          <p14:tracePt t="53948" x="3332163" y="2925763"/>
          <p14:tracePt t="53965" x="3336925" y="2925763"/>
          <p14:tracePt t="54180" x="3343275" y="2925763"/>
          <p14:tracePt t="54195" x="3349625" y="2925763"/>
          <p14:tracePt t="54198" x="3378200" y="2921000"/>
          <p14:tracePt t="54214" x="3406775" y="2903538"/>
          <p14:tracePt t="54232" x="3435350" y="2886075"/>
          <p14:tracePt t="54247" x="3463925" y="2857500"/>
          <p14:tracePt t="54265" x="3479800" y="2835275"/>
          <p14:tracePt t="54281" x="3486150" y="2817813"/>
          <p14:tracePt t="54298" x="3492500" y="2806700"/>
          <p14:tracePt t="54314" x="3492500" y="2794000"/>
          <p14:tracePt t="54331" x="3492500" y="2782888"/>
          <p14:tracePt t="54347" x="3492500" y="2771775"/>
          <p14:tracePt t="54365" x="3497263" y="2760663"/>
          <p14:tracePt t="54381" x="3497263" y="2749550"/>
          <p14:tracePt t="54398" x="3503613" y="2743200"/>
          <p14:tracePt t="54414" x="3503613" y="2736850"/>
          <p14:tracePt t="54604" x="3508375" y="2736850"/>
          <p14:tracePt t="54620" x="3536950" y="2771775"/>
          <p14:tracePt t="54631" x="3571875" y="2817813"/>
          <p14:tracePt t="54647" x="3611563" y="2874963"/>
          <p14:tracePt t="54665" x="3651250" y="2921000"/>
          <p14:tracePt t="54681" x="3679825" y="2949575"/>
          <p14:tracePt t="54698" x="3697288" y="2960688"/>
          <p14:tracePt t="54956" x="3703638" y="2960688"/>
          <p14:tracePt t="54972" x="3714750" y="2960688"/>
          <p14:tracePt t="54986" x="3725863" y="2954338"/>
          <p14:tracePt t="54998" x="3743325" y="2949575"/>
          <p14:tracePt t="55014" x="3749675" y="2949575"/>
          <p14:tracePt t="55031" x="3754438" y="2949575"/>
          <p14:tracePt t="55892" x="3749675" y="2949575"/>
          <p14:tracePt t="55897" x="3749675" y="2954338"/>
          <p14:tracePt t="55915" x="3736975" y="2960688"/>
          <p14:tracePt t="55931" x="3732213" y="2971800"/>
          <p14:tracePt t="55948" x="3725863" y="2978150"/>
          <p14:tracePt t="56260" x="3721100" y="2978150"/>
          <p14:tracePt t="56316" x="3714750" y="2978150"/>
          <p14:tracePt t="56331" x="3703638" y="2989263"/>
          <p14:tracePt t="56332" x="3679825" y="3011488"/>
          <p14:tracePt t="56348" x="3617913" y="3057525"/>
          <p14:tracePt t="56364" x="3554413" y="3103563"/>
          <p14:tracePt t="56381" x="3475038" y="3154363"/>
          <p14:tracePt t="56397" x="3389313" y="3206750"/>
          <p14:tracePt t="56415" x="3297238" y="3251200"/>
          <p14:tracePt t="56431" x="3222625" y="3286125"/>
          <p14:tracePt t="56448" x="3165475" y="3314700"/>
          <p14:tracePt t="56464" x="3108325" y="3343275"/>
          <p14:tracePt t="56481" x="3040063" y="3371850"/>
          <p14:tracePt t="56497" x="2965450" y="3400425"/>
          <p14:tracePt t="56514" x="2879725" y="3429000"/>
          <p14:tracePt t="56531" x="2789238" y="3457575"/>
          <p14:tracePt t="56531" x="2743200" y="3468688"/>
          <p14:tracePt t="56548" x="2622550" y="3503613"/>
          <p14:tracePt t="56564" x="2497138" y="3532188"/>
          <p14:tracePt t="56581" x="2360613" y="3565525"/>
          <p14:tracePt t="56597" x="2222500" y="3589338"/>
          <p14:tracePt t="56615" x="2074863" y="3611563"/>
          <p14:tracePt t="56632" x="1943100" y="3635375"/>
          <p14:tracePt t="56649" x="1822450" y="3663950"/>
          <p14:tracePt t="56665" x="1703388" y="3679825"/>
          <p14:tracePt t="56682" x="1593850" y="3697288"/>
          <p14:tracePt t="56698" x="1497013" y="3714750"/>
          <p14:tracePt t="56715" x="1400175" y="3725863"/>
          <p14:tracePt t="56732" x="1303338" y="3743325"/>
          <p14:tracePt t="56732" x="1263650" y="3749675"/>
          <p14:tracePt t="56749" x="1177925" y="3760788"/>
          <p14:tracePt t="56765" x="1096963" y="3771900"/>
          <p14:tracePt t="56782" x="1035050" y="3778250"/>
          <p14:tracePt t="56798" x="993775" y="3778250"/>
          <p14:tracePt t="56815" x="971550" y="3778250"/>
          <p14:tracePt t="56832" x="954088" y="3778250"/>
          <p14:tracePt t="56848" x="942975" y="3783013"/>
          <p14:tracePt t="57059" x="0" y="0"/>
        </p14:tracePtLst>
        <p14:tracePtLst>
          <p14:tracePt t="63480" x="1114425" y="3835400"/>
          <p14:tracePt t="63750" x="1114425" y="3840163"/>
          <p14:tracePt t="63773" x="1108075" y="3840163"/>
          <p14:tracePt t="63820" x="1103313" y="3840163"/>
          <p14:tracePt t="63853" x="1096963" y="3840163"/>
          <p14:tracePt t="63885" x="1096963" y="3846513"/>
          <p14:tracePt t="63965" x="1092200" y="3846513"/>
          <p14:tracePt t="64245" x="1096963" y="3846513"/>
          <p14:tracePt t="64261" x="1103313" y="3846513"/>
          <p14:tracePt t="64301" x="1108075" y="3846513"/>
          <p14:tracePt t="64325" x="1114425" y="3846513"/>
          <p14:tracePt t="64348" x="1143000" y="3846513"/>
          <p14:tracePt t="64349" x="1171575" y="3846513"/>
          <p14:tracePt t="64365" x="1206500" y="3846513"/>
          <p14:tracePt t="64381" x="1239838" y="3846513"/>
          <p14:tracePt t="64398" x="1268413" y="3846513"/>
          <p14:tracePt t="64414" x="1296988" y="3846513"/>
          <p14:tracePt t="64431" x="1314450" y="3846513"/>
          <p14:tracePt t="64448" x="1331913" y="3846513"/>
          <p14:tracePt t="64465" x="1349375" y="3846513"/>
          <p14:tracePt t="64481" x="1360488" y="3846513"/>
          <p14:tracePt t="64498" x="1377950" y="3846513"/>
          <p14:tracePt t="64514" x="1393825" y="3846513"/>
          <p14:tracePt t="64531" x="1411288" y="3846513"/>
          <p14:tracePt t="64548" x="1446213" y="3846513"/>
          <p14:tracePt t="64565" x="1468438" y="3846513"/>
          <p14:tracePt t="64581" x="1497013" y="3846513"/>
          <p14:tracePt t="64598" x="1525588" y="3846513"/>
          <p14:tracePt t="64614" x="1554163" y="3851275"/>
          <p14:tracePt t="64631" x="1582738" y="3851275"/>
          <p14:tracePt t="64648" x="1611313" y="3851275"/>
          <p14:tracePt t="64664" x="1646238" y="3851275"/>
          <p14:tracePt t="64682" x="1668463" y="3851275"/>
          <p14:tracePt t="64698" x="1697038" y="3851275"/>
          <p14:tracePt t="64715" x="1720850" y="3851275"/>
          <p14:tracePt t="64731" x="1743075" y="3851275"/>
          <p14:tracePt t="64748" x="1765300" y="3851275"/>
          <p14:tracePt t="64764" x="1793875" y="3851275"/>
          <p14:tracePt t="64782" x="1817688" y="3851275"/>
          <p14:tracePt t="64798" x="1835150" y="3851275"/>
          <p14:tracePt t="64815" x="1863725" y="3851275"/>
          <p14:tracePt t="64831" x="1885950" y="3851275"/>
          <p14:tracePt t="64848" x="1914525" y="3851275"/>
          <p14:tracePt t="64864" x="1943100" y="3851275"/>
          <p14:tracePt t="64882" x="1965325" y="3851275"/>
          <p14:tracePt t="64898" x="2000250" y="3857625"/>
          <p14:tracePt t="64915" x="2022475" y="3857625"/>
          <p14:tracePt t="64931" x="2051050" y="3857625"/>
          <p14:tracePt t="64948" x="2079625" y="3857625"/>
          <p14:tracePt t="64965" x="2125663" y="3857625"/>
          <p14:tracePt t="64982" x="2160588" y="3857625"/>
          <p14:tracePt t="64998" x="2189163" y="3857625"/>
          <p14:tracePt t="65015" x="2222500" y="3857625"/>
          <p14:tracePt t="65031" x="2246313" y="3857625"/>
          <p14:tracePt t="65048" x="2263775" y="3857625"/>
          <p14:tracePt t="65064" x="2292350" y="3857625"/>
          <p14:tracePt t="65081" x="2308225" y="3857625"/>
          <p14:tracePt t="65098" x="2336800" y="3857625"/>
          <p14:tracePt t="65115" x="2360613" y="3857625"/>
          <p14:tracePt t="65131" x="2389188" y="3857625"/>
          <p14:tracePt t="65148" x="2435225" y="3857625"/>
          <p14:tracePt t="65165" x="2468563" y="3857625"/>
          <p14:tracePt t="65182" x="2497138" y="3857625"/>
          <p14:tracePt t="65198" x="2532063" y="3857625"/>
          <p14:tracePt t="65215" x="2565400" y="3857625"/>
          <p14:tracePt t="65231" x="2600325" y="3857625"/>
          <p14:tracePt t="65248" x="2628900" y="3857625"/>
          <p14:tracePt t="65264" x="2663825" y="3857625"/>
          <p14:tracePt t="65282" x="2692400" y="3851275"/>
          <p14:tracePt t="65298" x="2725738" y="3851275"/>
          <p14:tracePt t="65315" x="2760663" y="3846513"/>
          <p14:tracePt t="65331" x="2800350" y="3846513"/>
          <p14:tracePt t="65348" x="2868613" y="3846513"/>
          <p14:tracePt t="65365" x="2908300" y="3846513"/>
          <p14:tracePt t="65382" x="2949575" y="3846513"/>
          <p14:tracePt t="65398" x="2994025" y="3846513"/>
          <p14:tracePt t="65415" x="3035300" y="3846513"/>
          <p14:tracePt t="65431" x="3074988" y="3846513"/>
          <p14:tracePt t="65448" x="3114675" y="3846513"/>
          <p14:tracePt t="65464" x="3149600" y="3840163"/>
          <p14:tracePt t="65482" x="3182938" y="3840163"/>
          <p14:tracePt t="65498" x="3211513" y="3840163"/>
          <p14:tracePt t="65515" x="3246438" y="3840163"/>
          <p14:tracePt t="65531" x="3268663" y="3840163"/>
          <p14:tracePt t="65531" x="3275013" y="3840163"/>
          <p14:tracePt t="65549" x="3297238" y="3840163"/>
          <p14:tracePt t="65564" x="3314700" y="3835400"/>
          <p14:tracePt t="65581" x="3325813" y="3835400"/>
          <p14:tracePt t="65598" x="3336925" y="3835400"/>
          <p14:tracePt t="65615" x="3343275" y="3835400"/>
          <p14:tracePt t="66068" x="3349625" y="3835400"/>
          <p14:tracePt t="66101" x="3354388" y="3835400"/>
          <p14:tracePt t="66114" x="3365500" y="3835400"/>
          <p14:tracePt t="66115" x="3382963" y="3835400"/>
          <p14:tracePt t="66131" x="3411538" y="3835400"/>
          <p14:tracePt t="66148" x="3440113" y="3835400"/>
          <p14:tracePt t="66164" x="3486150" y="3835400"/>
          <p14:tracePt t="66181" x="3514725" y="3835400"/>
          <p14:tracePt t="66198" x="3532188" y="3835400"/>
          <p14:tracePt t="66214" x="3549650" y="3835400"/>
          <p14:tracePt t="66231" x="3554413" y="3835400"/>
          <p14:tracePt t="66316" x="3560763" y="3835400"/>
          <p14:tracePt t="66333" x="3565525" y="3835400"/>
          <p14:tracePt t="66348" x="3571875" y="3835400"/>
          <p14:tracePt t="66348" x="3589338" y="3835400"/>
          <p14:tracePt t="66348" x="3594100" y="3835400"/>
          <p14:tracePt t="66365" x="3611563" y="3835400"/>
          <p14:tracePt t="66381" x="3622675" y="3835400"/>
          <p14:tracePt t="66398" x="3629025" y="3835400"/>
          <p14:tracePt t="66414" x="3640138" y="3835400"/>
          <p14:tracePt t="66476" x="3646488" y="3835400"/>
          <p14:tracePt t="67404" x="3651250" y="3835400"/>
          <p14:tracePt t="67436" x="3657600" y="3835400"/>
          <p14:tracePt t="67476" x="3663950" y="3835400"/>
          <p14:tracePt t="67501" x="3668713" y="3835400"/>
          <p14:tracePt t="67516" x="3679825" y="3835400"/>
          <p14:tracePt t="67531" x="3692525" y="3835400"/>
          <p14:tracePt t="67531" x="3708400" y="3835400"/>
          <p14:tracePt t="67547" x="3732213" y="3835400"/>
          <p14:tracePt t="67565" x="3736975" y="3835400"/>
          <p14:tracePt t="67644" x="3743325" y="3835400"/>
          <p14:tracePt t="67685" x="3749675" y="3835400"/>
          <p14:tracePt t="67685" x="3754438" y="3835400"/>
          <p14:tracePt t="67698" x="3760788" y="3835400"/>
          <p14:tracePt t="67714" x="3771900" y="3835400"/>
          <p14:tracePt t="67731" x="3778250" y="3835400"/>
          <p14:tracePt t="67747" x="3783013" y="3829050"/>
          <p14:tracePt t="67765" x="3789363" y="3829050"/>
          <p14:tracePt t="67868" x="3789363" y="3822700"/>
          <p14:tracePt t="67892" x="3794125" y="3822700"/>
          <p14:tracePt t="67965" x="3800475" y="3822700"/>
          <p14:tracePt t="67965" x="3800475" y="3817938"/>
          <p14:tracePt t="67982" x="3806825" y="3811588"/>
          <p14:tracePt t="67998" x="3811588" y="3806825"/>
          <p14:tracePt t="68015" x="3811588" y="3800475"/>
          <p14:tracePt t="68132" x="3811588" y="3794125"/>
          <p14:tracePt t="68149" x="3811588" y="3789363"/>
          <p14:tracePt t="68149" x="3811588" y="3783013"/>
          <p14:tracePt t="68164" x="3811588" y="3778250"/>
          <p14:tracePt t="68181" x="3811588" y="3771900"/>
          <p14:tracePt t="68197" x="3811588" y="3760788"/>
          <p14:tracePt t="68215" x="3811588" y="3754438"/>
          <p14:tracePt t="68231" x="3811588" y="3743325"/>
          <p14:tracePt t="68349" x="3806825" y="3743325"/>
          <p14:tracePt t="68477" x="3800475" y="3743325"/>
          <p14:tracePt t="68772" x="3800475" y="3736975"/>
          <p14:tracePt t="69108" x="3794125" y="3736975"/>
          <p14:tracePt t="69113" x="3794125" y="3732213"/>
          <p14:tracePt t="73357" x="3789363" y="3732213"/>
          <p14:tracePt t="73477" x="3783013" y="3732213"/>
          <p14:tracePt t="73573" x="3778250" y="3732213"/>
          <p14:tracePt t="73598" x="3754438" y="3732213"/>
          <p14:tracePt t="73599" x="3736975" y="3732213"/>
          <p14:tracePt t="73615" x="3703638" y="3732213"/>
          <p14:tracePt t="73632" x="3651250" y="3732213"/>
          <p14:tracePt t="73648" x="3606800" y="3725863"/>
          <p14:tracePt t="73665" x="3560763" y="3714750"/>
          <p14:tracePt t="73681" x="3525838" y="3714750"/>
          <p14:tracePt t="73699" x="3486150" y="3708400"/>
          <p14:tracePt t="73715" x="3451225" y="3708400"/>
          <p14:tracePt t="73732" x="3429000" y="3708400"/>
          <p14:tracePt t="73748" x="3406775" y="3708400"/>
          <p14:tracePt t="73766" x="3382963" y="3708400"/>
          <p14:tracePt t="73781" x="3354388" y="3708400"/>
          <p14:tracePt t="73799" x="3314700" y="3703638"/>
          <p14:tracePt t="73815" x="3257550" y="3703638"/>
          <p14:tracePt t="73832" x="3194050" y="3703638"/>
          <p14:tracePt t="73848" x="3132138" y="3703638"/>
          <p14:tracePt t="73865" x="3057525" y="3703638"/>
          <p14:tracePt t="73881" x="2989263" y="3703638"/>
          <p14:tracePt t="73899" x="2903538" y="3703638"/>
          <p14:tracePt t="73915" x="2806700" y="3703638"/>
          <p14:tracePt t="73932" x="2714625" y="3703638"/>
          <p14:tracePt t="73948" x="2578100" y="3703638"/>
          <p14:tracePt t="73966" x="2525713" y="3703638"/>
          <p14:tracePt t="73981" x="2457450" y="3708400"/>
          <p14:tracePt t="73998" x="2406650" y="3708400"/>
          <p14:tracePt t="74015" x="2354263" y="3708400"/>
          <p14:tracePt t="74031" x="2297113" y="3714750"/>
          <p14:tracePt t="74048" x="2251075" y="3721100"/>
          <p14:tracePt t="74065" x="2193925" y="3725863"/>
          <p14:tracePt t="74081" x="2132013" y="3725863"/>
          <p14:tracePt t="74098" x="2057400" y="3732213"/>
          <p14:tracePt t="74116" x="1971675" y="3749675"/>
          <p14:tracePt t="74133" x="1879600" y="3765550"/>
          <p14:tracePt t="74149" x="1789113" y="3789363"/>
          <p14:tracePt t="74149" x="1749425" y="3794125"/>
          <p14:tracePt t="74166" x="1668463" y="3817938"/>
          <p14:tracePt t="74182" x="1600200" y="3835400"/>
          <p14:tracePt t="74199" x="1543050" y="3846513"/>
          <p14:tracePt t="74216" x="1497013" y="3851275"/>
          <p14:tracePt t="74232" x="1474788" y="3863975"/>
          <p14:tracePt t="74249" x="1468438" y="3863975"/>
          <p14:tracePt t="74285" x="1468438" y="3868738"/>
          <p14:tracePt t="74302" x="1468438" y="3875088"/>
          <p14:tracePt t="74318" x="1463675" y="3879850"/>
          <p14:tracePt t="74319" x="1457325" y="3892550"/>
          <p14:tracePt t="74332" x="1450975" y="3908425"/>
          <p14:tracePt t="74349" x="1435100" y="3937000"/>
          <p14:tracePt t="74367" x="1417638" y="3943350"/>
          <p14:tracePt t="74382" x="1406525" y="3954463"/>
          <p14:tracePt t="74399" x="1389063" y="3960813"/>
          <p14:tracePt t="74416" x="1371600" y="3965575"/>
          <p14:tracePt t="74432" x="1354138" y="3965575"/>
          <p14:tracePt t="74449" x="1331913" y="3965575"/>
          <p14:tracePt t="74466" x="1308100" y="3965575"/>
          <p14:tracePt t="74482" x="1279525" y="3965575"/>
          <p14:tracePt t="74499" x="1257300" y="3960813"/>
          <p14:tracePt t="74516" x="1222375" y="3954463"/>
          <p14:tracePt t="74532" x="1200150" y="3949700"/>
          <p14:tracePt t="74549" x="1182688" y="3937000"/>
          <p14:tracePt t="74566" x="1160463" y="3932238"/>
          <p14:tracePt t="74582" x="1143000" y="3925888"/>
          <p14:tracePt t="74599" x="1131888" y="3921125"/>
          <p14:tracePt t="74616" x="1120775" y="3908425"/>
          <p14:tracePt t="74632" x="1103313" y="3903663"/>
          <p14:tracePt t="74649" x="1085850" y="3897313"/>
          <p14:tracePt t="74665" x="1068388" y="3886200"/>
          <p14:tracePt t="74683" x="1057275" y="3879850"/>
          <p14:tracePt t="74699" x="1046163" y="3875088"/>
          <p14:tracePt t="74716" x="1039813" y="3875088"/>
          <p14:tracePt t="74732" x="1039813" y="3868738"/>
          <p14:tracePt t="75009" x="1063625" y="3875088"/>
          <p14:tracePt t="75038" x="1074738" y="3879850"/>
          <p14:tracePt t="75041" x="1085850" y="3886200"/>
          <p14:tracePt t="75049" x="1114425" y="3892550"/>
          <p14:tracePt t="75066" x="1136650" y="3903663"/>
          <p14:tracePt t="75083" x="1160463" y="3903663"/>
          <p14:tracePt t="75099" x="1182688" y="3914775"/>
          <p14:tracePt t="75116" x="1193800" y="3921125"/>
          <p14:tracePt t="75132" x="1211263" y="3925888"/>
          <p14:tracePt t="75166" x="1217613" y="3925888"/>
          <p14:tracePt t="75214" x="1217613" y="3932238"/>
          <p14:tracePt t="75215" x="1228725" y="3937000"/>
          <p14:tracePt t="75249" x="1239838" y="3943350"/>
          <p14:tracePt t="75250" x="1257300" y="3949700"/>
          <p14:tracePt t="75266" x="1279525" y="3960813"/>
          <p14:tracePt t="75283" x="1308100" y="3971925"/>
          <p14:tracePt t="75299" x="1336675" y="3983038"/>
          <p14:tracePt t="75316" x="1360488" y="3994150"/>
          <p14:tracePt t="75332" x="1382713" y="4000500"/>
          <p14:tracePt t="75349" x="1406525" y="4011613"/>
          <p14:tracePt t="75349" x="1411288" y="4011613"/>
          <p14:tracePt t="75366" x="1435100" y="4022725"/>
          <p14:tracePt t="75383" x="1457325" y="4029075"/>
          <p14:tracePt t="75399" x="1474788" y="4040188"/>
          <p14:tracePt t="75416" x="1497013" y="4046538"/>
          <p14:tracePt t="75432" x="1508125" y="4051300"/>
          <p14:tracePt t="75449" x="1531938" y="4057650"/>
          <p14:tracePt t="75466" x="1549400" y="4068763"/>
          <p14:tracePt t="75483" x="1571625" y="4075113"/>
          <p14:tracePt t="75499" x="1600200" y="4086225"/>
          <p14:tracePt t="75516" x="1628775" y="4097338"/>
          <p14:tracePt t="75532" x="1657350" y="4108450"/>
          <p14:tracePt t="75532" x="1674813" y="4114800"/>
          <p14:tracePt t="75550" x="1692275" y="4121150"/>
          <p14:tracePt t="75566" x="1736725" y="4137025"/>
          <p14:tracePt t="75583" x="1765300" y="4149725"/>
          <p14:tracePt t="75599" x="1800225" y="4149725"/>
          <p14:tracePt t="75616" x="1822450" y="4160838"/>
          <p14:tracePt t="75632" x="1846263" y="4165600"/>
          <p14:tracePt t="75650" x="1863725" y="4171950"/>
          <p14:tracePt t="75666" x="1885950" y="4178300"/>
          <p14:tracePt t="75683" x="1908175" y="4183063"/>
          <p14:tracePt t="75699" x="1925638" y="4189413"/>
          <p14:tracePt t="75716" x="1954213" y="4194175"/>
          <p14:tracePt t="75732" x="1978025" y="4200525"/>
          <p14:tracePt t="75750" x="2000250" y="4200525"/>
          <p14:tracePt t="75765" x="2035175" y="4211638"/>
          <p14:tracePt t="75783" x="2063750" y="4217988"/>
          <p14:tracePt t="75799" x="2085975" y="4222750"/>
          <p14:tracePt t="75816" x="2114550" y="4229100"/>
          <p14:tracePt t="75832" x="2132013" y="4235450"/>
          <p14:tracePt t="75849" x="2154238" y="4240213"/>
          <p14:tracePt t="75866" x="2178050" y="4246563"/>
          <p14:tracePt t="75883" x="2193925" y="4251325"/>
          <p14:tracePt t="75899" x="2217738" y="4264025"/>
          <p14:tracePt t="75916" x="2239963" y="4264025"/>
          <p14:tracePt t="75932" x="2274888" y="4268788"/>
          <p14:tracePt t="75950" x="2292350" y="4275138"/>
          <p14:tracePt t="75965" x="2332038" y="4279900"/>
          <p14:tracePt t="75983" x="2354263" y="4286250"/>
          <p14:tracePt t="75999" x="2389188" y="4292600"/>
          <p14:tracePt t="76016" x="2411413" y="4297363"/>
          <p14:tracePt t="76032" x="2435225" y="4303713"/>
          <p14:tracePt t="76049" x="2468563" y="4314825"/>
          <p14:tracePt t="76065" x="2492375" y="4321175"/>
          <p14:tracePt t="76082" x="2525713" y="4332288"/>
          <p14:tracePt t="76099" x="2549525" y="4337050"/>
          <p14:tracePt t="76116" x="2578100" y="4349750"/>
          <p14:tracePt t="76132" x="2600325" y="4354513"/>
          <p14:tracePt t="76149" x="2635250" y="4360863"/>
          <p14:tracePt t="76166" x="2674938" y="4371975"/>
          <p14:tracePt t="76183" x="2697163" y="4371975"/>
          <p14:tracePt t="76199" x="2720975" y="4383088"/>
          <p14:tracePt t="76216" x="2743200" y="4389438"/>
          <p14:tracePt t="76232" x="2760663" y="4389438"/>
          <p14:tracePt t="76249" x="2771775" y="4394200"/>
          <p14:tracePt t="76266" x="2789238" y="4400550"/>
          <p14:tracePt t="76282" x="2794000" y="4406900"/>
          <p14:tracePt t="76299" x="2806700" y="4406900"/>
          <p14:tracePt t="76316" x="2811463" y="4406900"/>
          <p14:tracePt t="76333" x="2817813" y="4411663"/>
          <p14:tracePt t="76349" x="2835275" y="4418013"/>
          <p14:tracePt t="76366" x="2857500" y="4429125"/>
          <p14:tracePt t="76383" x="2886075" y="4435475"/>
          <p14:tracePt t="76400" x="2903538" y="4446588"/>
          <p14:tracePt t="76415" x="2932113" y="4451350"/>
          <p14:tracePt t="76433" x="2949575" y="4464050"/>
          <p14:tracePt t="76449" x="2965450" y="4464050"/>
          <p14:tracePt t="76466" x="2978150" y="4468813"/>
          <p14:tracePt t="76482" x="2982913" y="4475163"/>
          <p14:tracePt t="76518" x="2989263" y="4475163"/>
          <p14:tracePt t="76534" x="2989263" y="4479925"/>
          <p14:tracePt t="76535" x="2994025" y="4479925"/>
          <p14:tracePt t="76590" x="3000375" y="4479925"/>
          <p14:tracePt t="76606" x="3000375" y="4486275"/>
          <p14:tracePt t="76614" x="3006725" y="4486275"/>
          <p14:tracePt t="76624" x="3011488" y="4492625"/>
          <p14:tracePt t="76633" x="3017838" y="4492625"/>
          <p14:tracePt t="76649" x="3022600" y="4497388"/>
          <p14:tracePt t="76846" x="3028950" y="4497388"/>
          <p14:tracePt t="76886" x="3035300" y="4497388"/>
          <p14:tracePt t="76918" x="3040063" y="4497388"/>
          <p14:tracePt t="76966" x="3046413" y="4497388"/>
          <p14:tracePt t="82454" x="3046413" y="4479925"/>
          <p14:tracePt t="82462" x="3046413" y="4468813"/>
          <p14:tracePt t="82469" x="3046413" y="4435475"/>
          <p14:tracePt t="82482" x="3046413" y="4383088"/>
          <p14:tracePt t="82498" x="3046413" y="4314825"/>
          <p14:tracePt t="82515" x="3046413" y="4229100"/>
          <p14:tracePt t="82532" x="3040063" y="4125913"/>
          <p14:tracePt t="82549" x="3022600" y="4011613"/>
          <p14:tracePt t="82565" x="2994025" y="3829050"/>
          <p14:tracePt t="82583" x="2971800" y="3679825"/>
          <p14:tracePt t="82598" x="2954338" y="3525838"/>
          <p14:tracePt t="82615" x="2936875" y="3371850"/>
          <p14:tracePt t="82632" x="2921000" y="3222625"/>
          <p14:tracePt t="82649" x="2908300" y="3079750"/>
          <p14:tracePt t="82665" x="2903538" y="2954338"/>
          <p14:tracePt t="82682" x="2897188" y="2851150"/>
          <p14:tracePt t="82698" x="2897188" y="2771775"/>
          <p14:tracePt t="82715" x="2897188" y="2697163"/>
          <p14:tracePt t="82732" x="2897188" y="2622550"/>
          <p14:tracePt t="82749" x="2908300" y="2525713"/>
          <p14:tracePt t="82765" x="2925763" y="2382838"/>
          <p14:tracePt t="82783" x="2943225" y="2279650"/>
          <p14:tracePt t="82798" x="2965450" y="2178050"/>
          <p14:tracePt t="82815" x="3000375" y="2063750"/>
          <p14:tracePt t="82832" x="3040063" y="1954213"/>
          <p14:tracePt t="82848" x="3092450" y="1863725"/>
          <p14:tracePt t="82866" x="3136900" y="1789113"/>
          <p14:tracePt t="82882" x="3178175" y="1725613"/>
          <p14:tracePt t="82899" x="3206750" y="1692275"/>
          <p14:tracePt t="82915" x="3217863" y="1674813"/>
          <p14:tracePt t="82932" x="3217863" y="1668463"/>
          <p14:tracePt t="82989" x="3217863" y="1663700"/>
          <p14:tracePt t="83030" x="3211513" y="1663700"/>
          <p14:tracePt t="83031" x="3206750" y="1663700"/>
          <p14:tracePt t="83049" x="3189288" y="1657350"/>
          <p14:tracePt t="83066" x="3160713" y="1657350"/>
          <p14:tracePt t="83082" x="3114675" y="1674813"/>
          <p14:tracePt t="83099" x="3057525" y="1685925"/>
          <p14:tracePt t="83115" x="2989263" y="1708150"/>
          <p14:tracePt t="83132" x="2943225" y="1731963"/>
          <p14:tracePt t="83148" x="2903538" y="1754188"/>
          <p14:tracePt t="83148" x="2892425" y="1760538"/>
          <p14:tracePt t="83165" x="2868613" y="1778000"/>
          <p14:tracePt t="83182" x="2857500" y="1800225"/>
          <p14:tracePt t="83199" x="2840038" y="1822450"/>
          <p14:tracePt t="83215" x="2835275" y="1874838"/>
          <p14:tracePt t="83232" x="2828925" y="1949450"/>
          <p14:tracePt t="83248" x="2828925" y="2035175"/>
          <p14:tracePt t="83266" x="2828925" y="2120900"/>
          <p14:tracePt t="83282" x="2828925" y="2200275"/>
          <p14:tracePt t="83299" x="2822575" y="2268538"/>
          <p14:tracePt t="83315" x="2822575" y="2343150"/>
          <p14:tracePt t="83332" x="2835275" y="2417763"/>
          <p14:tracePt t="83348" x="2863850" y="2492375"/>
          <p14:tracePt t="83348" x="2886075" y="2520950"/>
          <p14:tracePt t="83366" x="2936875" y="2571750"/>
          <p14:tracePt t="83382" x="2982913" y="2593975"/>
          <p14:tracePt t="83399" x="3011488" y="2611438"/>
          <p14:tracePt t="83415" x="3040063" y="2611438"/>
          <p14:tracePt t="83432" x="3068638" y="2611438"/>
          <p14:tracePt t="83448" x="3097213" y="2611438"/>
          <p14:tracePt t="83465" x="3125788" y="2600325"/>
          <p14:tracePt t="83482" x="3149600" y="2578100"/>
          <p14:tracePt t="83499" x="3189288" y="2543175"/>
          <p14:tracePt t="83515" x="3228975" y="2492375"/>
          <p14:tracePt t="83532" x="3268663" y="2446338"/>
          <p14:tracePt t="83548" x="3303588" y="2400300"/>
          <p14:tracePt t="83548" x="3325813" y="2371725"/>
          <p14:tracePt t="83566" x="3349625" y="2325688"/>
          <p14:tracePt t="83582" x="3365500" y="2274888"/>
          <p14:tracePt t="83599" x="3365500" y="2222500"/>
          <p14:tracePt t="83615" x="3365500" y="2171700"/>
          <p14:tracePt t="83632" x="3349625" y="2132013"/>
          <p14:tracePt t="83648" x="3325813" y="2092325"/>
          <p14:tracePt t="83665" x="3292475" y="2051050"/>
          <p14:tracePt t="83682" x="3251200" y="2011363"/>
          <p14:tracePt t="83699" x="3206750" y="1982788"/>
          <p14:tracePt t="83715" x="3149600" y="1960563"/>
          <p14:tracePt t="83732" x="3092450" y="1936750"/>
          <p14:tracePt t="83748" x="3046413" y="1925638"/>
          <p14:tracePt t="83748" x="3028950" y="1925638"/>
          <p14:tracePt t="83766" x="2994025" y="1925638"/>
          <p14:tracePt t="83782" x="2965450" y="1931988"/>
          <p14:tracePt t="83799" x="2925763" y="1943100"/>
          <p14:tracePt t="83815" x="2897188" y="1965325"/>
          <p14:tracePt t="83832" x="2851150" y="2000250"/>
          <p14:tracePt t="83848" x="2806700" y="2035175"/>
          <p14:tracePt t="83865" x="2760663" y="2085975"/>
          <p14:tracePt t="83882" x="2714625" y="2149475"/>
          <p14:tracePt t="83899" x="2674938" y="2217738"/>
          <p14:tracePt t="83915" x="2646363" y="2308225"/>
          <p14:tracePt t="83932" x="2640013" y="2411413"/>
          <p14:tracePt t="83948" x="2646363" y="2514600"/>
          <p14:tracePt t="83948" x="2657475" y="2565400"/>
          <p14:tracePt t="83966" x="2697163" y="2640013"/>
          <p14:tracePt t="83982" x="2736850" y="2692400"/>
          <p14:tracePt t="83999" x="2778125" y="2725738"/>
          <p14:tracePt t="84015" x="2817813" y="2743200"/>
          <p14:tracePt t="84032" x="2863850" y="2754313"/>
          <p14:tracePt t="84048" x="2908300" y="2754313"/>
          <p14:tracePt t="84065" x="2971800" y="2736850"/>
          <p14:tracePt t="84081" x="3040063" y="2703513"/>
          <p14:tracePt t="84098" x="3103563" y="2663825"/>
          <p14:tracePt t="84115" x="3171825" y="2617788"/>
          <p14:tracePt t="84132" x="3228975" y="2565400"/>
          <p14:tracePt t="84148" x="3279775" y="2508250"/>
          <p14:tracePt t="84148" x="3292475" y="2479675"/>
          <p14:tracePt t="84166" x="3308350" y="2428875"/>
          <p14:tracePt t="84181" x="3308350" y="2371725"/>
          <p14:tracePt t="84198" x="3308350" y="2297113"/>
          <p14:tracePt t="84215" x="3279775" y="2235200"/>
          <p14:tracePt t="84232" x="3240088" y="2160588"/>
          <p14:tracePt t="84248" x="3217863" y="2120900"/>
          <p14:tracePt t="84265" x="3189288" y="2079625"/>
          <p14:tracePt t="84281" x="3154363" y="2046288"/>
          <p14:tracePt t="84299" x="3108325" y="2011363"/>
          <p14:tracePt t="84315" x="3057525" y="1978025"/>
          <p14:tracePt t="84332" x="2994025" y="1949450"/>
          <p14:tracePt t="84348" x="2954338" y="1943100"/>
          <p14:tracePt t="84348" x="2936875" y="1943100"/>
          <p14:tracePt t="84366" x="2897188" y="1943100"/>
          <p14:tracePt t="84381" x="2851150" y="1971675"/>
          <p14:tracePt t="84398" x="2789238" y="2028825"/>
          <p14:tracePt t="84415" x="2720975" y="2132013"/>
          <p14:tracePt t="84432" x="2646363" y="2268538"/>
          <p14:tracePt t="84448" x="2606675" y="2417763"/>
          <p14:tracePt t="84465" x="2593975" y="2560638"/>
          <p14:tracePt t="84481" x="2593975" y="2668588"/>
          <p14:tracePt t="84498" x="2622550" y="2743200"/>
          <p14:tracePt t="84516" x="2663825" y="2794000"/>
          <p14:tracePt t="84531" x="2703513" y="2817813"/>
          <p14:tracePt t="84548" x="2732088" y="2828925"/>
          <p14:tracePt t="84565" x="2765425" y="2828925"/>
          <p14:tracePt t="84582" x="2782888" y="2822575"/>
          <p14:tracePt t="84598" x="2800350" y="2817813"/>
          <p14:tracePt t="84615" x="2822575" y="2806700"/>
          <p14:tracePt t="84631" x="2846388" y="2789238"/>
          <p14:tracePt t="84648" x="2868613" y="2771775"/>
          <p14:tracePt t="84665" x="2886075" y="2760663"/>
          <p14:tracePt t="84682" x="2892425" y="2760663"/>
          <p14:tracePt t="85733" x="2892425" y="2765425"/>
          <p14:tracePt t="85736" x="2886075" y="2778125"/>
          <p14:tracePt t="85748" x="2886075" y="2811463"/>
          <p14:tracePt t="85765" x="2886075" y="2886075"/>
          <p14:tracePt t="85782" x="2886075" y="2960688"/>
          <p14:tracePt t="85798" x="2908300" y="3040063"/>
          <p14:tracePt t="85815" x="2925763" y="3132138"/>
          <p14:tracePt t="85831" x="2936875" y="3235325"/>
          <p14:tracePt t="85848" x="2954338" y="3336925"/>
          <p14:tracePt t="85865" x="2971800" y="3451225"/>
          <p14:tracePt t="85882" x="2989263" y="3560763"/>
          <p14:tracePt t="85898" x="3011488" y="3675063"/>
          <p14:tracePt t="85915" x="3028950" y="3765550"/>
          <p14:tracePt t="85931" x="3040063" y="3846513"/>
          <p14:tracePt t="85949" x="3051175" y="3921125"/>
          <p14:tracePt t="85965" x="3063875" y="4006850"/>
          <p14:tracePt t="85982" x="3063875" y="4040188"/>
          <p14:tracePt t="85998" x="3068638" y="4068763"/>
          <p14:tracePt t="86015" x="3074988" y="4097338"/>
          <p14:tracePt t="86031" x="3074988" y="4121150"/>
          <p14:tracePt t="86048" x="3074988" y="4137025"/>
          <p14:tracePt t="86065" x="3074988" y="4143375"/>
          <p14:tracePt t="86082" x="3074988" y="4154488"/>
          <p14:tracePt t="86125" x="3074988" y="4160838"/>
          <p14:tracePt t="86131" x="3074988" y="4165600"/>
          <p14:tracePt t="86148" x="3074988" y="4178300"/>
          <p14:tracePt t="86165" x="3074988" y="4183063"/>
          <p14:tracePt t="86181" x="3074988" y="4189413"/>
          <p14:tracePt t="86199" x="3074988" y="4194175"/>
          <p14:tracePt t="86215" x="3074988" y="4211638"/>
          <p14:tracePt t="86232" x="3074988" y="4240213"/>
          <p14:tracePt t="86248" x="3074988" y="4275138"/>
          <p14:tracePt t="86265" x="3074988" y="4308475"/>
          <p14:tracePt t="86281" x="3068638" y="4325938"/>
          <p14:tracePt t="86299" x="3068638" y="4337050"/>
          <p14:tracePt t="86315" x="3063875" y="4337050"/>
          <p14:tracePt t="86332" x="3063875" y="4343400"/>
          <p14:tracePt t="86348" x="3057525" y="4343400"/>
          <p14:tracePt t="86366" x="3057525" y="4354513"/>
          <p14:tracePt t="86381" x="3057525" y="4371975"/>
          <p14:tracePt t="86399" x="3063875" y="4400550"/>
          <p14:tracePt t="86415" x="3068638" y="4429125"/>
          <p14:tracePt t="86432" x="3074988" y="4446588"/>
          <p14:tracePt t="86448" x="3074988" y="4457700"/>
          <p14:tracePt t="86669" x="3068638" y="4457700"/>
          <p14:tracePt t="86681" x="3057525" y="4464050"/>
          <p14:tracePt t="86682" x="3046413" y="4464050"/>
          <p14:tracePt t="86699" x="3035300" y="4464050"/>
          <p14:tracePt t="86715" x="3022600" y="4464050"/>
          <p14:tracePt t="86732" x="3000375" y="4457700"/>
          <p14:tracePt t="86748" x="2971800" y="4435475"/>
          <p14:tracePt t="86748" x="2960688" y="4418013"/>
          <p14:tracePt t="86766" x="2921000" y="4389438"/>
          <p14:tracePt t="86782" x="2879725" y="4360863"/>
          <p14:tracePt t="86799" x="2846388" y="4343400"/>
          <p14:tracePt t="86815" x="2822575" y="4325938"/>
          <p14:tracePt t="86832" x="2806700" y="4308475"/>
          <p14:tracePt t="86848" x="2794000" y="4303713"/>
          <p14:tracePt t="86865" x="2782888" y="4297363"/>
          <p14:tracePt t="86881" x="2778125" y="4297363"/>
          <p14:tracePt t="86899" x="2771775" y="4297363"/>
          <p14:tracePt t="87101" x="2765425" y="4297363"/>
          <p14:tracePt t="87117" x="2760663" y="4297363"/>
          <p14:tracePt t="87133" x="2754313" y="4297363"/>
          <p14:tracePt t="87208" x="2754313" y="4303713"/>
          <p14:tracePt t="87237" x="2760663" y="4308475"/>
          <p14:tracePt t="87248" x="2765425" y="4314825"/>
          <p14:tracePt t="87253" x="2782888" y="4325938"/>
          <p14:tracePt t="87265" x="2817813" y="4349750"/>
          <p14:tracePt t="87281" x="2863850" y="4371975"/>
          <p14:tracePt t="87298" x="2914650" y="4394200"/>
          <p14:tracePt t="87315" x="2960688" y="4406900"/>
          <p14:tracePt t="87332" x="3000375" y="4422775"/>
          <p14:tracePt t="87348" x="3022600" y="4429125"/>
          <p14:tracePt t="87348" x="3035300" y="4429125"/>
          <p14:tracePt t="87365" x="3046413" y="4440238"/>
          <p14:tracePt t="87381" x="3051175" y="4440238"/>
          <p14:tracePt t="87398" x="3051175" y="4446588"/>
          <p14:tracePt t="87437" x="3051175" y="4451350"/>
          <p14:tracePt t="87448" x="3051175" y="4457700"/>
          <p14:tracePt t="87469" x="3051175" y="4464050"/>
          <p14:tracePt t="87493" x="3051175" y="4475163"/>
          <p14:tracePt t="87501" x="3051175" y="4479925"/>
          <p14:tracePt t="87517" x="3051175" y="4492625"/>
          <p14:tracePt t="87531" x="3057525" y="4503738"/>
          <p14:tracePt t="87548" x="3057525" y="4514850"/>
          <p14:tracePt t="87548" x="3063875" y="4514850"/>
          <p14:tracePt t="87565" x="3063875" y="4521200"/>
          <p14:tracePt t="87581" x="3063875" y="4525963"/>
          <p14:tracePt t="87941" x="3063875" y="4521200"/>
          <p14:tracePt t="87989" x="3057525" y="4521200"/>
          <p14:tracePt t="88015" x="3051175" y="4521200"/>
          <p14:tracePt t="88016" x="3046413" y="4521200"/>
          <p14:tracePt t="88031" x="3040063" y="4514850"/>
          <p14:tracePt t="88048" x="3017838" y="4514850"/>
          <p14:tracePt t="88065" x="2994025" y="4514850"/>
          <p14:tracePt t="88082" x="2978150" y="4508500"/>
          <p14:tracePt t="88098" x="2965450" y="4503738"/>
          <p14:tracePt t="88115" x="2960688" y="4503738"/>
          <p14:tracePt t="88131" x="2954338" y="4503738"/>
          <p14:tracePt t="88189" x="2949575" y="4503738"/>
          <p14:tracePt t="88229" x="2949575" y="4508500"/>
          <p14:tracePt t="88238" x="2949575" y="4514850"/>
          <p14:tracePt t="88249" x="2954338" y="4514850"/>
          <p14:tracePt t="88265" x="2960688" y="4521200"/>
          <p14:tracePt t="88301" x="2965450" y="4525963"/>
          <p14:tracePt t="88302" x="2971800" y="4532313"/>
          <p14:tracePt t="88315" x="2978150" y="4537075"/>
          <p14:tracePt t="88331" x="2989263" y="4543425"/>
          <p14:tracePt t="88349" x="2994025" y="4549775"/>
          <p14:tracePt t="88365" x="3006725" y="4549775"/>
          <p14:tracePt t="88382" x="3011488" y="4554538"/>
          <p14:tracePt t="88429" x="3017838" y="4554538"/>
          <p14:tracePt t="88437" x="3022600" y="4560888"/>
          <p14:tracePt t="88448" x="3028950" y="4560888"/>
          <p14:tracePt t="88465" x="3028950" y="4565650"/>
          <p14:tracePt t="88481" x="3035300" y="4565650"/>
          <p14:tracePt t="89205" x="3040063" y="4565650"/>
          <p14:tracePt t="89221" x="3046413" y="4565650"/>
          <p14:tracePt t="89229" x="3046413" y="4560888"/>
          <p14:tracePt t="89957" x="3046413" y="4554538"/>
          <p14:tracePt t="89989" x="3051175" y="4554538"/>
          <p14:tracePt t="90021" x="3051175" y="4549775"/>
          <p14:tracePt t="90845" x="3057525" y="4549775"/>
          <p14:tracePt t="90851" x="3063875" y="4537075"/>
          <p14:tracePt t="90865" x="3079750" y="4532313"/>
          <p14:tracePt t="90881" x="3097213" y="4521200"/>
          <p14:tracePt t="90898" x="3114675" y="4514850"/>
          <p14:tracePt t="90914" x="3121025" y="4508500"/>
          <p14:tracePt t="90931" x="3132138" y="4497388"/>
          <p14:tracePt t="90948" x="3136900" y="4492625"/>
          <p14:tracePt t="90965" x="3149600" y="4492625"/>
          <p14:tracePt t="90981" x="3149600" y="4486275"/>
          <p14:tracePt t="90998" x="3154363" y="4479925"/>
          <p14:tracePt t="91015" x="3160713" y="4475163"/>
          <p14:tracePt t="91031" x="3165475" y="4468813"/>
          <p14:tracePt t="91048" x="3178175" y="4457700"/>
          <p14:tracePt t="91065" x="3189288" y="4446588"/>
          <p14:tracePt t="91081" x="3200400" y="4435475"/>
          <p14:tracePt t="91098" x="3206750" y="4422775"/>
          <p14:tracePt t="91114" x="3217863" y="4411663"/>
          <p14:tracePt t="91131" x="3228975" y="4400550"/>
          <p14:tracePt t="91148" x="3240088" y="4383088"/>
          <p14:tracePt t="91164" x="3257550" y="4354513"/>
          <p14:tracePt t="91182" x="3268663" y="4343400"/>
          <p14:tracePt t="91198" x="3279775" y="4325938"/>
          <p14:tracePt t="91215" x="3297238" y="4308475"/>
          <p14:tracePt t="91231" x="3308350" y="4297363"/>
          <p14:tracePt t="91248" x="3321050" y="4279900"/>
          <p14:tracePt t="91264" x="3332163" y="4268788"/>
          <p14:tracePt t="91282" x="3349625" y="4251325"/>
          <p14:tracePt t="91298" x="3360738" y="4240213"/>
          <p14:tracePt t="91315" x="3378200" y="4222750"/>
          <p14:tracePt t="91331" x="3394075" y="4206875"/>
          <p14:tracePt t="91348" x="3406775" y="4189413"/>
          <p14:tracePt t="91364" x="3422650" y="4165600"/>
          <p14:tracePt t="91382" x="3435350" y="4154488"/>
          <p14:tracePt t="91398" x="3440113" y="4149725"/>
          <p14:tracePt t="91415" x="3440113" y="4143375"/>
          <p14:tracePt t="91431" x="3451225" y="4137025"/>
          <p14:tracePt t="91448" x="3451225" y="4132263"/>
          <p14:tracePt t="91464" x="3457575" y="4125913"/>
          <p14:tracePt t="91482" x="3463925" y="4121150"/>
          <p14:tracePt t="91498" x="3475038" y="4114800"/>
          <p14:tracePt t="91515" x="3486150" y="4103688"/>
          <p14:tracePt t="91531" x="3497263" y="4092575"/>
          <p14:tracePt t="91548" x="3514725" y="4075113"/>
          <p14:tracePt t="91564" x="3536950" y="4057650"/>
          <p14:tracePt t="91582" x="3560763" y="4040188"/>
          <p14:tracePt t="91599" x="3582988" y="4017963"/>
          <p14:tracePt t="91616" x="3606800" y="4000500"/>
          <p14:tracePt t="91632" x="3629025" y="3983038"/>
          <p14:tracePt t="91649" x="3646488" y="3971925"/>
          <p14:tracePt t="91665" x="3651250" y="3965575"/>
          <p14:tracePt t="91683" x="3657600" y="3960813"/>
          <p14:tracePt t="91699" x="3663950" y="3960813"/>
          <p14:tracePt t="91716" x="3668713" y="3954463"/>
          <p14:tracePt t="91732" x="3675063" y="3949700"/>
          <p14:tracePt t="91749" x="3675063" y="3943350"/>
          <p14:tracePt t="91765" x="3686175" y="3943350"/>
          <p14:tracePt t="91783" x="3692525" y="3932238"/>
          <p14:tracePt t="91822" x="3697288" y="3932238"/>
          <p14:tracePt t="91832" x="3697288" y="3925888"/>
          <p14:tracePt t="91838" x="3703638" y="3925888"/>
          <p14:tracePt t="92758" x="3697288" y="3925888"/>
          <p14:tracePt t="93390" x="3692525" y="3925888"/>
          <p14:tracePt t="93414" x="3686175" y="3932238"/>
          <p14:tracePt t="93432" x="3679825" y="3937000"/>
          <p14:tracePt t="93433" x="3675063" y="3937000"/>
          <p14:tracePt t="93470" x="3675063" y="3943350"/>
          <p14:tracePt t="93470" x="3668713" y="3943350"/>
          <p14:tracePt t="93492" x="3663950" y="3943350"/>
          <p14:tracePt t="93499" x="3657600" y="3949700"/>
          <p14:tracePt t="93515" x="3657600" y="3954463"/>
          <p14:tracePt t="93678" x="3651250" y="3954463"/>
          <p14:tracePt t="93686" x="3640138" y="3960813"/>
          <p14:tracePt t="93699" x="3629025" y="3971925"/>
          <p14:tracePt t="93715" x="3622675" y="3971925"/>
          <p14:tracePt t="93732" x="3622675" y="3978275"/>
          <p14:tracePt t="93749" x="3617913" y="3978275"/>
          <p14:tracePt t="93765" x="3617913" y="3983038"/>
          <p14:tracePt t="93782" x="3606800" y="3989388"/>
          <p14:tracePt t="93799" x="3600450" y="3994150"/>
          <p14:tracePt t="93815" x="3594100" y="4000500"/>
          <p14:tracePt t="93832" x="3582988" y="4011613"/>
          <p14:tracePt t="93848" x="3571875" y="4017963"/>
          <p14:tracePt t="93865" x="3565525" y="4029075"/>
          <p14:tracePt t="93882" x="3554413" y="4040188"/>
          <p14:tracePt t="93899" x="3543300" y="4057650"/>
          <p14:tracePt t="93915" x="3525838" y="4068763"/>
          <p14:tracePt t="93933" x="3514725" y="4086225"/>
          <p14:tracePt t="93949" x="3497263" y="4103688"/>
          <p14:tracePt t="93949" x="3492500" y="4121150"/>
          <p14:tracePt t="93966" x="3479800" y="4132263"/>
          <p14:tracePt t="93982" x="3475038" y="4137025"/>
          <p14:tracePt t="93999" x="3475038" y="4143375"/>
          <p14:tracePt t="94015" x="3468688" y="4149725"/>
          <p14:tracePt t="94032" x="3463925" y="4154488"/>
          <p14:tracePt t="94048" x="3457575" y="4160838"/>
          <p14:tracePt t="94065" x="3457575" y="4165600"/>
          <p14:tracePt t="94082" x="3446463" y="4171950"/>
          <p14:tracePt t="94099" x="3440113" y="4178300"/>
          <p14:tracePt t="94115" x="3435350" y="4189413"/>
          <p14:tracePt t="94149" x="3429000" y="4194175"/>
          <p14:tracePt t="94150" x="3422650" y="4194175"/>
          <p14:tracePt t="94166" x="3417888" y="4200525"/>
          <p14:tracePt t="94182" x="3411538" y="4211638"/>
          <p14:tracePt t="94199" x="3406775" y="4211638"/>
          <p14:tracePt t="94215" x="3400425" y="4217988"/>
          <p14:tracePt t="94232" x="3394075" y="4217988"/>
          <p14:tracePt t="94248" x="3389313" y="4222750"/>
          <p14:tracePt t="94265" x="3382963" y="4229100"/>
          <p14:tracePt t="94302" x="3378200" y="4229100"/>
          <p14:tracePt t="94302" x="3378200" y="4235450"/>
          <p14:tracePt t="94630" x="3371850" y="4235450"/>
          <p14:tracePt t="94638" x="3365500" y="4240213"/>
          <p14:tracePt t="94649" x="3360738" y="4240213"/>
          <p14:tracePt t="94665" x="3354388" y="4240213"/>
          <p14:tracePt t="94682" x="3349625" y="4246563"/>
          <p14:tracePt t="94698" x="3343275" y="4251325"/>
          <p14:tracePt t="94716" x="3332163" y="4251325"/>
          <p14:tracePt t="94732" x="3325813" y="4257675"/>
          <p14:tracePt t="94749" x="3321050" y="4257675"/>
          <p14:tracePt t="94765" x="3308350" y="4264025"/>
          <p14:tracePt t="94783" x="3303588" y="4264025"/>
          <p14:tracePt t="94799" x="3297238" y="4268788"/>
          <p14:tracePt t="94816" x="3286125" y="4268788"/>
          <p14:tracePt t="94832" x="3275013" y="4268788"/>
          <p14:tracePt t="94849" x="3257550" y="4275138"/>
          <p14:tracePt t="94865" x="3235325" y="4275138"/>
          <p14:tracePt t="94882" x="3206750" y="4275138"/>
          <p14:tracePt t="94898" x="3160713" y="4279900"/>
          <p14:tracePt t="94916" x="3121025" y="4279900"/>
          <p14:tracePt t="94932" x="3063875" y="4279900"/>
          <p14:tracePt t="94949" x="3011488" y="4279900"/>
          <p14:tracePt t="94965" x="2897188" y="4279900"/>
          <p14:tracePt t="94982" x="2835275" y="4279900"/>
          <p14:tracePt t="94999" x="2765425" y="4268788"/>
          <p14:tracePt t="95016" x="2708275" y="4264025"/>
          <p14:tracePt t="95032" x="2651125" y="4251325"/>
          <p14:tracePt t="95049" x="2589213" y="4240213"/>
          <p14:tracePt t="95065" x="2520950" y="4229100"/>
          <p14:tracePt t="95082" x="2446338" y="4211638"/>
          <p14:tracePt t="95098" x="2382838" y="4200525"/>
          <p14:tracePt t="95116" x="2303463" y="4183063"/>
          <p14:tracePt t="95132" x="2206625" y="4160838"/>
          <p14:tracePt t="95149" x="2092325" y="4132263"/>
          <p14:tracePt t="95165" x="1914525" y="4079875"/>
          <p14:tracePt t="95183" x="1806575" y="4051300"/>
          <p14:tracePt t="95198" x="1685925" y="4035425"/>
          <p14:tracePt t="95216" x="1571625" y="4011613"/>
          <p14:tracePt t="95232" x="1468438" y="3994150"/>
          <p14:tracePt t="95249" x="1371600" y="3965575"/>
          <p14:tracePt t="95265" x="1296988" y="3949700"/>
          <p14:tracePt t="95282" x="1222375" y="3932238"/>
          <p14:tracePt t="95298" x="1165225" y="3921125"/>
          <p14:tracePt t="95316" x="1114425" y="3914775"/>
          <p14:tracePt t="95332" x="1079500" y="3903663"/>
          <p14:tracePt t="95349" x="1057275" y="3897313"/>
          <p14:tracePt t="95365" x="1028700" y="3892550"/>
          <p14:tracePt t="95382" x="1011238" y="3886200"/>
          <p14:tracePt t="95398" x="1000125" y="3875088"/>
          <p14:tracePt t="95415" x="982663" y="3875088"/>
          <p14:tracePt t="95432" x="977900" y="3868738"/>
          <p14:tracePt t="95449" x="971550" y="3863975"/>
          <p14:tracePt t="95465" x="960438" y="3863975"/>
          <p14:tracePt t="95482" x="960438" y="3857625"/>
          <p14:tracePt t="95798" x="965200" y="3857625"/>
          <p14:tracePt t="95802" x="971550" y="3857625"/>
          <p14:tracePt t="95815" x="989013" y="3857625"/>
          <p14:tracePt t="95832" x="1000125" y="3857625"/>
          <p14:tracePt t="95849" x="1011238" y="3857625"/>
          <p14:tracePt t="95910" x="1017588" y="3857625"/>
          <p14:tracePt t="95942" x="1022350" y="3857625"/>
          <p14:tracePt t="95950" x="1028700" y="3857625"/>
          <p14:tracePt t="95966" x="1035050" y="3857625"/>
          <p14:tracePt t="95982" x="1046163" y="3857625"/>
          <p14:tracePt t="96526" x="1050925" y="3857625"/>
          <p14:tracePt t="96542" x="1057275" y="3857625"/>
          <p14:tracePt t="96550" x="1068388" y="3857625"/>
          <p14:tracePt t="96566" x="1079500" y="3863975"/>
          <p14:tracePt t="96582" x="1096963" y="3868738"/>
          <p14:tracePt t="96599" x="1114425" y="3879850"/>
          <p14:tracePt t="96615" x="1136650" y="3892550"/>
          <p14:tracePt t="96632" x="1177925" y="3908425"/>
          <p14:tracePt t="96649" x="1217613" y="3932238"/>
          <p14:tracePt t="96666" x="1263650" y="3954463"/>
          <p14:tracePt t="96682" x="1314450" y="3971925"/>
          <p14:tracePt t="96699" x="1382713" y="3994150"/>
          <p14:tracePt t="96715" x="1450975" y="4022725"/>
          <p14:tracePt t="96732" x="1508125" y="4046538"/>
          <p14:tracePt t="96749" x="1577975" y="4068763"/>
          <p14:tracePt t="96765" x="1668463" y="4097338"/>
          <p14:tracePt t="96782" x="1731963" y="4121150"/>
          <p14:tracePt t="96799" x="1778000" y="4132263"/>
          <p14:tracePt t="96815" x="1828800" y="4154488"/>
          <p14:tracePt t="96832" x="1863725" y="4165600"/>
          <p14:tracePt t="96848" x="1908175" y="4189413"/>
          <p14:tracePt t="96865" x="1954213" y="4206875"/>
          <p14:tracePt t="96882" x="1993900" y="4222750"/>
          <p14:tracePt t="96899" x="2028825" y="4229100"/>
          <p14:tracePt t="96915" x="2057400" y="4240213"/>
          <p14:tracePt t="96932" x="2079625" y="4246563"/>
          <p14:tracePt t="96948" x="2103438" y="4251325"/>
          <p14:tracePt t="96948" x="2114550" y="4257675"/>
          <p14:tracePt t="96966" x="2125663" y="4257675"/>
          <p14:tracePt t="96982" x="2136775" y="4264025"/>
          <p14:tracePt t="96999" x="2149475" y="4264025"/>
          <p14:tracePt t="97015" x="2160588" y="4275138"/>
          <p14:tracePt t="97032" x="2178050" y="4279900"/>
          <p14:tracePt t="97048" x="2193925" y="4279900"/>
          <p14:tracePt t="97065" x="2206625" y="4292600"/>
          <p14:tracePt t="97081" x="2222500" y="4297363"/>
          <p14:tracePt t="97099" x="2239963" y="4303713"/>
          <p14:tracePt t="97115" x="2257425" y="4308475"/>
          <p14:tracePt t="97132" x="2274888" y="4314825"/>
          <p14:tracePt t="97148" x="2292350" y="4325938"/>
          <p14:tracePt t="97148" x="2297113" y="4325938"/>
          <p14:tracePt t="97166" x="2314575" y="4325938"/>
          <p14:tracePt t="97182" x="2332038" y="4332288"/>
          <p14:tracePt t="97198" x="2343150" y="4332288"/>
          <p14:tracePt t="97215" x="2354263" y="4332288"/>
          <p14:tracePt t="97232" x="2360613" y="4337050"/>
          <p14:tracePt t="97248" x="2371725" y="4343400"/>
          <p14:tracePt t="97265" x="2378075" y="4343400"/>
          <p14:tracePt t="97282" x="2389188" y="4349750"/>
          <p14:tracePt t="97299" x="2406650" y="4349750"/>
          <p14:tracePt t="97315" x="2422525" y="4360863"/>
          <p14:tracePt t="97332" x="2435225" y="4365625"/>
          <p14:tracePt t="97348" x="2457450" y="4371975"/>
          <p14:tracePt t="97348" x="2468563" y="4371975"/>
          <p14:tracePt t="97366" x="2492375" y="4378325"/>
          <p14:tracePt t="97382" x="2514600" y="4389438"/>
          <p14:tracePt t="97398" x="2536825" y="4394200"/>
          <p14:tracePt t="97415" x="2560638" y="4400550"/>
          <p14:tracePt t="97432" x="2582863" y="4411663"/>
          <p14:tracePt t="97448" x="2606675" y="4411663"/>
          <p14:tracePt t="97465" x="2628900" y="4422775"/>
          <p14:tracePt t="97481" x="2651125" y="4429125"/>
          <p14:tracePt t="97498" x="2663825" y="4429125"/>
          <p14:tracePt t="97515" x="2668588" y="4429125"/>
          <p14:tracePt t="97532" x="2679700" y="4435475"/>
          <p14:tracePt t="97548" x="2686050" y="4435475"/>
          <p14:tracePt t="97565" x="2692400" y="4435475"/>
          <p14:tracePt t="97582" x="2708275" y="4440238"/>
          <p14:tracePt t="97598" x="2714625" y="4440238"/>
          <p14:tracePt t="97615" x="2725738" y="4446588"/>
          <p14:tracePt t="97632" x="2743200" y="4446588"/>
          <p14:tracePt t="97648" x="2754313" y="4446588"/>
          <p14:tracePt t="97665" x="2765425" y="4446588"/>
          <p14:tracePt t="97682" x="2782888" y="4451350"/>
          <p14:tracePt t="97698" x="2794000" y="4457700"/>
          <p14:tracePt t="97715" x="2800350" y="4457700"/>
          <p14:tracePt t="97732" x="2811463" y="4457700"/>
          <p14:tracePt t="97748" x="2822575" y="4457700"/>
          <p14:tracePt t="97748" x="2822575" y="4464050"/>
          <p14:tracePt t="97766" x="2840038" y="4464050"/>
          <p14:tracePt t="97783" x="2857500" y="4464050"/>
          <p14:tracePt t="97798" x="2874963" y="4475163"/>
          <p14:tracePt t="97831" x="2897188" y="4475163"/>
          <p14:tracePt t="97832" x="2908300" y="4475163"/>
          <p14:tracePt t="97849" x="2932113" y="4479925"/>
          <p14:tracePt t="97865" x="2949575" y="4479925"/>
          <p14:tracePt t="97882" x="2954338" y="4486275"/>
          <p14:tracePt t="97898" x="2965450" y="4492625"/>
          <p14:tracePt t="97915" x="2978150" y="4492625"/>
          <p14:tracePt t="97931" x="2982913" y="4492625"/>
          <p14:tracePt t="97949" x="2994025" y="4497388"/>
          <p14:tracePt t="97965" x="3011488" y="4497388"/>
          <p14:tracePt t="97982" x="3028950" y="4508500"/>
          <p14:tracePt t="97998" x="3051175" y="4514850"/>
          <p14:tracePt t="98015" x="3074988" y="4521200"/>
          <p14:tracePt t="98032" x="3097213" y="4525963"/>
          <p14:tracePt t="98049" x="3114675" y="4532313"/>
          <p14:tracePt t="98065" x="3121025" y="4532313"/>
          <p14:tracePt t="98518" x="3125788" y="4532313"/>
          <p14:tracePt t="98534" x="3132138" y="4525963"/>
          <p14:tracePt t="98549" x="3136900" y="4514850"/>
          <p14:tracePt t="98565" x="3160713" y="4486275"/>
          <p14:tracePt t="98582" x="3171825" y="4468813"/>
          <p14:tracePt t="98598" x="3182938" y="4457700"/>
          <p14:tracePt t="98616" x="3194050" y="4440238"/>
          <p14:tracePt t="98632" x="3200400" y="4429125"/>
          <p14:tracePt t="98649" x="3211513" y="4422775"/>
          <p14:tracePt t="98665" x="3217863" y="4411663"/>
          <p14:tracePt t="98682" x="3228975" y="4394200"/>
          <p14:tracePt t="98698" x="3246438" y="4378325"/>
          <p14:tracePt t="98715" x="3263900" y="4349750"/>
          <p14:tracePt t="98731" x="3292475" y="4321175"/>
          <p14:tracePt t="98749" x="3314700" y="4286250"/>
          <p14:tracePt t="98765" x="3354388" y="4246563"/>
          <p14:tracePt t="98782" x="3382963" y="4222750"/>
          <p14:tracePt t="98798" x="3411538" y="4194175"/>
          <p14:tracePt t="98815" x="3435350" y="4160838"/>
          <p14:tracePt t="98831" x="3463925" y="4125913"/>
          <p14:tracePt t="98848" x="3492500" y="4092575"/>
          <p14:tracePt t="98865" x="3525838" y="4051300"/>
          <p14:tracePt t="98882" x="3560763" y="4022725"/>
          <p14:tracePt t="98898" x="3594100" y="3989388"/>
          <p14:tracePt t="98915" x="3617913" y="3965575"/>
          <p14:tracePt t="98931" x="3640138" y="3943350"/>
          <p14:tracePt t="98949" x="3651250" y="3925888"/>
          <p14:tracePt t="98965" x="3663950" y="3914775"/>
          <p14:tracePt t="99006" x="3668713" y="3908425"/>
          <p14:tracePt t="99022" x="3675063" y="3908425"/>
          <p14:tracePt t="99030" x="3675063" y="3903663"/>
          <p14:tracePt t="99034" x="3679825" y="3903663"/>
          <p14:tracePt t="99048" x="3679825" y="3897313"/>
          <p14:tracePt t="99065" x="3692525" y="3892550"/>
          <p14:tracePt t="99118" x="3697288" y="3892550"/>
          <p14:tracePt t="99646" x="3692525" y="3892550"/>
          <p14:tracePt t="99654" x="3686175" y="3897313"/>
          <p14:tracePt t="99665" x="3668713" y="3903663"/>
          <p14:tracePt t="99681" x="3640138" y="3914775"/>
          <p14:tracePt t="99699" x="3611563" y="3925888"/>
          <p14:tracePt t="99715" x="3560763" y="3943350"/>
          <p14:tracePt t="99732" x="3492500" y="3954463"/>
          <p14:tracePt t="99748" x="3417888" y="3965575"/>
          <p14:tracePt t="99748" x="3354388" y="3978275"/>
          <p14:tracePt t="99782" x="3222625" y="3983038"/>
          <p14:tracePt t="99782" x="3063875" y="3989388"/>
          <p14:tracePt t="99799" x="2879725" y="3989388"/>
          <p14:tracePt t="99815" x="2703513" y="3989388"/>
          <p14:tracePt t="99832" x="2520950" y="3989388"/>
          <p14:tracePt t="99848" x="2336800" y="3978275"/>
          <p14:tracePt t="99865" x="2178050" y="3971925"/>
          <p14:tracePt t="99881" x="2028825" y="3965575"/>
          <p14:tracePt t="99899" x="1903413" y="3960813"/>
          <p14:tracePt t="99915" x="1789113" y="3949700"/>
          <p14:tracePt t="99932" x="1685925" y="3943350"/>
          <p14:tracePt t="99948" x="1589088" y="3937000"/>
          <p14:tracePt t="99948" x="1549400" y="3932238"/>
          <p14:tracePt t="99966" x="1468438" y="3921125"/>
          <p14:tracePt t="99982" x="1417638" y="3921125"/>
          <p14:tracePt t="99999" x="1382713" y="3914775"/>
          <p14:tracePt t="100015" x="1365250" y="3908425"/>
          <p14:tracePt t="100032" x="1354138" y="3908425"/>
          <p14:tracePt t="100048" x="1349375" y="3908425"/>
          <p14:tracePt t="100065" x="1343025" y="3897313"/>
          <p14:tracePt t="100081" x="1331913" y="3892550"/>
          <p14:tracePt t="100099" x="1308100" y="3879850"/>
          <p14:tracePt t="100115" x="1279525" y="3868738"/>
          <p14:tracePt t="100132" x="1239838" y="3851275"/>
          <p14:tracePt t="100148" x="1200150" y="3840163"/>
          <p14:tracePt t="100148" x="1177925" y="3835400"/>
          <p14:tracePt t="100166" x="1136650" y="3822700"/>
          <p14:tracePt t="100182" x="1114425" y="3817938"/>
          <p14:tracePt t="100199" x="1103313" y="3817938"/>
          <p14:tracePt t="100286" x="1108075" y="3817938"/>
          <p14:tracePt t="100289" x="1114425" y="3817938"/>
          <p14:tracePt t="100298" x="1165225" y="3817938"/>
          <p14:tracePt t="100315" x="1257300" y="3817938"/>
          <p14:tracePt t="100332" x="1371600" y="3817938"/>
          <p14:tracePt t="100348" x="1514475" y="3822700"/>
          <p14:tracePt t="100365" x="1771650" y="3829050"/>
          <p14:tracePt t="100382" x="1971675" y="3846513"/>
          <p14:tracePt t="100398" x="2171700" y="3851275"/>
          <p14:tracePt t="100415" x="2354263" y="3868738"/>
          <p14:tracePt t="100432" x="2543175" y="3886200"/>
          <p14:tracePt t="100448" x="2725738" y="3903663"/>
          <p14:tracePt t="100465" x="2897188" y="3914775"/>
          <p14:tracePt t="100481" x="3051175" y="3914775"/>
          <p14:tracePt t="100498" x="3182938" y="3914775"/>
          <p14:tracePt t="100515" x="3292475" y="3914775"/>
          <p14:tracePt t="100532" x="3378200" y="3914775"/>
          <p14:tracePt t="100548" x="3446463" y="3914775"/>
          <p14:tracePt t="100548" x="3468688" y="3914775"/>
          <p14:tracePt t="100566" x="3503613" y="3914775"/>
          <p14:tracePt t="100581" x="3521075" y="3914775"/>
          <p14:tracePt t="100598" x="3536950" y="3914775"/>
          <p14:tracePt t="100615" x="3543300" y="3914775"/>
          <p14:tracePt t="100694" x="3549650" y="3914775"/>
          <p14:tracePt t="100709" x="3560763" y="3914775"/>
          <p14:tracePt t="100718" x="3589338" y="3914775"/>
          <p14:tracePt t="100732" x="3617913" y="3908425"/>
          <p14:tracePt t="100748" x="3646488" y="3908425"/>
          <p14:tracePt t="100748" x="3657600" y="3903663"/>
          <p14:tracePt t="100782" x="3663950" y="3903663"/>
          <p14:tracePt t="101381" x="3657600" y="3903663"/>
          <p14:tracePt t="101398" x="3651250" y="3903663"/>
          <p14:tracePt t="101399" x="3640138" y="3903663"/>
          <p14:tracePt t="101415" x="3629025" y="3903663"/>
          <p14:tracePt t="101431" x="3611563" y="3903663"/>
          <p14:tracePt t="101448" x="3594100" y="3908425"/>
          <p14:tracePt t="101465" x="3571875" y="3925888"/>
          <p14:tracePt t="101482" x="3554413" y="3937000"/>
          <p14:tracePt t="101498" x="3525838" y="3949700"/>
          <p14:tracePt t="101515" x="3503613" y="3971925"/>
          <p14:tracePt t="101531" x="3486150" y="3994150"/>
          <p14:tracePt t="101549" x="3468688" y="4011613"/>
          <p14:tracePt t="101565" x="3451225" y="4046538"/>
          <p14:tracePt t="101582" x="3440113" y="4075113"/>
          <p14:tracePt t="101598" x="3435350" y="4097338"/>
          <p14:tracePt t="101615" x="3429000" y="4121150"/>
          <p14:tracePt t="101632" x="3422650" y="4137025"/>
          <p14:tracePt t="101648" x="3422650" y="4149725"/>
          <p14:tracePt t="101665" x="3422650" y="4160838"/>
          <p14:tracePt t="101682" x="3422650" y="4178300"/>
          <p14:tracePt t="101698" x="3422650" y="4183063"/>
          <p14:tracePt t="101715" x="3422650" y="4189413"/>
          <p14:tracePt t="101732" x="3422650" y="4194175"/>
          <p14:tracePt t="101748" x="3429000" y="4194175"/>
          <p14:tracePt t="101910" x="3429000" y="4189413"/>
          <p14:tracePt t="101917" x="3417888" y="4183063"/>
          <p14:tracePt t="101925" x="3417888" y="4178300"/>
          <p14:tracePt t="101931" x="3406775" y="4160838"/>
          <p14:tracePt t="101949" x="3394075" y="4154488"/>
          <p14:tracePt t="101965" x="3378200" y="4137025"/>
          <p14:tracePt t="101982" x="3354388" y="4125913"/>
          <p14:tracePt t="101998" x="3332163" y="4108450"/>
          <p14:tracePt t="102015" x="3292475" y="4097338"/>
          <p14:tracePt t="102031" x="3257550" y="4079875"/>
          <p14:tracePt t="102049" x="3228975" y="4079875"/>
          <p14:tracePt t="102065" x="3211513" y="4079875"/>
          <p14:tracePt t="102082" x="3194050" y="4079875"/>
          <p14:tracePt t="102098" x="3182938" y="4079875"/>
          <p14:tracePt t="102115" x="3171825" y="4086225"/>
          <p14:tracePt t="102131" x="3154363" y="4092575"/>
          <p14:tracePt t="102149" x="3132138" y="4108450"/>
          <p14:tracePt t="102165" x="3097213" y="4132263"/>
          <p14:tracePt t="102182" x="3079750" y="4149725"/>
          <p14:tracePt t="102198" x="3068638" y="4171950"/>
          <p14:tracePt t="102215" x="3063875" y="4200525"/>
          <p14:tracePt t="102231" x="3063875" y="4257675"/>
          <p14:tracePt t="102248" x="3092450" y="4321175"/>
          <p14:tracePt t="102265" x="3132138" y="4383088"/>
          <p14:tracePt t="102281" x="3165475" y="4406900"/>
          <p14:tracePt t="102298" x="3200400" y="4418013"/>
          <p14:tracePt t="102316" x="3235325" y="4418013"/>
          <p14:tracePt t="102331" x="3263900" y="4411663"/>
          <p14:tracePt t="102348" x="3292475" y="4394200"/>
          <p14:tracePt t="102365" x="3321050" y="4360863"/>
          <p14:tracePt t="102382" x="3332163" y="4343400"/>
          <p14:tracePt t="102398" x="3343275" y="4332288"/>
          <p14:tracePt t="102415" x="3343275" y="4325938"/>
          <p14:tracePt t="102431" x="3343275" y="4314825"/>
          <p14:tracePt t="102469" x="3343275" y="4308475"/>
          <p14:tracePt t="102486" x="3343275" y="4303713"/>
          <p14:tracePt t="102493" x="3343275" y="4297363"/>
          <p14:tracePt t="102500" x="3336925" y="4286250"/>
          <p14:tracePt t="102515" x="3336925" y="4279900"/>
          <p14:tracePt t="102573" x="3332163" y="4279900"/>
          <p14:tracePt t="103309" x="3325813" y="4292600"/>
          <p14:tracePt t="103317" x="3325813" y="4303713"/>
          <p14:tracePt t="103332" x="3321050" y="4325938"/>
          <p14:tracePt t="103348" x="3314700" y="4343400"/>
          <p14:tracePt t="103365" x="3314700" y="4354513"/>
          <p14:tracePt t="103381" x="3314700" y="4383088"/>
          <p14:tracePt t="103399" x="3321050" y="4400550"/>
          <p14:tracePt t="103414" x="3332163" y="4422775"/>
          <p14:tracePt t="103432" x="3336925" y="4440238"/>
          <p14:tracePt t="103448" x="3349625" y="4451350"/>
          <p14:tracePt t="103465" x="3354388" y="4457700"/>
          <p14:tracePt t="103481" x="3360738" y="4464050"/>
          <p14:tracePt t="103498" x="3371850" y="4468813"/>
          <p14:tracePt t="103613" x="3378200" y="4468813"/>
          <p14:tracePt t="104301" x="3378200" y="4475163"/>
          <p14:tracePt t="104318" x="3378200" y="4486275"/>
          <p14:tracePt t="104318" x="3378200" y="4492625"/>
          <p14:tracePt t="104331" x="3389313" y="4508500"/>
          <p14:tracePt t="104331" x="3394075" y="4521200"/>
          <p14:tracePt t="104349" x="3400425" y="4525963"/>
          <p14:tracePt t="104364" x="3422650" y="4554538"/>
          <p14:tracePt t="104382" x="3429000" y="4554538"/>
          <p14:tracePt t="104398" x="3440113" y="4560888"/>
          <p14:tracePt t="104437" x="3446463" y="4560888"/>
          <p14:tracePt t="104477" x="3446463" y="4565650"/>
          <p14:tracePt t="104480" x="3457575" y="4572000"/>
          <p14:tracePt t="104498" x="3463925" y="4572000"/>
          <p14:tracePt t="104515" x="3468688" y="4572000"/>
          <p14:tracePt t="104531" x="3475038" y="4572000"/>
          <p14:tracePt t="104548" x="3492500" y="4572000"/>
          <p14:tracePt t="104564" x="3503613" y="4560888"/>
          <p14:tracePt t="104582" x="3514725" y="4554538"/>
          <p14:tracePt t="104598" x="3525838" y="4554538"/>
          <p14:tracePt t="104615" x="3543300" y="4554538"/>
          <p14:tracePt t="104631" x="3554413" y="4554538"/>
          <p14:tracePt t="104648" x="3565525" y="4554538"/>
          <p14:tracePt t="105293" x="3565525" y="4560888"/>
          <p14:tracePt t="105325" x="3565525" y="4565650"/>
          <p14:tracePt t="105373" x="3565525" y="4572000"/>
          <p14:tracePt t="105453" x="3565525" y="4578350"/>
          <p14:tracePt t="105469" x="3565525" y="4583113"/>
          <p14:tracePt t="105470" x="3560763" y="4583113"/>
          <p14:tracePt t="105481" x="3560763" y="4589463"/>
          <p14:tracePt t="105498" x="3560763" y="4600575"/>
          <p14:tracePt t="105534" x="3560763" y="4606925"/>
          <p14:tracePt t="105573" x="3554413" y="4606925"/>
          <p14:tracePt t="105613" x="3554413" y="4611688"/>
          <p14:tracePt t="105620" x="3554413" y="4618038"/>
          <p14:tracePt t="105635" x="3554413" y="4622800"/>
          <p14:tracePt t="105648" x="3554413" y="4635500"/>
          <p14:tracePt t="105664" x="3560763" y="4651375"/>
          <p14:tracePt t="105681" x="3565525" y="4657725"/>
          <p14:tracePt t="105698" x="3565525" y="4664075"/>
          <p14:tracePt t="105715" x="3571875" y="4668838"/>
          <p14:tracePt t="105731" x="3578225" y="4679950"/>
          <p14:tracePt t="105748" x="3578225" y="4686300"/>
          <p14:tracePt t="105893" x="3578225" y="4679950"/>
          <p14:tracePt t="105899" x="3582988" y="4668838"/>
          <p14:tracePt t="105914" x="3589338" y="4651375"/>
          <p14:tracePt t="105931" x="3594100" y="4635500"/>
          <p14:tracePt t="105948" x="3594100" y="4618038"/>
          <p14:tracePt t="105964" x="3594100" y="4594225"/>
          <p14:tracePt t="105981" x="3594100" y="4583113"/>
          <p14:tracePt t="105998" x="3594100" y="4578350"/>
          <p14:tracePt t="106014" x="3594100" y="4572000"/>
          <p14:tracePt t="106032" x="3589338" y="4565650"/>
          <p14:tracePt t="106048" x="3578225" y="4560888"/>
          <p14:tracePt t="106065" x="3565525" y="4549775"/>
          <p14:tracePt t="106081" x="3549650" y="4543425"/>
          <p14:tracePt t="106098" x="3532188" y="4537075"/>
          <p14:tracePt t="106114" x="3514725" y="4525963"/>
          <p14:tracePt t="106131" x="3479800" y="4521200"/>
          <p14:tracePt t="106148" x="3446463" y="4514850"/>
          <p14:tracePt t="106165" x="3406775" y="4514850"/>
          <p14:tracePt t="106181" x="3336925" y="4508500"/>
          <p14:tracePt t="106198" x="3303588" y="4508500"/>
          <p14:tracePt t="106214" x="3268663" y="4514850"/>
          <p14:tracePt t="106231" x="3235325" y="4521200"/>
          <p14:tracePt t="106248" x="3200400" y="4537075"/>
          <p14:tracePt t="106265" x="3160713" y="4560888"/>
          <p14:tracePt t="106281" x="3132138" y="4572000"/>
          <p14:tracePt t="106298" x="3108325" y="4589463"/>
          <p14:tracePt t="106314" x="3092450" y="4606925"/>
          <p14:tracePt t="106331" x="3086100" y="4622800"/>
          <p14:tracePt t="106348" x="3074988" y="4640263"/>
          <p14:tracePt t="106348" x="3074988" y="4651375"/>
          <p14:tracePt t="106365" x="3074988" y="4664075"/>
          <p14:tracePt t="106381" x="3074988" y="4714875"/>
          <p14:tracePt t="106398" x="3086100" y="4765675"/>
          <p14:tracePt t="106414" x="3103563" y="4811713"/>
          <p14:tracePt t="106431" x="3136900" y="4857750"/>
          <p14:tracePt t="106448" x="3160713" y="4886325"/>
          <p14:tracePt t="106465" x="3189288" y="4903788"/>
          <p14:tracePt t="106482" x="3222625" y="4921250"/>
          <p14:tracePt t="106498" x="3257550" y="4937125"/>
          <p14:tracePt t="106514" x="3303588" y="4949825"/>
          <p14:tracePt t="106531" x="3354388" y="4960938"/>
          <p14:tracePt t="106548" x="3411538" y="4972050"/>
          <p14:tracePt t="106565" x="3492500" y="4972050"/>
          <p14:tracePt t="106581" x="3543300" y="4972050"/>
          <p14:tracePt t="106598" x="3600450" y="4972050"/>
          <p14:tracePt t="106614" x="3635375" y="4965700"/>
          <p14:tracePt t="106631" x="3657600" y="4954588"/>
          <p14:tracePt t="106648" x="3679825" y="4949825"/>
          <p14:tracePt t="106665" x="3697288" y="4937125"/>
          <p14:tracePt t="106681" x="3714750" y="4921250"/>
          <p14:tracePt t="106698" x="3725863" y="4908550"/>
          <p14:tracePt t="106714" x="3736975" y="4886325"/>
          <p14:tracePt t="106731" x="3749675" y="4857750"/>
          <p14:tracePt t="106747" x="3760788" y="4835525"/>
          <p14:tracePt t="106765" x="3760788" y="4806950"/>
          <p14:tracePt t="106781" x="3760788" y="4754563"/>
          <p14:tracePt t="106798" x="3749675" y="4721225"/>
          <p14:tracePt t="106814" x="3725863" y="4686300"/>
          <p14:tracePt t="106831" x="3703638" y="4651375"/>
          <p14:tracePt t="106847" x="3679825" y="4629150"/>
          <p14:tracePt t="106865" x="3668713" y="4618038"/>
          <p14:tracePt t="106881" x="3651250" y="4606925"/>
          <p14:tracePt t="106898" x="3635375" y="4594225"/>
          <p14:tracePt t="106914" x="3611563" y="4589463"/>
          <p14:tracePt t="106931" x="3594100" y="4583113"/>
          <p14:tracePt t="106947" x="3571875" y="4578350"/>
          <p14:tracePt t="106965" x="3549650" y="4578350"/>
          <p14:tracePt t="106981" x="3521075" y="4578350"/>
          <p14:tracePt t="106998" x="3503613" y="4578350"/>
          <p14:tracePt t="107014" x="3492500" y="4578350"/>
          <p14:tracePt t="107031" x="3479800" y="4583113"/>
          <p14:tracePt t="107047" x="3479800" y="4589463"/>
          <p14:tracePt t="108261" x="3475038" y="4589463"/>
          <p14:tracePt t="108357" x="3468688" y="4589463"/>
          <p14:tracePt t="108373" x="3457575" y="4589463"/>
          <p14:tracePt t="108381" x="3446463" y="4583113"/>
          <p14:tracePt t="108382" x="3411538" y="4583113"/>
          <p14:tracePt t="108398" x="3378200" y="4583113"/>
          <p14:tracePt t="108416" x="3336925" y="4578350"/>
          <p14:tracePt t="108431" x="3297238" y="4578350"/>
          <p14:tracePt t="108448" x="3263900" y="4578350"/>
          <p14:tracePt t="108464" x="3235325" y="4578350"/>
          <p14:tracePt t="108481" x="3217863" y="4572000"/>
          <p14:tracePt t="108497" x="3211513" y="4572000"/>
          <p14:tracePt t="108661" x="3206750" y="4572000"/>
          <p14:tracePt t="108685" x="3200400" y="4572000"/>
          <p14:tracePt t="108861" x="3211513" y="4572000"/>
          <p14:tracePt t="108861" x="3222625" y="4572000"/>
          <p14:tracePt t="108869" x="3240088" y="4572000"/>
          <p14:tracePt t="108881" x="3268663" y="4572000"/>
          <p14:tracePt t="108897" x="3308350" y="4572000"/>
          <p14:tracePt t="108915" x="3360738" y="4572000"/>
          <p14:tracePt t="108931" x="3417888" y="4578350"/>
          <p14:tracePt t="108948" x="3486150" y="4578350"/>
          <p14:tracePt t="108964" x="3582988" y="4583113"/>
          <p14:tracePt t="108981" x="3640138" y="4583113"/>
          <p14:tracePt t="108998" x="3686175" y="4583113"/>
          <p14:tracePt t="109015" x="3725863" y="4583113"/>
          <p14:tracePt t="109031" x="3754438" y="4583113"/>
          <p14:tracePt t="109048" x="3771900" y="4583113"/>
          <p14:tracePt t="109064" x="3783013" y="4583113"/>
          <p14:tracePt t="109082" x="3789363" y="4583113"/>
          <p14:tracePt t="109934" x="3794125" y="4583113"/>
          <p14:tracePt t="109948" x="3800475" y="4583113"/>
          <p14:tracePt t="109950" x="3817938" y="4583113"/>
          <p14:tracePt t="109966" x="3846513" y="4578350"/>
          <p14:tracePt t="109982" x="3897313" y="4560888"/>
          <p14:tracePt t="109999" x="3949700" y="4549775"/>
          <p14:tracePt t="110015" x="3994150" y="4537075"/>
          <p14:tracePt t="110032" x="4046538" y="4521200"/>
          <p14:tracePt t="110048" x="4092575" y="4503738"/>
          <p14:tracePt t="110066" x="4137025" y="4479925"/>
          <p14:tracePt t="110082" x="4183063" y="4457700"/>
          <p14:tracePt t="110099" x="4229100" y="4440238"/>
          <p14:tracePt t="110115" x="4275138" y="4411663"/>
          <p14:tracePt t="110132" x="4325938" y="4383088"/>
          <p14:tracePt t="110148" x="4360863" y="4354513"/>
          <p14:tracePt t="110148" x="4378325" y="4343400"/>
          <p14:tracePt t="110166" x="4389438" y="4332288"/>
          <p14:tracePt t="110182" x="4422775" y="4297363"/>
          <p14:tracePt t="110199" x="4429125" y="4279900"/>
          <p14:tracePt t="110215" x="4435475" y="4264025"/>
          <p14:tracePt t="110232" x="4435475" y="4257675"/>
          <p14:tracePt t="110248" x="4440238" y="4251325"/>
          <p14:tracePt t="110265" x="4440238" y="4246563"/>
          <p14:tracePt t="110282" x="4440238" y="4235450"/>
          <p14:tracePt t="110299" x="4440238" y="4217988"/>
          <p14:tracePt t="110315" x="4440238" y="4206875"/>
          <p14:tracePt t="110332" x="4429125" y="4194175"/>
          <p14:tracePt t="110348" x="4422775" y="4178300"/>
          <p14:tracePt t="110366" x="4418013" y="4160838"/>
          <p14:tracePt t="110382" x="4400550" y="4137025"/>
          <p14:tracePt t="110399" x="4389438" y="4125913"/>
          <p14:tracePt t="110415" x="4378325" y="4114800"/>
          <p14:tracePt t="110432" x="4365625" y="4103688"/>
          <p14:tracePt t="110449" x="4349750" y="4092575"/>
          <p14:tracePt t="110465" x="4325938" y="4079875"/>
          <p14:tracePt t="110482" x="4292600" y="4064000"/>
          <p14:tracePt t="110499" x="4268788" y="4046538"/>
          <p14:tracePt t="110515" x="4235450" y="4035425"/>
          <p14:tracePt t="110532" x="4194175" y="4022725"/>
          <p14:tracePt t="110548" x="4154488" y="4006850"/>
          <p14:tracePt t="110565" x="4103688" y="3994150"/>
          <p14:tracePt t="110582" x="4051300" y="3983038"/>
          <p14:tracePt t="110599" x="4017963" y="3983038"/>
          <p14:tracePt t="110615" x="3989388" y="3983038"/>
          <p14:tracePt t="110632" x="3960813" y="3983038"/>
          <p14:tracePt t="110648" x="3932238" y="3983038"/>
          <p14:tracePt t="110665" x="3908425" y="3983038"/>
          <p14:tracePt t="110682" x="3886200" y="3983038"/>
          <p14:tracePt t="110698" x="3868738" y="3983038"/>
          <p14:tracePt t="110715" x="3857625" y="3994150"/>
          <p14:tracePt t="110732" x="3846513" y="3994150"/>
          <p14:tracePt t="110748" x="3835400" y="4000500"/>
          <p14:tracePt t="110766" x="3817938" y="4017963"/>
          <p14:tracePt t="110782" x="3789363" y="4046538"/>
          <p14:tracePt t="110799" x="3765550" y="4075113"/>
          <p14:tracePt t="110815" x="3749675" y="4097338"/>
          <p14:tracePt t="110832" x="3732213" y="4132263"/>
          <p14:tracePt t="110848" x="3725863" y="4160838"/>
          <p14:tracePt t="110865" x="3721100" y="4189413"/>
          <p14:tracePt t="110882" x="3721100" y="4206875"/>
          <p14:tracePt t="110898" x="3714750" y="4229100"/>
          <p14:tracePt t="110915" x="3714750" y="4246563"/>
          <p14:tracePt t="110932" x="3721100" y="4268788"/>
          <p14:tracePt t="110948" x="3725863" y="4286250"/>
          <p14:tracePt t="110965" x="3743325" y="4308475"/>
          <p14:tracePt t="110982" x="3771900" y="4343400"/>
          <p14:tracePt t="110999" x="3789363" y="4365625"/>
          <p14:tracePt t="110999" x="3800475" y="4378325"/>
          <p14:tracePt t="111032" x="3806825" y="4378325"/>
          <p14:tracePt t="111049" x="3817938" y="4389438"/>
          <p14:tracePt t="111065" x="3829050" y="4394200"/>
          <p14:tracePt t="111082" x="3840163" y="4400550"/>
          <p14:tracePt t="111098" x="3851275" y="4400550"/>
          <p14:tracePt t="111115" x="3857625" y="4406900"/>
          <p14:tracePt t="111132" x="3868738" y="4406900"/>
          <p14:tracePt t="111149" x="3886200" y="4411663"/>
          <p14:tracePt t="111165" x="3903663" y="4418013"/>
          <p14:tracePt t="111182" x="3914775" y="4418013"/>
          <p14:tracePt t="111198" x="3925888" y="4418013"/>
          <p14:tracePt t="111215" x="3932238" y="4418013"/>
          <p14:tracePt t="111232" x="3949700" y="4418013"/>
          <p14:tracePt t="111249" x="3960813" y="4418013"/>
          <p14:tracePt t="111265" x="3965575" y="4418013"/>
          <p14:tracePt t="111282" x="3971925" y="4418013"/>
          <p14:tracePt t="111298" x="3978275" y="4418013"/>
          <p14:tracePt t="111374" x="3983038" y="4418013"/>
          <p14:tracePt t="111398" x="3989388" y="4418013"/>
          <p14:tracePt t="111415" x="4006850" y="4418013"/>
          <p14:tracePt t="111416" x="4017963" y="4418013"/>
          <p14:tracePt t="111432" x="4029075" y="4411663"/>
          <p14:tracePt t="111449" x="4035425" y="4411663"/>
          <p14:tracePt t="111465" x="4040188" y="4411663"/>
          <p14:tracePt t="111518" x="4046538" y="4411663"/>
          <p14:tracePt t="111566" x="4051300" y="4411663"/>
          <p14:tracePt t="111582" x="4057650" y="4411663"/>
          <p14:tracePt t="111583" x="4064000" y="4406900"/>
          <p14:tracePt t="111598" x="4068763" y="4406900"/>
          <p14:tracePt t="111615" x="4075113" y="4406900"/>
          <p14:tracePt t="111632" x="4086225" y="4406900"/>
          <p14:tracePt t="111649" x="4092575" y="4406900"/>
          <p14:tracePt t="111665" x="4097338" y="4400550"/>
          <p14:tracePt t="111682" x="4103688" y="4400550"/>
          <p14:tracePt t="112374" x="4103688" y="4394200"/>
          <p14:tracePt t="112470" x="4108450" y="4394200"/>
          <p14:tracePt t="113638" x="4108450" y="4389438"/>
          <p14:tracePt t="113790" x="4108450" y="4383088"/>
          <p14:tracePt t="113790" x="4114800" y="4383088"/>
          <p14:tracePt t="113821" x="4114800" y="4378325"/>
          <p14:tracePt t="113950" x="4121150" y="4378325"/>
          <p14:tracePt t="114022" x="4125913" y="4378325"/>
          <p14:tracePt t="114038" x="4125913" y="4371975"/>
          <p14:tracePt t="114054" x="4132263" y="4371975"/>
          <p14:tracePt t="114070" x="4137025" y="4371975"/>
          <p14:tracePt t="114081" x="4137025" y="4365625"/>
          <p14:tracePt t="114084" x="4143375" y="4365625"/>
          <p14:tracePt t="114098" x="4149725" y="4365625"/>
          <p14:tracePt t="114400" x="4143375" y="4365625"/>
          <p14:tracePt t="114414" x="4137025" y="4365625"/>
          <p14:tracePt t="114431" x="4132263" y="4371975"/>
          <p14:tracePt t="114449" x="4114800" y="4383088"/>
          <p14:tracePt t="114465" x="4097338" y="4394200"/>
          <p14:tracePt t="114482" x="4079875" y="4406900"/>
          <p14:tracePt t="114499" x="4064000" y="4418013"/>
          <p14:tracePt t="114515" x="4051300" y="4422775"/>
          <p14:tracePt t="114531" x="4040188" y="4435475"/>
          <p14:tracePt t="114549" x="4035425" y="4440238"/>
          <p14:tracePt t="114565" x="4006850" y="4457700"/>
          <p14:tracePt t="114582" x="3994150" y="4464050"/>
          <p14:tracePt t="114598" x="3983038" y="4475163"/>
          <p14:tracePt t="114615" x="3971925" y="4492625"/>
          <p14:tracePt t="114631" x="3960813" y="4503738"/>
          <p14:tracePt t="114649" x="3954463" y="4514850"/>
          <p14:tracePt t="114665" x="3943350" y="4525963"/>
          <p14:tracePt t="114682" x="3937000" y="4537075"/>
          <p14:tracePt t="114698" x="3925888" y="4549775"/>
          <p14:tracePt t="114715" x="3921125" y="4554538"/>
          <p14:tracePt t="114731" x="3914775" y="4560888"/>
          <p14:tracePt t="114766" x="3914775" y="4565650"/>
          <p14:tracePt t="114766" x="3908425" y="4565650"/>
          <p14:tracePt t="114886" x="3908425" y="4560888"/>
          <p14:tracePt t="114894" x="3908425" y="4554538"/>
          <p14:tracePt t="114909" x="3908425" y="4549775"/>
          <p14:tracePt t="114915" x="3908425" y="4521200"/>
          <p14:tracePt t="114931" x="3908425" y="4503738"/>
          <p14:tracePt t="114949" x="3908425" y="4479925"/>
          <p14:tracePt t="114965" x="3908425" y="4464050"/>
          <p14:tracePt t="114965" x="3908425" y="4451350"/>
          <p14:tracePt t="114982" x="3908425" y="4435475"/>
          <p14:tracePt t="114999" x="3921125" y="4411663"/>
          <p14:tracePt t="115015" x="3925888" y="4389438"/>
          <p14:tracePt t="115031" x="3937000" y="4365625"/>
          <p14:tracePt t="115048" x="3949700" y="4343400"/>
          <p14:tracePt t="115065" x="3954463" y="4325938"/>
          <p14:tracePt t="115082" x="3965575" y="4308475"/>
          <p14:tracePt t="115098" x="3971925" y="4286250"/>
          <p14:tracePt t="115115" x="3978275" y="4268788"/>
          <p14:tracePt t="115131" x="3983038" y="4251325"/>
          <p14:tracePt t="115148" x="3983038" y="4222750"/>
          <p14:tracePt t="115165" x="3983038" y="4194175"/>
          <p14:tracePt t="115165" x="3983038" y="4183063"/>
          <p14:tracePt t="115182" x="3983038" y="4149725"/>
          <p14:tracePt t="115198" x="3971925" y="4121150"/>
          <p14:tracePt t="115215" x="3954463" y="4092575"/>
          <p14:tracePt t="115231" x="3943350" y="4057650"/>
          <p14:tracePt t="115248" x="3937000" y="4040188"/>
          <p14:tracePt t="115265" x="3921125" y="4017963"/>
          <p14:tracePt t="115282" x="3908425" y="3994150"/>
          <p14:tracePt t="115298" x="3892550" y="3978275"/>
          <p14:tracePt t="115315" x="3875088" y="3965575"/>
          <p14:tracePt t="115331" x="3846513" y="3954463"/>
          <p14:tracePt t="115348" x="3822700" y="3943350"/>
          <p14:tracePt t="115364" x="3800475" y="3943350"/>
          <p14:tracePt t="115364" x="3794125" y="3943350"/>
          <p14:tracePt t="115382" x="3771900" y="3960813"/>
          <p14:tracePt t="115398" x="3725863" y="4035425"/>
          <p14:tracePt t="115415" x="3668713" y="4160838"/>
          <p14:tracePt t="115431" x="3622675" y="4279900"/>
          <p14:tracePt t="115448" x="3611563" y="4378325"/>
          <p14:tracePt t="115464" x="3640138" y="4451350"/>
          <p14:tracePt t="115481" x="3703638" y="4514850"/>
          <p14:tracePt t="115498" x="3794125" y="4543425"/>
          <p14:tracePt t="115516" x="3903663" y="4543425"/>
          <p14:tracePt t="115531" x="4029075" y="4521200"/>
          <p14:tracePt t="115548" x="4137025" y="4475163"/>
          <p14:tracePt t="115565" x="4229100" y="4411663"/>
          <p14:tracePt t="115565" x="4257675" y="4383088"/>
          <p14:tracePt t="115582" x="4314825" y="4308475"/>
          <p14:tracePt t="115598" x="4321175" y="4268788"/>
          <p14:tracePt t="115615" x="4321175" y="4235450"/>
          <p14:tracePt t="115631" x="4303713" y="4206875"/>
          <p14:tracePt t="115648" x="4246563" y="4178300"/>
          <p14:tracePt t="115664" x="4171950" y="4160838"/>
          <p14:tracePt t="115681" x="4092575" y="4160838"/>
          <p14:tracePt t="115698" x="4017963" y="4194175"/>
          <p14:tracePt t="115715" x="3937000" y="4251325"/>
          <p14:tracePt t="115731" x="3875088" y="4314825"/>
          <p14:tracePt t="115748" x="3840163" y="4365625"/>
          <p14:tracePt t="115765" x="3829050" y="4389438"/>
          <p14:tracePt t="115765" x="3829050" y="4406900"/>
          <p14:tracePt t="115830" x="3835400" y="4406900"/>
          <p14:tracePt t="116054" x="3835400" y="4411663"/>
          <p14:tracePt t="116062" x="3822700" y="4411663"/>
          <p14:tracePt t="116065" x="3806825" y="4422775"/>
          <p14:tracePt t="116081" x="3789363" y="4440238"/>
          <p14:tracePt t="116098" x="3778250" y="4451350"/>
          <p14:tracePt t="116114" x="3765550" y="4464050"/>
          <p14:tracePt t="116132" x="3760788" y="4464050"/>
          <p14:tracePt t="116366" x="3760788" y="4457700"/>
          <p14:tracePt t="116582" x="3760788" y="4451350"/>
          <p14:tracePt t="116584" x="3754438" y="4446588"/>
          <p14:tracePt t="116599" x="3749675" y="4440238"/>
          <p14:tracePt t="116615" x="3732213" y="4435475"/>
          <p14:tracePt t="116632" x="3708400" y="4429125"/>
          <p14:tracePt t="116648" x="3668713" y="4429125"/>
          <p14:tracePt t="116665" x="3622675" y="4429125"/>
          <p14:tracePt t="116681" x="3543300" y="4446588"/>
          <p14:tracePt t="116698" x="3446463" y="4464050"/>
          <p14:tracePt t="116714" x="3343275" y="4486275"/>
          <p14:tracePt t="116732" x="3228975" y="4503738"/>
          <p14:tracePt t="116748" x="3121025" y="4537075"/>
          <p14:tracePt t="116765" x="3000375" y="4560888"/>
          <p14:tracePt t="116781" x="2800350" y="4606925"/>
          <p14:tracePt t="116799" x="2674938" y="4640263"/>
          <p14:tracePt t="116814" x="2554288" y="4668838"/>
          <p14:tracePt t="116832" x="2439988" y="4697413"/>
          <p14:tracePt t="116848" x="2343150" y="4725988"/>
          <p14:tracePt t="116865" x="2251075" y="4754563"/>
          <p14:tracePt t="116881" x="2178050" y="4778375"/>
          <p14:tracePt t="116899" x="2103438" y="4800600"/>
          <p14:tracePt t="116914" x="2028825" y="4818063"/>
          <p14:tracePt t="116932" x="1949450" y="4846638"/>
          <p14:tracePt t="116948" x="1868488" y="4886325"/>
          <p14:tracePt t="116965" x="1793875" y="4914900"/>
          <p14:tracePt t="116981" x="1685925" y="4960938"/>
          <p14:tracePt t="116999" x="1617663" y="4983163"/>
          <p14:tracePt t="117015" x="1560513" y="5000625"/>
          <p14:tracePt t="117032" x="1492250" y="5018088"/>
          <p14:tracePt t="117048" x="1439863" y="5035550"/>
          <p14:tracePt t="117065" x="1382713" y="5057775"/>
          <p14:tracePt t="117081" x="1331913" y="5075238"/>
          <p14:tracePt t="117098" x="1285875" y="5092700"/>
          <p14:tracePt t="117114" x="1239838" y="5114925"/>
          <p14:tracePt t="117132" x="1189038" y="5132388"/>
          <p14:tracePt t="117148" x="1125538" y="5160963"/>
          <p14:tracePt t="117165" x="1050925" y="5194300"/>
          <p14:tracePt t="117181" x="908050" y="5257800"/>
          <p14:tracePt t="117198" x="817563" y="5303838"/>
          <p14:tracePt t="117214" x="749300" y="5343525"/>
          <p14:tracePt t="117231" x="679450" y="5378450"/>
          <p14:tracePt t="117248" x="639763" y="5400675"/>
          <p14:tracePt t="117265" x="600075" y="5422900"/>
          <p14:tracePt t="117281" x="571500" y="5446713"/>
          <p14:tracePt t="117298" x="560388" y="5457825"/>
          <p14:tracePt t="117314" x="560388" y="5464175"/>
          <p14:tracePt t="117446" x="554038" y="5464175"/>
          <p14:tracePt t="117470" x="549275" y="5464175"/>
          <p14:tracePt t="117478" x="549275" y="5475288"/>
          <p14:tracePt t="117482" x="549275" y="5480050"/>
          <p14:tracePt t="117498" x="542925" y="5503863"/>
          <p14:tracePt t="117514" x="536575" y="5526088"/>
          <p14:tracePt t="117531" x="536575" y="5537200"/>
          <p14:tracePt t="117549" x="536575" y="5554663"/>
          <p14:tracePt t="117564" x="536575" y="5565775"/>
          <p14:tracePt t="117582" x="531813" y="5578475"/>
          <p14:tracePt t="117598" x="525463" y="5578475"/>
          <p14:tracePt t="117615" x="520700" y="5578475"/>
          <p14:tracePt t="117631" x="514350" y="5583238"/>
          <p14:tracePt t="117670" x="508000" y="5583238"/>
          <p14:tracePt t="117774" x="508000" y="5589588"/>
          <p14:tracePt t="117790" x="508000" y="5594350"/>
          <p14:tracePt t="117798" x="508000" y="5607050"/>
          <p14:tracePt t="117815" x="508000" y="5618163"/>
          <p14:tracePt t="117831" x="508000" y="5640388"/>
          <p14:tracePt t="117848" x="514350" y="5664200"/>
          <p14:tracePt t="117864" x="531813" y="5686425"/>
          <p14:tracePt t="117882" x="549275" y="5715000"/>
          <p14:tracePt t="117898" x="565150" y="5732463"/>
          <p14:tracePt t="117915" x="577850" y="5754688"/>
          <p14:tracePt t="117931" x="588963" y="5772150"/>
          <p14:tracePt t="117948" x="593725" y="5783263"/>
          <p14:tracePt t="117964" x="600075" y="5789613"/>
          <p14:tracePt t="117982" x="606425" y="5794375"/>
          <p14:tracePt t="118021" x="606425" y="5800725"/>
          <p14:tracePt t="118029" x="611188" y="5800725"/>
          <p14:tracePt t="118048" x="617538" y="5800725"/>
          <p14:tracePt t="118069" x="622300" y="5800725"/>
          <p14:tracePt t="118076" x="622300" y="5807075"/>
          <p14:tracePt t="118081" x="628650" y="5807075"/>
          <p14:tracePt t="118166" x="635000" y="5807075"/>
          <p14:tracePt t="118182" x="650875" y="5807075"/>
          <p14:tracePt t="118183" x="708025" y="5794375"/>
          <p14:tracePt t="118198" x="749300" y="5783263"/>
          <p14:tracePt t="118215" x="777875" y="5765800"/>
          <p14:tracePt t="118231" x="811213" y="5761038"/>
          <p14:tracePt t="118248" x="846138" y="5749925"/>
          <p14:tracePt t="118264" x="863600" y="5743575"/>
          <p14:tracePt t="118282" x="896938" y="5732463"/>
          <p14:tracePt t="118298" x="920750" y="5726113"/>
          <p14:tracePt t="118315" x="942975" y="5708650"/>
          <p14:tracePt t="118331" x="965200" y="5697538"/>
          <p14:tracePt t="118348" x="989013" y="5680075"/>
          <p14:tracePt t="118364" x="1000125" y="5668963"/>
          <p14:tracePt t="118364" x="1000125" y="5664200"/>
          <p14:tracePt t="118382" x="1006475" y="5664200"/>
          <p14:tracePt t="118461" x="1006475" y="5657850"/>
          <p14:tracePt t="118469" x="1011238" y="5651500"/>
          <p14:tracePt t="118481" x="1017588" y="5651500"/>
          <p14:tracePt t="118498" x="1017588" y="5646738"/>
          <p14:tracePt t="118515" x="1022350" y="5640388"/>
          <p14:tracePt t="118531" x="1022350" y="5635625"/>
          <p14:tracePt t="118549" x="1035050" y="5622925"/>
          <p14:tracePt t="118564" x="1035050" y="5618163"/>
          <p14:tracePt t="118582" x="1039813" y="5611813"/>
          <p14:tracePt t="119870" x="1039813" y="5607050"/>
          <p14:tracePt t="119881" x="1039813" y="5600700"/>
          <p14:tracePt t="119898" x="1039813" y="5594350"/>
          <p14:tracePt t="119898" x="1039813" y="5589588"/>
          <p14:tracePt t="119914" x="1039813" y="5583238"/>
          <p14:tracePt t="120094" x="1039813" y="5589588"/>
          <p14:tracePt t="120101" x="1039813" y="5607050"/>
          <p14:tracePt t="120117" x="1039813" y="5618163"/>
          <p14:tracePt t="120131" x="1046163" y="5629275"/>
          <p14:tracePt t="120148" x="1050925" y="5640388"/>
          <p14:tracePt t="120165" x="1057275" y="5646738"/>
          <p14:tracePt t="120181" x="1057275" y="5657850"/>
          <p14:tracePt t="120253" x="1063625" y="5657850"/>
          <p14:tracePt t="120277" x="1068388" y="5657850"/>
          <p14:tracePt t="120501" x="1074738" y="5657850"/>
          <p14:tracePt t="120557" x="1079500" y="5657850"/>
          <p14:tracePt t="120565" x="1096963" y="5657850"/>
          <p14:tracePt t="120581" x="1143000" y="5657850"/>
          <p14:tracePt t="120599" x="1177925" y="5657850"/>
          <p14:tracePt t="120614" x="1222375" y="5657850"/>
          <p14:tracePt t="120631" x="1274763" y="5657850"/>
          <p14:tracePt t="120647" x="1331913" y="5657850"/>
          <p14:tracePt t="120664" x="1389063" y="5657850"/>
          <p14:tracePt t="120681" x="1435100" y="5657850"/>
          <p14:tracePt t="120698" x="1463675" y="5657850"/>
          <p14:tracePt t="120714" x="1485900" y="5657850"/>
          <p14:tracePt t="120731" x="1497013" y="5657850"/>
          <p14:tracePt t="121005" x="1503363" y="5657850"/>
          <p14:tracePt t="121013" x="1520825" y="5651500"/>
          <p14:tracePt t="121031" x="1531938" y="5646738"/>
          <p14:tracePt t="121048" x="1543050" y="5640388"/>
          <p14:tracePt t="121064" x="1549400" y="5635625"/>
          <p14:tracePt t="121082" x="1554163" y="5629275"/>
          <p14:tracePt t="121097" x="1560513" y="5629275"/>
          <p14:tracePt t="121133" x="1571625" y="5629275"/>
          <p14:tracePt t="121134" x="1571625" y="5622925"/>
          <p14:tracePt t="121148" x="1577975" y="5622925"/>
          <p14:tracePt t="121164" x="1582738" y="5622925"/>
          <p14:tracePt t="121164" x="1582738" y="5618163"/>
          <p14:tracePt t="121533" x="1582738" y="5622925"/>
          <p14:tracePt t="121557" x="1582738" y="5629275"/>
          <p14:tracePt t="121565" x="1582738" y="5635625"/>
          <p14:tracePt t="121573" x="1589088" y="5635625"/>
          <p14:tracePt t="121581" x="1593850" y="5640388"/>
          <p14:tracePt t="121598" x="1593850" y="5651500"/>
          <p14:tracePt t="121645" x="1593850" y="5657850"/>
          <p14:tracePt t="121653" x="1600200" y="5657850"/>
          <p14:tracePt t="121693" x="1606550" y="5657850"/>
          <p14:tracePt t="121813" x="1611313" y="5657850"/>
          <p14:tracePt t="121829" x="1617663" y="5657850"/>
          <p14:tracePt t="121837" x="1635125" y="5651500"/>
          <p14:tracePt t="121848" x="1663700" y="5651500"/>
          <p14:tracePt t="121864" x="1697038" y="5646738"/>
          <p14:tracePt t="121881" x="1736725" y="5640388"/>
          <p14:tracePt t="121897" x="1771650" y="5635625"/>
          <p14:tracePt t="121915" x="1811338" y="5629275"/>
          <p14:tracePt t="121931" x="1839913" y="5629275"/>
          <p14:tracePt t="121948" x="1863725" y="5622925"/>
          <p14:tracePt t="121964" x="1892300" y="5618163"/>
          <p14:tracePt t="121964" x="1903413" y="5618163"/>
          <p14:tracePt t="121982" x="1920875" y="5618163"/>
          <p14:tracePt t="121998" x="1925638" y="5618163"/>
          <p14:tracePt t="122045" x="1925638" y="5611813"/>
          <p14:tracePt t="122061" x="1931988" y="5611813"/>
          <p14:tracePt t="122061" x="1936750" y="5611813"/>
          <p14:tracePt t="122093" x="1943100" y="5611813"/>
          <p14:tracePt t="122117" x="1949450" y="5611813"/>
          <p14:tracePt t="122131" x="1949450" y="5618163"/>
          <p14:tracePt t="122133" x="1960563" y="5629275"/>
          <p14:tracePt t="122148" x="1965325" y="5635625"/>
          <p14:tracePt t="122164" x="1978025" y="5646738"/>
          <p14:tracePt t="122181" x="1982788" y="5651500"/>
          <p14:tracePt t="122198" x="1989138" y="5651500"/>
          <p14:tracePt t="122309" x="1993900" y="5651500"/>
          <p14:tracePt t="122325" x="2006600" y="5651500"/>
          <p14:tracePt t="122325" x="2017713" y="5651500"/>
          <p14:tracePt t="122333" x="2022475" y="5646738"/>
          <p14:tracePt t="122347" x="2039938" y="5640388"/>
          <p14:tracePt t="122364" x="2057400" y="5640388"/>
          <p14:tracePt t="122381" x="2063750" y="5635625"/>
          <p14:tracePt t="122398" x="2068513" y="5635625"/>
          <p14:tracePt t="122414" x="2074863" y="5629275"/>
          <p14:tracePt t="122431" x="2079625" y="5629275"/>
          <p14:tracePt t="122448" x="2085975" y="5629275"/>
          <p14:tracePt t="122501" x="2085975" y="5622925"/>
          <p14:tracePt t="122502" x="2092325" y="5622925"/>
          <p14:tracePt t="123141" x="2097088" y="5622925"/>
          <p14:tracePt t="123149" x="2103438" y="5622925"/>
          <p14:tracePt t="123157" x="2103438" y="5618163"/>
          <p14:tracePt t="123205" x="2108200" y="5618163"/>
          <p14:tracePt t="123217" x="2108200" y="5611813"/>
          <p14:tracePt t="123261" x="2114550" y="5611813"/>
          <p14:tracePt t="123277" x="2120900" y="5611813"/>
          <p14:tracePt t="123285" x="2125663" y="5607050"/>
          <p14:tracePt t="123325" x="2132013" y="5607050"/>
          <p14:tracePt t="123333" x="2132013" y="5600700"/>
          <p14:tracePt t="123413" x="2136775" y="5600700"/>
          <p14:tracePt t="123445" x="2143125" y="5600700"/>
          <p14:tracePt t="123469" x="2149475" y="5607050"/>
          <p14:tracePt t="123477" x="2154238" y="5611813"/>
          <p14:tracePt t="123485" x="2160588" y="5618163"/>
          <p14:tracePt t="123498" x="2165350" y="5622925"/>
          <p14:tracePt t="123514" x="2178050" y="5622925"/>
          <p14:tracePt t="123557" x="2182813" y="5622925"/>
          <p14:tracePt t="123590" x="2189163" y="5622925"/>
          <p14:tracePt t="123605" x="2193925" y="5622925"/>
          <p14:tracePt t="123636" x="2200275" y="5622925"/>
          <p14:tracePt t="123757" x="2200275" y="5618163"/>
          <p14:tracePt t="123781" x="2200275" y="5611813"/>
          <p14:tracePt t="123785" x="2200275" y="5607050"/>
          <p14:tracePt t="123798" x="2206625" y="5600700"/>
          <p14:tracePt t="123814" x="2211388" y="5594350"/>
          <p14:tracePt t="123831" x="2217738" y="5589588"/>
          <p14:tracePt t="123847" x="2217738" y="5583238"/>
          <p14:tracePt t="123864" x="2222500" y="5578475"/>
          <p14:tracePt t="123881" x="2228850" y="5572125"/>
          <p14:tracePt t="123897" x="2228850" y="5565775"/>
          <p14:tracePt t="123914" x="2235200" y="5565775"/>
          <p14:tracePt t="123931" x="2239963" y="5554663"/>
          <p14:tracePt t="123947" x="2257425" y="5537200"/>
          <p14:tracePt t="123964" x="2274888" y="5521325"/>
          <p14:tracePt t="123981" x="2297113" y="5497513"/>
          <p14:tracePt t="123998" x="2308225" y="5480050"/>
          <p14:tracePt t="124014" x="2320925" y="5468938"/>
          <p14:tracePt t="124031" x="2325688" y="5451475"/>
          <p14:tracePt t="124047" x="2336800" y="5435600"/>
          <p14:tracePt t="124064" x="2343150" y="5422900"/>
          <p14:tracePt t="124081" x="2349500" y="5411788"/>
          <p14:tracePt t="124097" x="2349500" y="5407025"/>
          <p14:tracePt t="124149" x="2349500" y="5400675"/>
          <p14:tracePt t="124150" x="2354263" y="5400675"/>
          <p14:tracePt t="124180" x="2354263" y="5394325"/>
          <p14:tracePt t="124182" x="2360613" y="5394325"/>
          <p14:tracePt t="124198" x="2371725" y="5394325"/>
          <p14:tracePt t="124215" x="2393950" y="5389563"/>
          <p14:tracePt t="124231" x="2417763" y="5383213"/>
          <p14:tracePt t="124248" x="2439988" y="5383213"/>
          <p14:tracePt t="124264" x="2457450" y="5383213"/>
          <p14:tracePt t="124281" x="2468563" y="5383213"/>
          <p14:tracePt t="124297" x="2474913" y="5383213"/>
          <p14:tracePt t="124397" x="2474913" y="5394325"/>
          <p14:tracePt t="124405" x="2457450" y="5418138"/>
          <p14:tracePt t="124415" x="2428875" y="5446713"/>
          <p14:tracePt t="124431" x="2411413" y="5464175"/>
          <p14:tracePt t="124448" x="2400300" y="5480050"/>
          <p14:tracePt t="124464" x="2393950" y="5486400"/>
          <p14:tracePt t="124481" x="2389188" y="5492750"/>
          <p14:tracePt t="124557" x="2389188" y="5497513"/>
          <p14:tracePt t="124565" x="2400300" y="5497513"/>
          <p14:tracePt t="124565" x="2406650" y="5497513"/>
          <p14:tracePt t="124581" x="2417763" y="5497513"/>
          <p14:tracePt t="124598" x="2435225" y="5497513"/>
          <p14:tracePt t="124615" x="2446338" y="5497513"/>
          <p14:tracePt t="124631" x="2457450" y="5492750"/>
          <p14:tracePt t="124649" x="2468563" y="5492750"/>
          <p14:tracePt t="124741" x="2474913" y="5492750"/>
          <p14:tracePt t="124757" x="2474913" y="5486400"/>
          <p14:tracePt t="124773" x="2479675" y="5486400"/>
          <p14:tracePt t="124781" x="2479675" y="5480050"/>
          <p14:tracePt t="124798" x="2486025" y="5480050"/>
          <p14:tracePt t="124965" x="2486025" y="5486400"/>
          <p14:tracePt t="124989" x="2486025" y="5492750"/>
          <p14:tracePt t="124997" x="2479675" y="5503863"/>
          <p14:tracePt t="125015" x="2479675" y="5508625"/>
          <p14:tracePt t="125031" x="2479675" y="5514975"/>
          <p14:tracePt t="125365" x="2479675" y="5508625"/>
          <p14:tracePt t="125380" x="2486025" y="5497513"/>
          <p14:tracePt t="125381" x="2497138" y="5492750"/>
          <p14:tracePt t="125398" x="2508250" y="5475288"/>
          <p14:tracePt t="125414" x="2520950" y="5464175"/>
          <p14:tracePt t="125431" x="2532063" y="5451475"/>
          <p14:tracePt t="125447" x="2536825" y="5440363"/>
          <p14:tracePt t="125464" x="2543175" y="5418138"/>
          <p14:tracePt t="125481" x="2549525" y="5400675"/>
          <p14:tracePt t="125497" x="2554288" y="5389563"/>
          <p14:tracePt t="125514" x="2554288" y="5378450"/>
          <p14:tracePt t="125530" x="2560638" y="5372100"/>
          <p14:tracePt t="125548" x="2560638" y="5360988"/>
          <p14:tracePt t="125564" x="2560638" y="5349875"/>
          <p14:tracePt t="125564" x="2560638" y="5343525"/>
          <p14:tracePt t="125581" x="2560638" y="5337175"/>
          <p14:tracePt t="125597" x="2554288" y="5326063"/>
          <p14:tracePt t="125614" x="2549525" y="5321300"/>
          <p14:tracePt t="125630" x="2549525" y="5314950"/>
          <p14:tracePt t="125648" x="2543175" y="5308600"/>
          <p14:tracePt t="125664" x="2536825" y="5303838"/>
          <p14:tracePt t="125681" x="2532063" y="5297488"/>
          <p14:tracePt t="125697" x="2525713" y="5286375"/>
          <p14:tracePt t="125714" x="2514600" y="5280025"/>
          <p14:tracePt t="125730" x="2508250" y="5268913"/>
          <p14:tracePt t="125747" x="2492375" y="5257800"/>
          <p14:tracePt t="125764" x="2474913" y="5246688"/>
          <p14:tracePt t="125781" x="2463800" y="5240338"/>
          <p14:tracePt t="125797" x="2457450" y="5235575"/>
          <p14:tracePt t="125861" x="2451100" y="5235575"/>
          <p14:tracePt t="125917" x="2446338" y="5235575"/>
          <p14:tracePt t="125930" x="2439988" y="5235575"/>
          <p14:tracePt t="125947" x="2435225" y="5235575"/>
          <p14:tracePt t="125964" x="2428875" y="5246688"/>
          <p14:tracePt t="125980" x="2417763" y="5251450"/>
          <p14:tracePt t="125998" x="2411413" y="5257800"/>
          <p14:tracePt t="126014" x="2406650" y="5264150"/>
          <p14:tracePt t="126031" x="2406650" y="5268913"/>
          <p14:tracePt t="126069" x="2400300" y="5268913"/>
          <p14:tracePt t="126109" x="2400300" y="5275263"/>
          <p14:tracePt t="126133" x="2393950" y="5275263"/>
          <p14:tracePt t="126134" x="2393950" y="5280025"/>
          <p14:tracePt t="126147" x="2393950" y="5286375"/>
          <p14:tracePt t="126181" x="2393950" y="5292725"/>
          <p14:tracePt t="126182" x="2389188" y="5292725"/>
          <p14:tracePt t="126198" x="2389188" y="5303838"/>
          <p14:tracePt t="126237" x="2389188" y="5308600"/>
          <p14:tracePt t="126269" x="2389188" y="5314950"/>
          <p14:tracePt t="126301" x="2389188" y="5321300"/>
          <p14:tracePt t="126317" x="2389188" y="5326063"/>
          <p14:tracePt t="126331" x="2389188" y="5332413"/>
          <p14:tracePt t="126347" x="2389188" y="5343525"/>
          <p14:tracePt t="126381" x="2389188" y="5349875"/>
          <p14:tracePt t="126429" x="2382838" y="5349875"/>
          <p14:tracePt t="126485" x="2382838" y="5354638"/>
          <p14:tracePt t="126502" x="2382838" y="5360988"/>
          <p14:tracePt t="126502" x="2382838" y="5365750"/>
          <p14:tracePt t="126520" x="2382838" y="5372100"/>
          <p14:tracePt t="126549" x="2382838" y="5378450"/>
          <p14:tracePt t="126550" x="2382838" y="5383213"/>
          <p14:tracePt t="126598" x="2382838" y="5389563"/>
          <p14:tracePt t="126638" x="2382838" y="5394325"/>
          <p14:tracePt t="126726" x="2382838" y="5400675"/>
          <p14:tracePt t="127518" x="2389188" y="5400675"/>
          <p14:tracePt t="127531" x="2389188" y="5389563"/>
          <p14:tracePt t="127532" x="2400300" y="5343525"/>
          <p14:tracePt t="127549" x="2428875" y="5268913"/>
          <p14:tracePt t="127565" x="2457450" y="5154613"/>
          <p14:tracePt t="127565" x="2463800" y="5092700"/>
          <p14:tracePt t="127582" x="2474913" y="4943475"/>
          <p14:tracePt t="127598" x="2486025" y="4794250"/>
          <p14:tracePt t="127615" x="2508250" y="4635500"/>
          <p14:tracePt t="127631" x="2525713" y="4475163"/>
          <p14:tracePt t="127648" x="2543175" y="4308475"/>
          <p14:tracePt t="127665" x="2554288" y="4149725"/>
          <p14:tracePt t="127682" x="2554288" y="3983038"/>
          <p14:tracePt t="127698" x="2554288" y="3829050"/>
          <p14:tracePt t="127715" x="2536825" y="3679825"/>
          <p14:tracePt t="127731" x="2520950" y="3532188"/>
          <p14:tracePt t="127748" x="2503488" y="3422650"/>
          <p14:tracePt t="127765" x="2474913" y="3308350"/>
          <p14:tracePt t="127765" x="2468563" y="3257550"/>
          <p14:tracePt t="127782" x="2446338" y="3160713"/>
          <p14:tracePt t="127798" x="2422525" y="3068638"/>
          <p14:tracePt t="127815" x="2406650" y="2989263"/>
          <p14:tracePt t="127831" x="2389188" y="2914650"/>
          <p14:tracePt t="127849" x="2378075" y="2846388"/>
          <p14:tracePt t="127865" x="2371725" y="2782888"/>
          <p14:tracePt t="127882" x="2371725" y="2732088"/>
          <p14:tracePt t="127898" x="2371725" y="2686050"/>
          <p14:tracePt t="127915" x="2382838" y="2635250"/>
          <p14:tracePt t="127931" x="2389188" y="2582863"/>
          <p14:tracePt t="127948" x="2393950" y="2532063"/>
          <p14:tracePt t="127965" x="2400300" y="2486025"/>
          <p14:tracePt t="127965" x="2406650" y="2457450"/>
          <p14:tracePt t="127982" x="2417763" y="2400300"/>
          <p14:tracePt t="127998" x="2428875" y="2343150"/>
          <p14:tracePt t="128015" x="2439988" y="2286000"/>
          <p14:tracePt t="128031" x="2451100" y="2222500"/>
          <p14:tracePt t="128049" x="2463800" y="2165350"/>
          <p14:tracePt t="128065" x="2479675" y="2108200"/>
          <p14:tracePt t="128082" x="2497138" y="2046288"/>
          <p14:tracePt t="128098" x="2514600" y="1993900"/>
          <p14:tracePt t="128115" x="2520950" y="1949450"/>
          <p14:tracePt t="128131" x="2525713" y="1903413"/>
          <p14:tracePt t="128149" x="2525713" y="1868488"/>
          <p14:tracePt t="128165" x="2525713" y="1839913"/>
          <p14:tracePt t="128165" x="2525713" y="1822450"/>
          <p14:tracePt t="128183" x="2525713" y="1817688"/>
          <p14:tracePt t="128198" x="2525713" y="1811338"/>
          <p14:tracePt t="128294" x="2520950" y="1811338"/>
          <p14:tracePt t="128300" x="2492375" y="1817688"/>
          <p14:tracePt t="128315" x="2451100" y="1835150"/>
          <p14:tracePt t="128331" x="2406650" y="1857375"/>
          <p14:tracePt t="128349" x="2343150" y="1892300"/>
          <p14:tracePt t="128365" x="2274888" y="1925638"/>
          <p14:tracePt t="128365" x="2239963" y="1949450"/>
          <p14:tracePt t="128382" x="2189163" y="1982788"/>
          <p14:tracePt t="128398" x="2136775" y="2011363"/>
          <p14:tracePt t="128415" x="2103438" y="2051050"/>
          <p14:tracePt t="128431" x="2074863" y="2103438"/>
          <p14:tracePt t="128449" x="2068513" y="2178050"/>
          <p14:tracePt t="128465" x="2068513" y="2274888"/>
          <p14:tracePt t="128482" x="2103438" y="2382838"/>
          <p14:tracePt t="128498" x="2149475" y="2479675"/>
          <p14:tracePt t="128515" x="2206625" y="2554288"/>
          <p14:tracePt t="128531" x="2274888" y="2606675"/>
          <p14:tracePt t="128549" x="2360613" y="2640013"/>
          <p14:tracePt t="128565" x="2446338" y="2651125"/>
          <p14:tracePt t="128565" x="2486025" y="2651125"/>
          <p14:tracePt t="128582" x="2589213" y="2640013"/>
          <p14:tracePt t="128598" x="2674938" y="2600325"/>
          <p14:tracePt t="128615" x="2743200" y="2549525"/>
          <p14:tracePt t="128631" x="2794000" y="2492375"/>
          <p14:tracePt t="128648" x="2817813" y="2428875"/>
          <p14:tracePt t="128665" x="2822575" y="2354263"/>
          <p14:tracePt t="128681" x="2811463" y="2279650"/>
          <p14:tracePt t="128699" x="2760663" y="2200275"/>
          <p14:tracePt t="128715" x="2686050" y="2132013"/>
          <p14:tracePt t="128731" x="2600325" y="2068513"/>
          <p14:tracePt t="128748" x="2508250" y="2028825"/>
          <p14:tracePt t="128765" x="2411413" y="1993900"/>
          <p14:tracePt t="128765" x="2360613" y="1982788"/>
          <p14:tracePt t="128782" x="2268538" y="1982788"/>
          <p14:tracePt t="128798" x="2171700" y="1982788"/>
          <p14:tracePt t="128815" x="2103438" y="2006600"/>
          <p14:tracePt t="128831" x="2079625" y="2028825"/>
          <p14:tracePt t="128848" x="2063750" y="2051050"/>
          <p14:tracePt t="128865" x="2063750" y="2063750"/>
          <p14:tracePt t="128881" x="2063750" y="2074863"/>
          <p14:tracePt t="128930" x="2068513" y="2074863"/>
          <p14:tracePt t="128934" x="2074863" y="2074863"/>
          <p14:tracePt t="128948" x="2108200" y="2074863"/>
          <p14:tracePt t="128965" x="2211388" y="2063750"/>
          <p14:tracePt t="128965" x="2286000" y="2057400"/>
          <p14:tracePt t="128982" x="2451100" y="2035175"/>
          <p14:tracePt t="128998" x="2593975" y="2017713"/>
          <p14:tracePt t="129015" x="2736850" y="2000250"/>
          <p14:tracePt t="129031" x="2863850" y="1978025"/>
          <p14:tracePt t="129049" x="2949575" y="1954213"/>
          <p14:tracePt t="129065" x="2994025" y="1943100"/>
          <p14:tracePt t="129081" x="3011488" y="1931988"/>
          <p14:tracePt t="129118" x="3011488" y="1925638"/>
          <p14:tracePt t="129134" x="3011488" y="1920875"/>
          <p14:tracePt t="129134" x="3006725" y="1920875"/>
          <p14:tracePt t="129148" x="2989263" y="1914525"/>
          <p14:tracePt t="129166" x="2965450" y="1908175"/>
          <p14:tracePt t="129181" x="2914650" y="1908175"/>
          <p14:tracePt t="129199" x="2851150" y="1931988"/>
          <p14:tracePt t="129215" x="2789238" y="1971675"/>
          <p14:tracePt t="129232" x="2732088" y="2035175"/>
          <p14:tracePt t="129248" x="2674938" y="2125663"/>
          <p14:tracePt t="129265" x="2628900" y="2257425"/>
          <p14:tracePt t="129281" x="2611438" y="2400300"/>
          <p14:tracePt t="129298" x="2617788" y="2525713"/>
          <p14:tracePt t="129315" x="2663825" y="2628900"/>
          <p14:tracePt t="129332" x="2743200" y="2697163"/>
          <p14:tracePt t="129348" x="2846388" y="2743200"/>
          <p14:tracePt t="129365" x="2994025" y="2749550"/>
          <p14:tracePt t="129381" x="3257550" y="2714625"/>
          <p14:tracePt t="129398" x="3406775" y="2651125"/>
          <p14:tracePt t="129415" x="3525838" y="2578100"/>
          <p14:tracePt t="129432" x="3589338" y="2503488"/>
          <p14:tracePt t="129448" x="3611563" y="2428875"/>
          <p14:tracePt t="129465" x="3600450" y="2349500"/>
          <p14:tracePt t="129481" x="3549650" y="2263775"/>
          <p14:tracePt t="129498" x="3446463" y="2171700"/>
          <p14:tracePt t="129515" x="3332163" y="2108200"/>
          <p14:tracePt t="129532" x="3194050" y="2063750"/>
          <p14:tracePt t="129548" x="3092450" y="2051050"/>
          <p14:tracePt t="129565" x="3011488" y="2051050"/>
          <p14:tracePt t="129581" x="2943225" y="2051050"/>
          <p14:tracePt t="129599" x="2921000" y="2068513"/>
          <p14:tracePt t="129615" x="2908300" y="2074863"/>
          <p14:tracePt t="129632" x="2903538" y="2079625"/>
          <p14:tracePt t="129648" x="2903538" y="2085975"/>
          <p14:tracePt t="129878" x="2903538" y="2092325"/>
          <p14:tracePt t="129886" x="2897188" y="2108200"/>
          <p14:tracePt t="129898" x="2892425" y="2120900"/>
          <p14:tracePt t="129914" x="2879725" y="2149475"/>
          <p14:tracePt t="129932" x="2857500" y="2182813"/>
          <p14:tracePt t="129948" x="2828925" y="2246313"/>
          <p14:tracePt t="129965" x="2789238" y="2354263"/>
          <p14:tracePt t="129981" x="2736850" y="2543175"/>
          <p14:tracePt t="130014" x="2714625" y="2651125"/>
          <p14:tracePt t="130015" x="2692400" y="2736850"/>
          <p14:tracePt t="130032" x="2686050" y="2794000"/>
          <p14:tracePt t="130048" x="2679700" y="2828925"/>
          <p14:tracePt t="130065" x="2679700" y="2835275"/>
          <p14:tracePt t="130238" x="2686050" y="2835275"/>
          <p14:tracePt t="130278" x="2692400" y="2835275"/>
          <p14:tracePt t="130302" x="2697163" y="2835275"/>
          <p14:tracePt t="130326" x="2703513" y="2846388"/>
          <p14:tracePt t="130334" x="2703513" y="2879725"/>
          <p14:tracePt t="130350" x="2703513" y="2965450"/>
          <p14:tracePt t="130365" x="2663825" y="3114675"/>
          <p14:tracePt t="130381" x="2657475" y="3125788"/>
          <p14:tracePt t="130694" x="2651125" y="3125788"/>
          <p14:tracePt t="130714" x="2646363" y="3125788"/>
          <p14:tracePt t="130716" x="2640013" y="3125788"/>
          <p14:tracePt t="130732" x="2622550" y="3149600"/>
          <p14:tracePt t="130748" x="2600325" y="3178175"/>
          <p14:tracePt t="130765" x="2582863" y="3222625"/>
          <p14:tracePt t="130781" x="2520950" y="3343275"/>
          <p14:tracePt t="130798" x="2463800" y="3463925"/>
          <p14:tracePt t="130814" x="2400300" y="3594100"/>
          <p14:tracePt t="130831" x="2343150" y="3760788"/>
          <p14:tracePt t="130848" x="2292350" y="3949700"/>
          <p14:tracePt t="130864" x="2251075" y="4194175"/>
          <p14:tracePt t="130882" x="2217738" y="4479925"/>
          <p14:tracePt t="130898" x="2182813" y="4783138"/>
          <p14:tracePt t="130915" x="2178050" y="5057775"/>
          <p14:tracePt t="130931" x="2165350" y="5303838"/>
          <p14:tracePt t="130948" x="2178050" y="5532438"/>
          <p14:tracePt t="130964" x="2211388" y="5715000"/>
          <p14:tracePt t="130964" x="2222500" y="5794375"/>
          <p14:tracePt t="130982" x="2263775" y="5915025"/>
          <p14:tracePt t="130998" x="2292350" y="6000750"/>
          <p14:tracePt t="131015" x="2303463" y="6035675"/>
          <p14:tracePt t="131031" x="2308225" y="6051550"/>
          <p14:tracePt t="131048" x="2308225" y="6057900"/>
          <p14:tracePt t="131094" x="2308225" y="6051550"/>
          <p14:tracePt t="131102" x="2303463" y="6046788"/>
          <p14:tracePt t="131114" x="2303463" y="6040438"/>
          <p14:tracePt t="131115" x="2297113" y="6029325"/>
          <p14:tracePt t="131131" x="2297113" y="6022975"/>
          <p14:tracePt t="131148" x="2297113" y="6018213"/>
          <p14:tracePt t="131164" x="2297113" y="6007100"/>
          <p14:tracePt t="131182" x="2297113" y="5994400"/>
          <p14:tracePt t="131198" x="2297113" y="5989638"/>
          <p14:tracePt t="131238" x="2308225" y="5983288"/>
          <p14:tracePt t="131244" x="2332038" y="5972175"/>
          <p14:tracePt t="131248" x="2378075" y="5943600"/>
          <p14:tracePt t="131264" x="2435225" y="5903913"/>
          <p14:tracePt t="131281" x="2479675" y="5857875"/>
          <p14:tracePt t="131298" x="2525713" y="5818188"/>
          <p14:tracePt t="131315" x="2582863" y="5765800"/>
          <p14:tracePt t="131331" x="2635250" y="5715000"/>
          <p14:tracePt t="131348" x="2674938" y="5675313"/>
          <p14:tracePt t="131364" x="2697163" y="5640388"/>
          <p14:tracePt t="131381" x="2725738" y="5607050"/>
          <p14:tracePt t="131398" x="2743200" y="5589588"/>
          <p14:tracePt t="131415" x="2754313" y="5572125"/>
          <p14:tracePt t="131431" x="2778125" y="5554663"/>
          <p14:tracePt t="131448" x="2789238" y="5543550"/>
          <p14:tracePt t="131464" x="2794000" y="5537200"/>
          <p14:tracePt t="131710" x="2800350" y="5537200"/>
          <p14:tracePt t="131774" x="2806700" y="5537200"/>
          <p14:tracePt t="131782" x="2811463" y="5543550"/>
          <p14:tracePt t="131782" x="2817813" y="5543550"/>
          <p14:tracePt t="131798" x="2828925" y="5543550"/>
          <p14:tracePt t="131815" x="2835275" y="5549900"/>
          <p14:tracePt t="131831" x="2846388" y="5549900"/>
          <p14:tracePt t="131848" x="2851150" y="5549900"/>
          <p14:tracePt t="131864" x="2857500" y="5549900"/>
          <p14:tracePt t="131881" x="2863850" y="5554663"/>
          <p14:tracePt t="131898" x="2863850" y="5561013"/>
          <p14:tracePt t="131914" x="2874963" y="5561013"/>
          <p14:tracePt t="131931" x="2886075" y="5565775"/>
          <p14:tracePt t="131948" x="2892425" y="5565775"/>
          <p14:tracePt t="131964" x="2897188" y="5572125"/>
          <p14:tracePt t="131981" x="2903538" y="5572125"/>
          <p14:tracePt t="132054" x="2903538" y="5578475"/>
          <p14:tracePt t="132086" x="2908300" y="5583238"/>
          <p14:tracePt t="132087" x="2908300" y="5589588"/>
          <p14:tracePt t="132102" x="2914650" y="5589588"/>
          <p14:tracePt t="132114" x="2921000" y="5600700"/>
          <p14:tracePt t="132131" x="2932113" y="5611813"/>
          <p14:tracePt t="132148" x="2954338" y="5622925"/>
          <p14:tracePt t="132164" x="2978150" y="5629275"/>
          <p14:tracePt t="132181" x="3006725" y="5640388"/>
          <p14:tracePt t="132198" x="3011488" y="5646738"/>
          <p14:tracePt t="132214" x="3017838" y="5651500"/>
          <p14:tracePt t="132231" x="3022600" y="5651500"/>
          <p14:tracePt t="132248" x="3028950" y="5657850"/>
          <p14:tracePt t="133582" x="3035300" y="5657850"/>
          <p14:tracePt t="133586" x="3040063" y="5657850"/>
          <p14:tracePt t="133598" x="3063875" y="5651500"/>
          <p14:tracePt t="133614" x="3086100" y="5646738"/>
          <p14:tracePt t="133631" x="3114675" y="5640388"/>
          <p14:tracePt t="133648" x="3132138" y="5635625"/>
          <p14:tracePt t="133665" x="3154363" y="5629275"/>
          <p14:tracePt t="133681" x="3165475" y="5622925"/>
          <p14:tracePt t="133698" x="3182938" y="5618163"/>
          <p14:tracePt t="133714" x="3189288" y="5611813"/>
          <p14:tracePt t="133731" x="3200400" y="5611813"/>
          <p14:tracePt t="133766" x="3206750" y="5611813"/>
          <p14:tracePt t="133782" x="3211513" y="5611813"/>
          <p14:tracePt t="133783" x="3211513" y="5607050"/>
          <p14:tracePt t="133798" x="3222625" y="5607050"/>
          <p14:tracePt t="133814" x="3240088" y="5600700"/>
          <p14:tracePt t="133831" x="3246438" y="5594350"/>
          <p14:tracePt t="133848" x="3251200" y="5594350"/>
          <p14:tracePt t="133864" x="3257550" y="5594350"/>
          <p14:tracePt t="133881" x="3268663" y="5594350"/>
          <p14:tracePt t="133926" x="3275013" y="5594350"/>
          <p14:tracePt t="133931" x="3275013" y="5589588"/>
          <p14:tracePt t="133990" x="3279775" y="5589588"/>
          <p14:tracePt t="133997" x="3286125" y="5589588"/>
          <p14:tracePt t="134015" x="3292475" y="5589588"/>
          <p14:tracePt t="134031" x="3297238" y="5589588"/>
          <p14:tracePt t="134048" x="3308350" y="5589588"/>
          <p14:tracePt t="134064" x="3314700" y="5589588"/>
          <p14:tracePt t="134082" x="3325813" y="5589588"/>
          <p14:tracePt t="134098" x="3349625" y="5589588"/>
          <p14:tracePt t="134115" x="3382963" y="5589588"/>
          <p14:tracePt t="134131" x="3406775" y="5589588"/>
          <p14:tracePt t="134148" x="3435350" y="5589588"/>
          <p14:tracePt t="134164" x="3457575" y="5589588"/>
          <p14:tracePt t="134181" x="3479800" y="5589588"/>
          <p14:tracePt t="134198" x="3492500" y="5589588"/>
          <p14:tracePt t="134934" x="3497263" y="5589588"/>
          <p14:tracePt t="134939" x="3503613" y="5589588"/>
          <p14:tracePt t="134948" x="3514725" y="5589588"/>
          <p14:tracePt t="134964" x="3532188" y="5589588"/>
          <p14:tracePt t="134964" x="3536950" y="5589588"/>
          <p14:tracePt t="134982" x="3554413" y="5589588"/>
          <p14:tracePt t="134998" x="3560763" y="5589588"/>
          <p14:tracePt t="135014" x="3565525" y="5589588"/>
          <p14:tracePt t="135925" x="3571875" y="5589588"/>
          <p14:tracePt t="135941" x="3582988" y="5589588"/>
          <p14:tracePt t="135949" x="3611563" y="5589588"/>
          <p14:tracePt t="135965" x="3629025" y="5589588"/>
          <p14:tracePt t="135981" x="3668713" y="5589588"/>
          <p14:tracePt t="135998" x="3692525" y="5589588"/>
          <p14:tracePt t="136014" x="3708400" y="5589588"/>
          <p14:tracePt t="136031" x="3714750" y="5589588"/>
          <p14:tracePt t="136149" x="3721100" y="5589588"/>
          <p14:tracePt t="136157" x="3725863" y="5589588"/>
          <p14:tracePt t="136189" x="3732213" y="5589588"/>
          <p14:tracePt t="136629" x="3732213" y="5583238"/>
          <p14:tracePt t="136637" x="3732213" y="5561013"/>
          <p14:tracePt t="136653" x="3732213" y="5526088"/>
          <p14:tracePt t="136664" x="3725863" y="5457825"/>
          <p14:tracePt t="136681" x="3725863" y="5360988"/>
          <p14:tracePt t="136698" x="3725863" y="5235575"/>
          <p14:tracePt t="136714" x="3743325" y="5086350"/>
          <p14:tracePt t="136731" x="3765550" y="4908550"/>
          <p14:tracePt t="136747" x="3794125" y="4708525"/>
          <p14:tracePt t="136764" x="3817938" y="4514850"/>
          <p14:tracePt t="136781" x="3817938" y="4257675"/>
          <p14:tracePt t="136798" x="3817938" y="4097338"/>
          <p14:tracePt t="136814" x="3806825" y="3965575"/>
          <p14:tracePt t="136831" x="3778250" y="3851275"/>
          <p14:tracePt t="136847" x="3754438" y="3749675"/>
          <p14:tracePt t="136864" x="3732213" y="3640138"/>
          <p14:tracePt t="136881" x="3692525" y="3536950"/>
          <p14:tracePt t="136898" x="3657600" y="3440113"/>
          <p14:tracePt t="136914" x="3611563" y="3349625"/>
          <p14:tracePt t="136931" x="3565525" y="3263900"/>
          <p14:tracePt t="136947" x="3525838" y="3182938"/>
          <p14:tracePt t="136964" x="3475038" y="3108325"/>
          <p14:tracePt t="136981" x="3400425" y="3017838"/>
          <p14:tracePt t="136998" x="3343275" y="2965450"/>
          <p14:tracePt t="137014" x="3292475" y="2932113"/>
          <p14:tracePt t="137031" x="3246438" y="2908300"/>
          <p14:tracePt t="137047" x="3206750" y="2897188"/>
          <p14:tracePt t="137064" x="3182938" y="2892425"/>
          <p14:tracePt t="137081" x="3154363" y="2886075"/>
          <p14:tracePt t="137097" x="3136900" y="2886075"/>
          <p14:tracePt t="137114" x="3103563" y="2874963"/>
          <p14:tracePt t="137131" x="3079750" y="2868613"/>
          <p14:tracePt t="137147" x="3063875" y="2851150"/>
          <p14:tracePt t="137164" x="3035300" y="2840038"/>
          <p14:tracePt t="137180" x="2994025" y="2811463"/>
          <p14:tracePt t="137198" x="2971800" y="2794000"/>
          <p14:tracePt t="137214" x="2949575" y="2778125"/>
          <p14:tracePt t="137231" x="2932113" y="2771775"/>
          <p14:tracePt t="137247" x="2925763" y="2765425"/>
          <p14:tracePt t="137510" x="2932113" y="2765425"/>
          <p14:tracePt t="137513" x="2954338" y="2771775"/>
          <p14:tracePt t="137531" x="2994025" y="2778125"/>
          <p14:tracePt t="137548" x="3028950" y="2778125"/>
          <p14:tracePt t="137564" x="3079750" y="2778125"/>
          <p14:tracePt t="137564" x="3114675" y="2778125"/>
          <p14:tracePt t="137581" x="3189288" y="2778125"/>
          <p14:tracePt t="137597" x="3268663" y="2778125"/>
          <p14:tracePt t="137615" x="3354388" y="2778125"/>
          <p14:tracePt t="137631" x="3429000" y="2771775"/>
          <p14:tracePt t="137648" x="3479800" y="2771775"/>
          <p14:tracePt t="137664" x="3503613" y="2771775"/>
          <p14:tracePt t="137681" x="3508375" y="2771775"/>
          <p14:tracePt t="138421" x="3503613" y="2771775"/>
          <p14:tracePt t="138438" x="3497263" y="2771775"/>
          <p14:tracePt t="138447" x="3486150" y="2771775"/>
          <p14:tracePt t="138448" x="3457575" y="2771775"/>
          <p14:tracePt t="138464" x="3429000" y="2771775"/>
          <p14:tracePt t="138481" x="3400425" y="2771775"/>
          <p14:tracePt t="138497" x="3378200" y="2771775"/>
          <p14:tracePt t="138515" x="3354388" y="2771775"/>
          <p14:tracePt t="138531" x="3349625" y="2771775"/>
          <p14:tracePt t="138548" x="3336925" y="2771775"/>
          <p14:tracePt t="138564" x="3332163" y="2771775"/>
          <p14:tracePt t="138693" x="3336925" y="2771775"/>
          <p14:tracePt t="138693" x="3343275" y="2771775"/>
          <p14:tracePt t="138701" x="3343275" y="2765425"/>
          <p14:tracePt t="138714" x="3360738" y="2765425"/>
          <p14:tracePt t="138731" x="3371850" y="2765425"/>
          <p14:tracePt t="138747" x="3378200" y="2765425"/>
          <p14:tracePt t="138764" x="3382963" y="2765425"/>
          <p14:tracePt t="138957" x="3389313" y="2765425"/>
          <p14:tracePt t="138957" x="3394075" y="2765425"/>
          <p14:tracePt t="138981" x="3400425" y="2765425"/>
          <p14:tracePt t="138982" x="3411538" y="2760663"/>
          <p14:tracePt t="138999" x="3435350" y="2760663"/>
          <p14:tracePt t="139014" x="3457575" y="2760663"/>
          <p14:tracePt t="139031" x="3468688" y="2754313"/>
          <p14:tracePt t="139047" x="3475038" y="2754313"/>
          <p14:tracePt t="139125" x="3479800" y="2754313"/>
          <p14:tracePt t="139130" x="3486150" y="2754313"/>
          <p14:tracePt t="139147" x="3514725" y="2754313"/>
          <p14:tracePt t="139164" x="3554413" y="2760663"/>
          <p14:tracePt t="139181" x="3646488" y="2760663"/>
          <p14:tracePt t="139198" x="3725863" y="2760663"/>
          <p14:tracePt t="139214" x="3794125" y="2760663"/>
          <p14:tracePt t="139231" x="3851275" y="2760663"/>
          <p14:tracePt t="139247" x="3879850" y="2754313"/>
          <p14:tracePt t="139264" x="3903663" y="2754313"/>
          <p14:tracePt t="139280" x="3908425" y="2754313"/>
          <p14:tracePt t="139298" x="3914775" y="2754313"/>
          <p14:tracePt t="139314" x="3921125" y="2754313"/>
          <p14:tracePt t="140389" x="3921125" y="2749550"/>
          <p14:tracePt t="140841" x="0" y="0"/>
        </p14:tracePtLst>
        <p14:tracePtLst>
          <p14:tracePt t="145943" x="3463925" y="2560638"/>
          <p14:tracePt t="145950" x="3463925" y="2554288"/>
          <p14:tracePt t="146014" x="3457575" y="2554288"/>
          <p14:tracePt t="146022" x="3457575" y="2543175"/>
          <p14:tracePt t="146054" x="3451225" y="2536825"/>
          <p14:tracePt t="146070" x="3446463" y="2532063"/>
          <p14:tracePt t="146098" x="3440113" y="2520950"/>
          <p14:tracePt t="146099" x="3440113" y="2514600"/>
          <p14:tracePt t="146114" x="3429000" y="2503488"/>
          <p14:tracePt t="146132" x="3429000" y="2497138"/>
          <p14:tracePt t="146246" x="3435350" y="2497138"/>
          <p14:tracePt t="146269" x="3440113" y="2497138"/>
          <p14:tracePt t="146278" x="3446463" y="2514600"/>
          <p14:tracePt t="146286" x="3463925" y="2532063"/>
          <p14:tracePt t="146298" x="3468688" y="2549525"/>
          <p14:tracePt t="146314" x="3475038" y="2565400"/>
          <p14:tracePt t="146331" x="3479800" y="2578100"/>
          <p14:tracePt t="146348" x="3486150" y="2582863"/>
          <p14:tracePt t="146365" x="3486150" y="2589213"/>
          <p14:tracePt t="146381" x="3492500" y="2589213"/>
          <p14:tracePt t="146502" x="3492500" y="2582863"/>
          <p14:tracePt t="146514" x="3492500" y="2578100"/>
          <p14:tracePt t="146518" x="3497263" y="2560638"/>
          <p14:tracePt t="146531" x="3497263" y="2543175"/>
          <p14:tracePt t="146548" x="3497263" y="2532063"/>
          <p14:tracePt t="146565" x="3497263" y="2520950"/>
          <p14:tracePt t="146581" x="3497263" y="2514600"/>
          <p14:tracePt t="146702" x="3497263" y="2525713"/>
          <p14:tracePt t="146710" x="3497263" y="2536825"/>
          <p14:tracePt t="146717" x="3497263" y="2578100"/>
          <p14:tracePt t="146731" x="3497263" y="2617788"/>
          <p14:tracePt t="146748" x="3497263" y="2646363"/>
          <p14:tracePt t="146764" x="3492500" y="2679700"/>
          <p14:tracePt t="146781" x="3492500" y="2714625"/>
          <p14:tracePt t="146798" x="3492500" y="2720975"/>
          <p14:tracePt t="146870" x="3492500" y="2714625"/>
          <p14:tracePt t="146878" x="3492500" y="2708275"/>
          <p14:tracePt t="146882" x="3492500" y="2697163"/>
          <p14:tracePt t="146898" x="3492500" y="2668588"/>
          <p14:tracePt t="146914" x="3479800" y="2646363"/>
          <p14:tracePt t="146931" x="3479800" y="2622550"/>
          <p14:tracePt t="146948" x="3479800" y="2593975"/>
          <p14:tracePt t="146964" x="3479800" y="2582863"/>
          <p14:tracePt t="146964" x="3479800" y="2571750"/>
          <p14:tracePt t="146982" x="3479800" y="2560638"/>
          <p14:tracePt t="146998" x="3479800" y="2554288"/>
          <p14:tracePt t="147134" x="3479800" y="2565400"/>
          <p14:tracePt t="147142" x="3479800" y="2582863"/>
          <p14:tracePt t="147148" x="3475038" y="2622550"/>
          <p14:tracePt t="147164" x="3468688" y="2651125"/>
          <p14:tracePt t="147181" x="3463925" y="2668588"/>
          <p14:tracePt t="147198" x="3463925" y="2674938"/>
          <p14:tracePt t="147273" x="3463925" y="2668588"/>
          <p14:tracePt t="147286" x="3463925" y="2663825"/>
          <p14:tracePt t="147294" x="3463925" y="2651125"/>
          <p14:tracePt t="147314" x="3463925" y="2622550"/>
          <p14:tracePt t="147315" x="3463925" y="2593975"/>
          <p14:tracePt t="147331" x="3468688" y="2578100"/>
          <p14:tracePt t="147348" x="3468688" y="2554288"/>
          <p14:tracePt t="147364" x="3468688" y="2543175"/>
          <p14:tracePt t="147446" x="3475038" y="2543175"/>
          <p14:tracePt t="147478" x="3475038" y="2554288"/>
          <p14:tracePt t="147486" x="3475038" y="2565400"/>
          <p14:tracePt t="147497" x="3475038" y="2578100"/>
          <p14:tracePt t="147502" x="3475038" y="2593975"/>
          <p14:tracePt t="147515" x="3475038" y="2606675"/>
          <p14:tracePt t="147531" x="3475038" y="2611438"/>
          <p14:tracePt t="147622" x="3479800" y="2611438"/>
          <p14:tracePt t="147721" x="0" y="0"/>
        </p14:tracePtLst>
        <p14:tracePtLst>
          <p14:tracePt t="150950" x="7115175" y="2474913"/>
          <p14:tracePt t="151118" x="7115175" y="2479675"/>
          <p14:tracePt t="151131" x="7115175" y="2486025"/>
          <p14:tracePt t="151133" x="7115175" y="2514600"/>
          <p14:tracePt t="151147" x="7126288" y="2554288"/>
          <p14:tracePt t="151164" x="7126288" y="2589213"/>
          <p14:tracePt t="151181" x="7132638" y="2628900"/>
          <p14:tracePt t="151197" x="7137400" y="2668588"/>
          <p14:tracePt t="151214" x="7143750" y="2697163"/>
          <p14:tracePt t="151231" x="7150100" y="2714625"/>
          <p14:tracePt t="151248" x="7161213" y="2732088"/>
          <p14:tracePt t="151264" x="7165975" y="2749550"/>
          <p14:tracePt t="151281" x="7178675" y="2771775"/>
          <p14:tracePt t="151297" x="7178675" y="2778125"/>
          <p14:tracePt t="151314" x="7178675" y="2782888"/>
          <p14:tracePt t="151331" x="7178675" y="2789238"/>
          <p14:tracePt t="151406" x="7178675" y="2782888"/>
          <p14:tracePt t="151414" x="7183438" y="2778125"/>
          <p14:tracePt t="151431" x="7183438" y="2754313"/>
          <p14:tracePt t="151447" x="7183438" y="2725738"/>
          <p14:tracePt t="151464" x="7183438" y="2686050"/>
          <p14:tracePt t="151481" x="7183438" y="2640013"/>
          <p14:tracePt t="151498" x="7183438" y="2606675"/>
          <p14:tracePt t="151515" x="7189788" y="2571750"/>
          <p14:tracePt t="151531" x="7189788" y="2543175"/>
          <p14:tracePt t="151547" x="7189788" y="2514600"/>
          <p14:tracePt t="151564" x="7189788" y="2503488"/>
          <p14:tracePt t="151581" x="7189788" y="2486025"/>
          <p14:tracePt t="151726" x="7189788" y="2492375"/>
          <p14:tracePt t="151734" x="7189788" y="2508250"/>
          <p14:tracePt t="151735" x="7189788" y="2525713"/>
          <p14:tracePt t="151747" x="7183438" y="2582863"/>
          <p14:tracePt t="151764" x="7183438" y="2651125"/>
          <p14:tracePt t="151781" x="7178675" y="2760663"/>
          <p14:tracePt t="151798" x="7178675" y="2811463"/>
          <p14:tracePt t="151814" x="7178675" y="2857500"/>
          <p14:tracePt t="151831" x="7178675" y="2879725"/>
          <p14:tracePt t="151847" x="7178675" y="2897188"/>
          <p14:tracePt t="151865" x="7178675" y="2903538"/>
          <p14:tracePt t="152350" x="7178675" y="2897188"/>
          <p14:tracePt t="152364" x="7178675" y="2886075"/>
          <p14:tracePt t="152365" x="7178675" y="2846388"/>
          <p14:tracePt t="152381" x="7172325" y="2794000"/>
          <p14:tracePt t="152398" x="7172325" y="2771775"/>
          <p14:tracePt t="152414" x="7172325" y="2749550"/>
          <p14:tracePt t="152431" x="7172325" y="2725738"/>
          <p14:tracePt t="152447" x="7172325" y="2697163"/>
          <p14:tracePt t="152464" x="7172325" y="2668588"/>
          <p14:tracePt t="152480" x="7172325" y="2646363"/>
          <p14:tracePt t="152498" x="7172325" y="2622550"/>
          <p14:tracePt t="152514" x="7172325" y="2606675"/>
          <p14:tracePt t="152532" x="7172325" y="2582863"/>
          <p14:tracePt t="152547" x="7172325" y="2571750"/>
          <p14:tracePt t="152564" x="7172325" y="2554288"/>
          <p14:tracePt t="152580" x="7172325" y="2543175"/>
          <p14:tracePt t="152598" x="7172325" y="2532063"/>
          <p14:tracePt t="152638" x="7172325" y="2525713"/>
          <p14:tracePt t="152650" x="7172325" y="2520950"/>
          <p14:tracePt t="152664" x="7172325" y="2508250"/>
          <p14:tracePt t="152680" x="7172325" y="2503488"/>
          <p14:tracePt t="153246" x="7165975" y="2514600"/>
          <p14:tracePt t="153246" x="7165975" y="2549525"/>
          <p14:tracePt t="153264" x="7165975" y="2589213"/>
          <p14:tracePt t="153281" x="7161213" y="2635250"/>
          <p14:tracePt t="153297" x="7161213" y="2686050"/>
          <p14:tracePt t="153314" x="7161213" y="2720975"/>
          <p14:tracePt t="153330" x="7161213" y="2754313"/>
          <p14:tracePt t="153348" x="7161213" y="2782888"/>
          <p14:tracePt t="153364" x="7165975" y="2817813"/>
          <p14:tracePt t="153381" x="7165975" y="2846388"/>
          <p14:tracePt t="153397" x="7172325" y="2886075"/>
          <p14:tracePt t="153414" x="7183438" y="2908300"/>
          <p14:tracePt t="153430" x="7183438" y="2936875"/>
          <p14:tracePt t="153448" x="7183438" y="2954338"/>
          <p14:tracePt t="153464" x="7189788" y="2978150"/>
          <p14:tracePt t="153481" x="7189788" y="2994025"/>
          <p14:tracePt t="153497" x="7194550" y="3011488"/>
          <p14:tracePt t="153514" x="7194550" y="3028950"/>
          <p14:tracePt t="153530" x="7194550" y="3051175"/>
          <p14:tracePt t="153548" x="7194550" y="3068638"/>
          <p14:tracePt t="153564" x="7194550" y="3079750"/>
          <p14:tracePt t="153581" x="7194550" y="3092450"/>
          <p14:tracePt t="153597" x="7200900" y="3108325"/>
          <p14:tracePt t="153615" x="7200900" y="3121025"/>
          <p14:tracePt t="153630" x="7200900" y="3132138"/>
          <p14:tracePt t="153648" x="7200900" y="3143250"/>
          <p14:tracePt t="153664" x="7200900" y="3154363"/>
          <p14:tracePt t="153681" x="7200900" y="3160713"/>
          <p14:tracePt t="153697" x="7200900" y="3171825"/>
          <p14:tracePt t="153714" x="7200900" y="3178175"/>
          <p14:tracePt t="153730" x="7200900" y="3182938"/>
          <p14:tracePt t="153747" x="7200900" y="3189288"/>
          <p14:tracePt t="153764" x="7200900" y="3194050"/>
          <p14:tracePt t="153781" x="7200900" y="3200400"/>
          <p14:tracePt t="153797" x="7200900" y="3217863"/>
          <p14:tracePt t="153814" x="7200900" y="3228975"/>
          <p14:tracePt t="153830" x="7200900" y="3240088"/>
          <p14:tracePt t="153848" x="7194550" y="3257550"/>
          <p14:tracePt t="153864" x="7194550" y="3268663"/>
          <p14:tracePt t="153881" x="7194550" y="3279775"/>
          <p14:tracePt t="153897" x="7194550" y="3292475"/>
          <p14:tracePt t="153914" x="7194550" y="3297238"/>
          <p14:tracePt t="153930" x="7194550" y="3308350"/>
          <p14:tracePt t="153965" x="7194550" y="3314700"/>
          <p14:tracePt t="154141" x="7194550" y="3308350"/>
          <p14:tracePt t="154149" x="7194550" y="3303588"/>
          <p14:tracePt t="154165" x="7194550" y="3279775"/>
          <p14:tracePt t="154181" x="7194550" y="3263900"/>
          <p14:tracePt t="154197" x="7194550" y="3217863"/>
          <p14:tracePt t="154214" x="7194550" y="3194050"/>
          <p14:tracePt t="154230" x="7194550" y="3171825"/>
          <p14:tracePt t="154247" x="7194550" y="3149600"/>
          <p14:tracePt t="154264" x="7200900" y="3125788"/>
          <p14:tracePt t="154281" x="7200900" y="3108325"/>
          <p14:tracePt t="154297" x="7200900" y="3086100"/>
          <p14:tracePt t="154314" x="7207250" y="3074988"/>
          <p14:tracePt t="154330" x="7207250" y="3051175"/>
          <p14:tracePt t="154347" x="7207250" y="3028950"/>
          <p14:tracePt t="154364" x="7207250" y="3006725"/>
          <p14:tracePt t="154381" x="7212013" y="2982913"/>
          <p14:tracePt t="154397" x="7218363" y="2936875"/>
          <p14:tracePt t="154415" x="7223125" y="2914650"/>
          <p14:tracePt t="154430" x="7223125" y="2892425"/>
          <p14:tracePt t="154447" x="7223125" y="2868613"/>
          <p14:tracePt t="154464" x="7223125" y="2846388"/>
          <p14:tracePt t="154480" x="7223125" y="2817813"/>
          <p14:tracePt t="154497" x="7229475" y="2794000"/>
          <p14:tracePt t="154514" x="7229475" y="2765425"/>
          <p14:tracePt t="154530" x="7229475" y="2732088"/>
          <p14:tracePt t="154547" x="7229475" y="2703513"/>
          <p14:tracePt t="154564" x="7229475" y="2674938"/>
          <p14:tracePt t="154581" x="7235825" y="2646363"/>
          <p14:tracePt t="154597" x="7235825" y="2606675"/>
          <p14:tracePt t="154614" x="7235825" y="2582863"/>
          <p14:tracePt t="154630" x="7235825" y="2571750"/>
          <p14:tracePt t="154647" x="7235825" y="2554288"/>
          <p14:tracePt t="154664" x="7235825" y="2543175"/>
          <p14:tracePt t="154680" x="7235825" y="2532063"/>
          <p14:tracePt t="154698" x="7235825" y="2514600"/>
          <p14:tracePt t="154714" x="7235825" y="2503488"/>
          <p14:tracePt t="154731" x="7235825" y="2492375"/>
          <p14:tracePt t="154747" x="7235825" y="2486025"/>
          <p14:tracePt t="154782" x="7235825" y="2479675"/>
          <p14:tracePt t="154798" x="7235825" y="2474913"/>
          <p14:tracePt t="154798" x="7235825" y="2468563"/>
          <p14:tracePt t="154814" x="7229475" y="2468563"/>
          <p14:tracePt t="154831" x="7229475" y="2463800"/>
          <p14:tracePt t="154847" x="7223125" y="2451100"/>
          <p14:tracePt t="154893" x="7223125" y="2446338"/>
          <p14:tracePt t="154934" x="7223125" y="2439988"/>
          <p14:tracePt t="154946" x="7218363" y="2439988"/>
          <p14:tracePt t="154982" x="7218363" y="2435225"/>
          <p14:tracePt t="157989" x="7212013" y="2435225"/>
          <p14:tracePt t="157989" x="7212013" y="2439988"/>
          <p14:tracePt t="158053" x="7207250" y="2439988"/>
          <p14:tracePt t="158063" x="7200900" y="2446338"/>
          <p14:tracePt t="158253" x="7194550" y="2446338"/>
          <p14:tracePt t="158269" x="7189788" y="2451100"/>
          <p14:tracePt t="158277" x="7183438" y="2457450"/>
          <p14:tracePt t="158285" x="7178675" y="2468563"/>
          <p14:tracePt t="158297" x="7165975" y="2474913"/>
          <p14:tracePt t="158313" x="7154863" y="2492375"/>
          <p14:tracePt t="158331" x="7143750" y="2503488"/>
          <p14:tracePt t="158347" x="7137400" y="2520950"/>
          <p14:tracePt t="158364" x="7126288" y="2532063"/>
          <p14:tracePt t="158380" x="7115175" y="2549525"/>
          <p14:tracePt t="158380" x="7108825" y="2560638"/>
          <p14:tracePt t="158398" x="7097713" y="2571750"/>
          <p14:tracePt t="158413" x="7080250" y="2582863"/>
          <p14:tracePt t="158431" x="7064375" y="2589213"/>
          <p14:tracePt t="158447" x="7046913" y="2593975"/>
          <p14:tracePt t="158464" x="7029450" y="2600325"/>
          <p14:tracePt t="158480" x="7011988" y="2606675"/>
          <p14:tracePt t="158497" x="6989763" y="2617788"/>
          <p14:tracePt t="158513" x="6965950" y="2628900"/>
          <p14:tracePt t="158531" x="6943725" y="2640013"/>
          <p14:tracePt t="158547" x="6932613" y="2651125"/>
          <p14:tracePt t="158564" x="6915150" y="2663825"/>
          <p14:tracePt t="158580" x="6904038" y="2674938"/>
          <p14:tracePt t="158580" x="6904038" y="2679700"/>
          <p14:tracePt t="158597" x="6892925" y="2692400"/>
          <p14:tracePt t="158614" x="6880225" y="2714625"/>
          <p14:tracePt t="158631" x="6864350" y="2732088"/>
          <p14:tracePt t="158647" x="6846888" y="2754313"/>
          <p14:tracePt t="158664" x="6829425" y="2771775"/>
          <p14:tracePt t="158680" x="6818313" y="2782888"/>
          <p14:tracePt t="158697" x="6811963" y="2789238"/>
          <p14:tracePt t="158713" x="6800850" y="2794000"/>
          <p14:tracePt t="158749" x="6800850" y="2800350"/>
          <p14:tracePt t="158750" x="6794500" y="2800350"/>
          <p14:tracePt t="158764" x="6794500" y="2806700"/>
          <p14:tracePt t="158780" x="6783388" y="2806700"/>
          <p14:tracePt t="158797" x="6778625" y="2806700"/>
          <p14:tracePt t="158813" x="6765925" y="2811463"/>
          <p14:tracePt t="158831" x="6761163" y="2811463"/>
          <p14:tracePt t="158847" x="6754813" y="2817813"/>
          <p14:tracePt t="158864" x="6754813" y="2822575"/>
          <p14:tracePt t="158880" x="6743700" y="2828925"/>
          <p14:tracePt t="159037" x="6737350" y="2828925"/>
          <p14:tracePt t="159046" x="6726238" y="2828925"/>
          <p14:tracePt t="159064" x="6721475" y="2828925"/>
          <p14:tracePt t="159080" x="6715125" y="2828925"/>
          <p14:tracePt t="159097" x="6704013" y="2828925"/>
          <p14:tracePt t="159114" x="6692900" y="2822575"/>
          <p14:tracePt t="159130" x="6680200" y="2822575"/>
          <p14:tracePt t="159147" x="6675438" y="2822575"/>
          <p14:tracePt t="159309" x="6680200" y="2822575"/>
          <p14:tracePt t="159312" x="6686550" y="2822575"/>
          <p14:tracePt t="159317" x="6692900" y="2822575"/>
          <p14:tracePt t="159330" x="6708775" y="2828925"/>
          <p14:tracePt t="159347" x="6715125" y="2828925"/>
          <p14:tracePt t="159364" x="6726238" y="2828925"/>
          <p14:tracePt t="159380" x="6732588" y="2828925"/>
          <p14:tracePt t="159380" x="6737350" y="2835275"/>
          <p14:tracePt t="159485" x="6743700" y="2835275"/>
          <p14:tracePt t="159629" x="6750050" y="2835275"/>
          <p14:tracePt t="159647" x="6754813" y="2835275"/>
          <p14:tracePt t="159648" x="6765925" y="2835275"/>
          <p14:tracePt t="159663" x="6800850" y="2828925"/>
          <p14:tracePt t="159681" x="6835775" y="2828925"/>
          <p14:tracePt t="159697" x="6864350" y="2822575"/>
          <p14:tracePt t="159714" x="6892925" y="2822575"/>
          <p14:tracePt t="159730" x="6915150" y="2817813"/>
          <p14:tracePt t="159747" x="6932613" y="2817813"/>
          <p14:tracePt t="159763" x="6943725" y="2817813"/>
          <p14:tracePt t="159780" x="6954838" y="2817813"/>
          <p14:tracePt t="159837" x="6961188" y="2817813"/>
          <p14:tracePt t="159853" x="6965950" y="2817813"/>
          <p14:tracePt t="159869" x="6972300" y="2817813"/>
          <p14:tracePt t="159877" x="6978650" y="2817813"/>
          <p14:tracePt t="159880" x="6983413" y="2817813"/>
          <p14:tracePt t="159897" x="7000875" y="2817813"/>
          <p14:tracePt t="159914" x="7011988" y="2817813"/>
          <p14:tracePt t="159930" x="7023100" y="2811463"/>
          <p14:tracePt t="159947" x="7029450" y="2811463"/>
          <p14:tracePt t="159963" x="7040563" y="2811463"/>
          <p14:tracePt t="159980" x="7051675" y="2811463"/>
          <p14:tracePt t="159997" x="7075488" y="2806700"/>
          <p14:tracePt t="160014" x="7097713" y="2806700"/>
          <p14:tracePt t="160030" x="7115175" y="2806700"/>
          <p14:tracePt t="160047" x="7137400" y="2811463"/>
          <p14:tracePt t="160063" x="7161213" y="2822575"/>
          <p14:tracePt t="160080" x="7183438" y="2828925"/>
          <p14:tracePt t="160097" x="7207250" y="2835275"/>
          <p14:tracePt t="160114" x="7218363" y="2835275"/>
          <p14:tracePt t="160749" x="7223125" y="2835275"/>
          <p14:tracePt t="160765" x="7235825" y="2835275"/>
          <p14:tracePt t="160780" x="7240588" y="2835275"/>
          <p14:tracePt t="160797" x="7251700" y="2835275"/>
          <p14:tracePt t="160814" x="7258050" y="2835275"/>
          <p14:tracePt t="160830" x="7264400" y="2835275"/>
          <p14:tracePt t="160847" x="7269163" y="2835275"/>
          <p14:tracePt t="160863" x="7275513" y="2835275"/>
          <p14:tracePt t="160965" x="7280275" y="2835275"/>
          <p14:tracePt t="161029" x="7280275" y="2828925"/>
          <p14:tracePt t="161033" x="7286625" y="2828925"/>
          <p14:tracePt t="161047" x="7292975" y="2828925"/>
          <p14:tracePt t="161085" x="7297738" y="2828925"/>
          <p14:tracePt t="161096" x="7304088" y="2828925"/>
          <p14:tracePt t="161099" x="7308850" y="2822575"/>
          <p14:tracePt t="161113" x="7315200" y="2822575"/>
          <p14:tracePt t="161130" x="7326313" y="2822575"/>
          <p14:tracePt t="161147" x="7332663" y="2817813"/>
          <p14:tracePt t="161181" x="7337425" y="2817813"/>
          <p14:tracePt t="161197" x="7337425" y="2811463"/>
          <p14:tracePt t="161198" x="7350125" y="2811463"/>
          <p14:tracePt t="161213" x="7361238" y="2811463"/>
          <p14:tracePt t="161230" x="7372350" y="2811463"/>
          <p14:tracePt t="161247" x="7378700" y="2811463"/>
          <p14:tracePt t="161263" x="7383463" y="2811463"/>
          <p14:tracePt t="161902" x="7389813" y="2811463"/>
          <p14:tracePt t="161990" x="7394575" y="2811463"/>
          <p14:tracePt t="161998" x="7400925" y="2811463"/>
          <p14:tracePt t="162022" x="7400925" y="2806700"/>
          <p14:tracePt t="162024" x="7407275" y="2806700"/>
          <p14:tracePt t="162054" x="7412038" y="2806700"/>
          <p14:tracePt t="162070" x="7418388" y="2806700"/>
          <p14:tracePt t="162086" x="7418388" y="2800350"/>
          <p14:tracePt t="162470" x="7412038" y="2800350"/>
          <p14:tracePt t="162481" x="7407275" y="2800350"/>
          <p14:tracePt t="162498" x="7400925" y="2800350"/>
          <p14:tracePt t="162514" x="7394575" y="2800350"/>
          <p14:tracePt t="162531" x="7389813" y="2800350"/>
          <p14:tracePt t="162547" x="7372350" y="2800350"/>
          <p14:tracePt t="162565" x="7354888" y="2800350"/>
          <p14:tracePt t="162581" x="7343775" y="2806700"/>
          <p14:tracePt t="162581" x="7332663" y="2806700"/>
          <p14:tracePt t="162598" x="7321550" y="2806700"/>
          <p14:tracePt t="162614" x="7304088" y="2811463"/>
          <p14:tracePt t="162631" x="7292975" y="2817813"/>
          <p14:tracePt t="162647" x="7280275" y="2822575"/>
          <p14:tracePt t="162664" x="7269163" y="2828925"/>
          <p14:tracePt t="162681" x="7251700" y="2835275"/>
          <p14:tracePt t="162698" x="7240588" y="2835275"/>
          <p14:tracePt t="162714" x="7207250" y="2840038"/>
          <p14:tracePt t="162731" x="7172325" y="2846388"/>
          <p14:tracePt t="162747" x="7121525" y="2846388"/>
          <p14:tracePt t="162764" x="7046913" y="2851150"/>
          <p14:tracePt t="162781" x="6961188" y="2863850"/>
          <p14:tracePt t="162781" x="6921500" y="2868613"/>
          <p14:tracePt t="162798" x="6823075" y="2879725"/>
          <p14:tracePt t="162814" x="6721475" y="2886075"/>
          <p14:tracePt t="162831" x="6611938" y="2886075"/>
          <p14:tracePt t="162847" x="6526213" y="2886075"/>
          <p14:tracePt t="162864" x="6464300" y="2886075"/>
          <p14:tracePt t="162881" x="6435725" y="2886075"/>
          <p14:tracePt t="163126" x="6440488" y="2886075"/>
          <p14:tracePt t="163148" x="6446838" y="2886075"/>
          <p14:tracePt t="163164" x="6451600" y="2886075"/>
          <p14:tracePt t="163165" x="6469063" y="2886075"/>
          <p14:tracePt t="163182" x="6480175" y="2886075"/>
          <p14:tracePt t="163197" x="6497638" y="2886075"/>
          <p14:tracePt t="163215" x="6508750" y="2886075"/>
          <p14:tracePt t="163231" x="6532563" y="2886075"/>
          <p14:tracePt t="163248" x="6543675" y="2886075"/>
          <p14:tracePt t="163264" x="6561138" y="2886075"/>
          <p14:tracePt t="163281" x="6572250" y="2886075"/>
          <p14:tracePt t="163297" x="6578600" y="2886075"/>
          <p14:tracePt t="164414" x="6572250" y="2886075"/>
          <p14:tracePt t="165006" x="6572250" y="2892425"/>
          <p14:tracePt t="165027" x="6565900" y="2892425"/>
          <p14:tracePt t="165031" x="6565900" y="2897188"/>
          <p14:tracePt t="165070" x="6561138" y="2897188"/>
          <p14:tracePt t="165078" x="6561138" y="2903538"/>
          <p14:tracePt t="165084" x="6554788" y="2903538"/>
          <p14:tracePt t="165098" x="6554788" y="2908300"/>
          <p14:tracePt t="165114" x="6554788" y="2914650"/>
          <p14:tracePt t="165131" x="6550025" y="2914650"/>
          <p14:tracePt t="165147" x="6550025" y="2921000"/>
          <p14:tracePt t="165164" x="6550025" y="2925763"/>
          <p14:tracePt t="165181" x="6543675" y="2932113"/>
          <p14:tracePt t="165181" x="6537325" y="2932113"/>
          <p14:tracePt t="165238" x="6537325" y="2936875"/>
          <p14:tracePt t="165934" x="6537325" y="2943225"/>
          <p14:tracePt t="166150" x="6543675" y="2943225"/>
          <p14:tracePt t="166398" x="6550025" y="2943225"/>
          <p14:tracePt t="166406" x="6550025" y="2936875"/>
          <p14:tracePt t="166414" x="6561138" y="2936875"/>
          <p14:tracePt t="166430" x="6565900" y="2932113"/>
          <p14:tracePt t="166448" x="6578600" y="2925763"/>
          <p14:tracePt t="166464" x="6589713" y="2921000"/>
          <p14:tracePt t="166481" x="6600825" y="2914650"/>
          <p14:tracePt t="166497" x="6618288" y="2908300"/>
          <p14:tracePt t="166514" x="6640513" y="2903538"/>
          <p14:tracePt t="166530" x="6675438" y="2903538"/>
          <p14:tracePt t="166548" x="6732588" y="2897188"/>
          <p14:tracePt t="166564" x="6800850" y="2892425"/>
          <p14:tracePt t="166581" x="6880225" y="2892425"/>
          <p14:tracePt t="166597" x="7007225" y="2892425"/>
          <p14:tracePt t="166614" x="7092950" y="2892425"/>
          <p14:tracePt t="166630" x="7178675" y="2892425"/>
          <p14:tracePt t="166648" x="7251700" y="2892425"/>
          <p14:tracePt t="166664" x="7297738" y="2892425"/>
          <p14:tracePt t="166681" x="7343775" y="2892425"/>
          <p14:tracePt t="166697" x="7372350" y="2892425"/>
          <p14:tracePt t="166714" x="7407275" y="2892425"/>
          <p14:tracePt t="166731" x="7435850" y="2892425"/>
          <p14:tracePt t="166748" x="7458075" y="2897188"/>
          <p14:tracePt t="166764" x="7464425" y="2903538"/>
          <p14:tracePt t="166781" x="7469188" y="2903538"/>
          <p14:tracePt t="166797" x="7475538" y="2908300"/>
          <p14:tracePt t="166830" x="7475538" y="2914650"/>
          <p14:tracePt t="166831" x="7486650" y="2925763"/>
          <p14:tracePt t="166848" x="7493000" y="2943225"/>
          <p14:tracePt t="166864" x="7497763" y="2954338"/>
          <p14:tracePt t="166881" x="7504113" y="2965450"/>
          <p14:tracePt t="166897" x="7508875" y="2971800"/>
          <p14:tracePt t="166914" x="7508875" y="2978150"/>
          <p14:tracePt t="167022" x="7504113" y="2965450"/>
          <p14:tracePt t="167030" x="7480300" y="2936875"/>
          <p14:tracePt t="167048" x="7458075" y="2908300"/>
          <p14:tracePt t="167064" x="7440613" y="2892425"/>
          <p14:tracePt t="167081" x="7423150" y="2879725"/>
          <p14:tracePt t="167097" x="7418388" y="2874963"/>
          <p14:tracePt t="167114" x="7407275" y="2868613"/>
          <p14:tracePt t="167130" x="7394575" y="2863850"/>
          <p14:tracePt t="167147" x="7389813" y="2851150"/>
          <p14:tracePt t="167164" x="7383463" y="2846388"/>
          <p14:tracePt t="167254" x="7383463" y="2840038"/>
          <p14:tracePt t="167262" x="7378700" y="2840038"/>
          <p14:tracePt t="167270" x="7378700" y="2828925"/>
          <p14:tracePt t="167281" x="7366000" y="2817813"/>
          <p14:tracePt t="167297" x="7361238" y="2806700"/>
          <p14:tracePt t="167314" x="7343775" y="2789238"/>
          <p14:tracePt t="167330" x="7332663" y="2778125"/>
          <p14:tracePt t="167348" x="7315200" y="2765425"/>
          <p14:tracePt t="167364" x="7304088" y="2749550"/>
          <p14:tracePt t="167381" x="7286625" y="2736850"/>
          <p14:tracePt t="167397" x="7275513" y="2725738"/>
          <p14:tracePt t="167415" x="7269163" y="2720975"/>
          <p14:tracePt t="167630" x="7269163" y="2725738"/>
          <p14:tracePt t="167634" x="7269163" y="2732088"/>
          <p14:tracePt t="167647" x="7280275" y="2736850"/>
          <p14:tracePt t="167664" x="7280275" y="2743200"/>
          <p14:tracePt t="167681" x="7286625" y="2749550"/>
          <p14:tracePt t="167697" x="7292975" y="2754313"/>
          <p14:tracePt t="167714" x="7297738" y="2760663"/>
          <p14:tracePt t="167730" x="7297738" y="2771775"/>
          <p14:tracePt t="167748" x="7304088" y="2771775"/>
          <p14:tracePt t="167764" x="7308850" y="2778125"/>
          <p14:tracePt t="167780" x="7315200" y="2789238"/>
          <p14:tracePt t="167797" x="7332663" y="2800350"/>
          <p14:tracePt t="167814" x="7337425" y="2806700"/>
          <p14:tracePt t="167830" x="7337425" y="2811463"/>
          <p14:tracePt t="167847" x="7350125" y="2817813"/>
          <p14:tracePt t="167864" x="7354888" y="2822575"/>
          <p14:tracePt t="167880" x="7366000" y="2828925"/>
          <p14:tracePt t="167897" x="7372350" y="2828925"/>
          <p14:tracePt t="167914" x="7378700" y="2835275"/>
          <p14:tracePt t="167930" x="7383463" y="2840038"/>
          <p14:tracePt t="167990" x="7389813" y="2840038"/>
          <p14:tracePt t="168046" x="7394575" y="2840038"/>
          <p14:tracePt t="168050" x="7394575" y="2846388"/>
          <p14:tracePt t="168294" x="7400925" y="2846388"/>
          <p14:tracePt t="168318" x="7407275" y="2846388"/>
          <p14:tracePt t="168334" x="7412038" y="2846388"/>
          <p14:tracePt t="168350" x="7418388" y="2846388"/>
          <p14:tracePt t="168358" x="7423150" y="2851150"/>
          <p14:tracePt t="168364" x="7429500" y="2851150"/>
          <p14:tracePt t="168380" x="7435850" y="2857500"/>
          <p14:tracePt t="168397" x="7446963" y="2863850"/>
          <p14:tracePt t="168446" x="7446963" y="2868613"/>
          <p14:tracePt t="168454" x="7451725" y="2868613"/>
          <p14:tracePt t="168950" x="7451725" y="2874963"/>
          <p14:tracePt t="168982" x="7446963" y="2874963"/>
          <p14:tracePt t="169022" x="7446963" y="2879725"/>
          <p14:tracePt t="169046" x="7440613" y="2879725"/>
          <p14:tracePt t="169052" x="7440613" y="2892425"/>
          <p14:tracePt t="169064" x="7435850" y="2903538"/>
          <p14:tracePt t="169080" x="7423150" y="2914650"/>
          <p14:tracePt t="169097" x="7423150" y="2925763"/>
          <p14:tracePt t="169114" x="7412038" y="2932113"/>
          <p14:tracePt t="169131" x="7407275" y="2943225"/>
          <p14:tracePt t="169147" x="7394575" y="2954338"/>
          <p14:tracePt t="169164" x="7383463" y="2965450"/>
          <p14:tracePt t="169180" x="7372350" y="2971800"/>
          <p14:tracePt t="169197" x="7366000" y="2989263"/>
          <p14:tracePt t="169214" x="7366000" y="2994025"/>
          <p14:tracePt t="169230" x="7354888" y="2994025"/>
          <p14:tracePt t="169247" x="7354888" y="3000375"/>
          <p14:tracePt t="169264" x="7350125" y="3006725"/>
          <p14:tracePt t="169280" x="7343775" y="3017838"/>
          <p14:tracePt t="169297" x="7337425" y="3022600"/>
          <p14:tracePt t="169314" x="7332663" y="3028950"/>
          <p14:tracePt t="169330" x="7332663" y="3035300"/>
          <p14:tracePt t="169347" x="7326313" y="3040063"/>
          <p14:tracePt t="169364" x="7321550" y="3051175"/>
          <p14:tracePt t="169380" x="7315200" y="3057525"/>
          <p14:tracePt t="169380" x="7308850" y="3063875"/>
          <p14:tracePt t="169398" x="7304088" y="3068638"/>
          <p14:tracePt t="169414" x="7297738" y="3074988"/>
          <p14:tracePt t="169430" x="7297738" y="3086100"/>
          <p14:tracePt t="169447" x="7292975" y="3086100"/>
          <p14:tracePt t="169782" x="7292975" y="3092450"/>
          <p14:tracePt t="169783" x="7286625" y="3092450"/>
          <p14:tracePt t="169797" x="7280275" y="3103563"/>
          <p14:tracePt t="169814" x="7275513" y="3121025"/>
          <p14:tracePt t="169830" x="7269163" y="3132138"/>
          <p14:tracePt t="169847" x="7264400" y="3143250"/>
          <p14:tracePt t="169864" x="7264400" y="3149600"/>
          <p14:tracePt t="169880" x="7258050" y="3154363"/>
          <p14:tracePt t="169897" x="7258050" y="3160713"/>
          <p14:tracePt t="169914" x="7251700" y="3165475"/>
          <p14:tracePt t="169973" x="7246938" y="3165475"/>
          <p14:tracePt t="169990" x="7246938" y="3171825"/>
          <p14:tracePt t="170374" x="7240588" y="3171825"/>
          <p14:tracePt t="170542" x="7240588" y="3178175"/>
          <p14:tracePt t="170550" x="7235825" y="3178175"/>
          <p14:tracePt t="170662" x="7229475" y="3178175"/>
          <p14:tracePt t="170702" x="7223125" y="3178175"/>
          <p14:tracePt t="170713" x="7223125" y="3182938"/>
          <p14:tracePt t="170734" x="7223125" y="3189288"/>
          <p14:tracePt t="170750" x="7223125" y="3194050"/>
          <p14:tracePt t="170750" x="7223125" y="3200400"/>
          <p14:tracePt t="170763" x="7223125" y="3206750"/>
          <p14:tracePt t="170780" x="7229475" y="3217863"/>
          <p14:tracePt t="170797" x="7240588" y="3228975"/>
          <p14:tracePt t="170814" x="7246938" y="3235325"/>
          <p14:tracePt t="170830" x="7251700" y="3240088"/>
          <p14:tracePt t="170847" x="7251700" y="3251200"/>
          <p14:tracePt t="171230" x="7258050" y="3251200"/>
          <p14:tracePt t="171534" x="7258050" y="3257550"/>
          <p14:tracePt t="171566" x="7258050" y="3263900"/>
          <p14:tracePt t="171717" x="7258050" y="3268663"/>
          <p14:tracePt t="171757" x="7251700" y="3268663"/>
          <p14:tracePt t="171781" x="7246938" y="3268663"/>
          <p14:tracePt t="172381" x="7240588" y="3268663"/>
          <p14:tracePt t="172429" x="7235825" y="3268663"/>
          <p14:tracePt t="172590" x="7240588" y="3268663"/>
          <p14:tracePt t="172606" x="7251700" y="3275013"/>
          <p14:tracePt t="172614" x="7269163" y="3292475"/>
          <p14:tracePt t="172630" x="7304088" y="3325813"/>
          <p14:tracePt t="172647" x="7354888" y="3371850"/>
          <p14:tracePt t="172664" x="7394575" y="3417888"/>
          <p14:tracePt t="172680" x="7423150" y="3463925"/>
          <p14:tracePt t="172697" x="7458075" y="3508375"/>
          <p14:tracePt t="172713" x="7480300" y="3554413"/>
          <p14:tracePt t="172730" x="7508875" y="3594100"/>
          <p14:tracePt t="172747" x="7537450" y="3629025"/>
          <p14:tracePt t="172764" x="7561263" y="3657600"/>
          <p14:tracePt t="172780" x="7589838" y="3668713"/>
          <p14:tracePt t="172797" x="7618413" y="3679825"/>
          <p14:tracePt t="172815" x="7623175" y="3686175"/>
          <p14:tracePt t="172830" x="7623175" y="3692525"/>
          <p14:tracePt t="172847" x="7618413" y="3697288"/>
          <p14:tracePt t="172863" x="7607300" y="3708400"/>
          <p14:tracePt t="172881" x="7583488" y="3732213"/>
          <p14:tracePt t="172897" x="7550150" y="3778250"/>
          <p14:tracePt t="172914" x="7515225" y="3822700"/>
          <p14:tracePt t="172930" x="7493000" y="3857625"/>
          <p14:tracePt t="172947" x="7475538" y="3879850"/>
          <p14:tracePt t="172963" x="7475538" y="3886200"/>
          <p14:tracePt t="173061" x="7480300" y="3886200"/>
          <p14:tracePt t="173278" x="7486650" y="3886200"/>
          <p14:tracePt t="173293" x="7497763" y="3892550"/>
          <p14:tracePt t="173301" x="7521575" y="3908425"/>
          <p14:tracePt t="173314" x="7550150" y="3914775"/>
          <p14:tracePt t="173330" x="7566025" y="3925888"/>
          <p14:tracePt t="173347" x="7578725" y="3925888"/>
          <p14:tracePt t="173363" x="7589838" y="3937000"/>
          <p14:tracePt t="173381" x="7607300" y="3954463"/>
          <p14:tracePt t="173397" x="7640638" y="4000500"/>
          <p14:tracePt t="173414" x="7658100" y="4040188"/>
          <p14:tracePt t="173430" x="7680325" y="4086225"/>
          <p14:tracePt t="173447" x="7686675" y="4125913"/>
          <p14:tracePt t="173463" x="7697788" y="4154488"/>
          <p14:tracePt t="173480" x="7697788" y="4160838"/>
          <p14:tracePt t="173949" x="7697788" y="4165600"/>
          <p14:tracePt t="173965" x="7693025" y="4183063"/>
          <p14:tracePt t="173980" x="7680325" y="4200525"/>
          <p14:tracePt t="173997" x="7658100" y="4235450"/>
          <p14:tracePt t="174014" x="7635875" y="4268788"/>
          <p14:tracePt t="174030" x="7607300" y="4308475"/>
          <p14:tracePt t="174047" x="7578725" y="4343400"/>
          <p14:tracePt t="174063" x="7554913" y="4365625"/>
          <p14:tracePt t="174080" x="7543800" y="4378325"/>
          <p14:tracePt t="174097" x="7537450" y="4389438"/>
          <p14:tracePt t="174113" x="7532688" y="4394200"/>
          <p14:tracePt t="174130" x="7526338" y="4400550"/>
          <p14:tracePt t="174147" x="7526338" y="4406900"/>
          <p14:tracePt t="174163" x="7521575" y="4411663"/>
          <p14:tracePt t="174180" x="7515225" y="4418013"/>
          <p14:tracePt t="174196" x="7508875" y="4429125"/>
          <p14:tracePt t="174214" x="7504113" y="4429125"/>
          <p14:tracePt t="174261" x="7504113" y="4435475"/>
          <p14:tracePt t="174589" x="7504113" y="4429125"/>
          <p14:tracePt t="174596" x="7497763" y="4422775"/>
          <p14:tracePt t="174613" x="7486650" y="4418013"/>
          <p14:tracePt t="174693" x="7480300" y="4418013"/>
          <p14:tracePt t="174695" x="7475538" y="4418013"/>
          <p14:tracePt t="174713" x="7469188" y="4418013"/>
          <p14:tracePt t="174730" x="7458075" y="4422775"/>
          <p14:tracePt t="174746" x="7440613" y="4435475"/>
          <p14:tracePt t="174764" x="7412038" y="4464050"/>
          <p14:tracePt t="174780" x="7394575" y="4486275"/>
          <p14:tracePt t="174797" x="7383463" y="4508500"/>
          <p14:tracePt t="174813" x="7383463" y="4514850"/>
          <p14:tracePt t="175029" x="7378700" y="4514850"/>
          <p14:tracePt t="175030" x="7372350" y="4514850"/>
          <p14:tracePt t="175047" x="7366000" y="4514850"/>
          <p14:tracePt t="175063" x="7308850" y="4514850"/>
          <p14:tracePt t="175080" x="7183438" y="4514850"/>
          <p14:tracePt t="175097" x="6978650" y="4532313"/>
          <p14:tracePt t="175113" x="6646863" y="4565650"/>
          <p14:tracePt t="175130" x="6189663" y="4606925"/>
          <p14:tracePt t="175146" x="5686425" y="4664075"/>
          <p14:tracePt t="175164" x="5183188" y="4714875"/>
          <p14:tracePt t="175180" x="4675188" y="4789488"/>
          <p14:tracePt t="175197" x="3965575" y="4897438"/>
          <p14:tracePt t="175213" x="3582988" y="4949825"/>
          <p14:tracePt t="175230" x="3297238" y="4989513"/>
          <p14:tracePt t="175246" x="3092450" y="5011738"/>
          <p14:tracePt t="175264" x="2954338" y="5018088"/>
          <p14:tracePt t="175280" x="2863850" y="5018088"/>
          <p14:tracePt t="175297" x="2806700" y="5018088"/>
          <p14:tracePt t="175313" x="2765425" y="5006975"/>
          <p14:tracePt t="175330" x="2743200" y="5000625"/>
          <p14:tracePt t="175346" x="2736850" y="5000625"/>
          <p14:tracePt t="175364" x="2725738" y="5000625"/>
          <p14:tracePt t="175380" x="2720975" y="5000625"/>
          <p14:tracePt t="175429" x="2714625" y="5000625"/>
          <p14:tracePt t="175437" x="2714625" y="5011738"/>
          <p14:tracePt t="175517" x="2720975" y="5011738"/>
          <p14:tracePt t="175530" x="2732088" y="5011738"/>
          <p14:tracePt t="175530" x="2778125" y="5011738"/>
          <p14:tracePt t="175546" x="2840038" y="5011738"/>
          <p14:tracePt t="175564" x="2921000" y="5011738"/>
          <p14:tracePt t="175580" x="2989263" y="5006975"/>
          <p14:tracePt t="175580" x="3011488" y="5006975"/>
          <p14:tracePt t="175597" x="3057525" y="5006975"/>
          <p14:tracePt t="175613" x="3103563" y="5006975"/>
          <p14:tracePt t="175630" x="3143250" y="5006975"/>
          <p14:tracePt t="175646" x="3178175" y="5006975"/>
          <p14:tracePt t="175663" x="3206750" y="5006975"/>
          <p14:tracePt t="175680" x="3228975" y="5006975"/>
          <p14:tracePt t="175697" x="3240088" y="5006975"/>
          <p14:tracePt t="175713" x="3251200" y="5006975"/>
          <p14:tracePt t="175730" x="3257550" y="5006975"/>
          <p14:tracePt t="175773" x="3263900" y="5006975"/>
          <p14:tracePt t="175781" x="3263900" y="5000625"/>
          <p14:tracePt t="175797" x="3275013" y="5000625"/>
          <p14:tracePt t="175813" x="3279775" y="5000625"/>
          <p14:tracePt t="175830" x="3292475" y="4994275"/>
          <p14:tracePt t="175846" x="3308350" y="4994275"/>
          <p14:tracePt t="175863" x="3325813" y="4989513"/>
          <p14:tracePt t="175880" x="3343275" y="4989513"/>
          <p14:tracePt t="175897" x="3360738" y="4989513"/>
          <p14:tracePt t="175913" x="3371850" y="4983163"/>
          <p14:tracePt t="175930" x="3382963" y="4978400"/>
          <p14:tracePt t="176061" x="3389313" y="4978400"/>
          <p14:tracePt t="176382" x="3389313" y="4972050"/>
          <p14:tracePt t="176414" x="3382963" y="4972050"/>
          <p14:tracePt t="176414" x="3382963" y="4960938"/>
          <p14:tracePt t="176430" x="3378200" y="4960938"/>
          <p14:tracePt t="176447" x="3378200" y="4954588"/>
          <p14:tracePt t="176463" x="3371850" y="4949825"/>
          <p14:tracePt t="176480" x="3371850" y="4943475"/>
          <p14:tracePt t="176605" x="3365500" y="4943475"/>
          <p14:tracePt t="177037" x="3365500" y="4937125"/>
          <p14:tracePt t="177053" x="3365500" y="4932363"/>
          <p14:tracePt t="177065" x="3365500" y="4914900"/>
          <p14:tracePt t="177080" x="3365500" y="4908550"/>
          <p14:tracePt t="177096" x="3365500" y="4903788"/>
          <p14:tracePt t="177114" x="3365500" y="4897438"/>
          <p14:tracePt t="177197" x="3360738" y="4897438"/>
          <p14:tracePt t="177203" x="3354388" y="4897438"/>
          <p14:tracePt t="177245" x="3349625" y="4897438"/>
          <p14:tracePt t="177333" x="3343275" y="4897438"/>
          <p14:tracePt t="177350" x="3336925" y="4897438"/>
          <p14:tracePt t="177365" x="3336925" y="4903788"/>
          <p14:tracePt t="177389" x="3332163" y="4903788"/>
          <p14:tracePt t="177397" x="3332163" y="4908550"/>
          <p14:tracePt t="177401" x="3332163" y="4914900"/>
          <p14:tracePt t="177413" x="3332163" y="4921250"/>
          <p14:tracePt t="177430" x="3325813" y="4932363"/>
          <p14:tracePt t="177446" x="3325813" y="4937125"/>
          <p14:tracePt t="177463" x="3325813" y="4943475"/>
          <p14:tracePt t="177480" x="3321050" y="4943475"/>
          <p14:tracePt t="177496" x="3321050" y="4954588"/>
          <p14:tracePt t="177513" x="3314700" y="4954588"/>
          <p14:tracePt t="177530" x="3314700" y="4960938"/>
          <p14:tracePt t="177749" x="3321050" y="4960938"/>
          <p14:tracePt t="177785" x="3325813" y="4960938"/>
          <p14:tracePt t="177829" x="3332163" y="4960938"/>
          <p14:tracePt t="177853" x="3332163" y="4954588"/>
          <p14:tracePt t="177863" x="3336925" y="4954588"/>
          <p14:tracePt t="177893" x="3336925" y="4949825"/>
          <p14:tracePt t="177965" x="3343275" y="4949825"/>
          <p14:tracePt t="178141" x="3343275" y="4943475"/>
          <p14:tracePt t="178165" x="3343275" y="4937125"/>
          <p14:tracePt t="178757" x="3349625" y="4937125"/>
          <p14:tracePt t="178765" x="3349625" y="4932363"/>
          <p14:tracePt t="178797" x="3354388" y="4932363"/>
          <p14:tracePt t="178813" x="3360738" y="4932363"/>
          <p14:tracePt t="179378" x="3365500" y="4932363"/>
          <p14:tracePt t="179407" x="3371850" y="4926013"/>
          <p14:tracePt t="179415" x="3394075" y="4926013"/>
          <p14:tracePt t="179431" x="3422650" y="4921250"/>
          <p14:tracePt t="179447" x="3463925" y="4921250"/>
          <p14:tracePt t="179464" x="3503613" y="4914900"/>
          <p14:tracePt t="179481" x="3549650" y="4914900"/>
          <p14:tracePt t="179497" x="3600450" y="4908550"/>
          <p14:tracePt t="179515" x="3657600" y="4908550"/>
          <p14:tracePt t="179530" x="3732213" y="4903788"/>
          <p14:tracePt t="179548" x="3829050" y="4897438"/>
          <p14:tracePt t="179564" x="3949700" y="4892675"/>
          <p14:tracePt t="179581" x="4114800" y="4875213"/>
          <p14:tracePt t="179597" x="4464050" y="4840288"/>
          <p14:tracePt t="179615" x="4783138" y="4806950"/>
          <p14:tracePt t="179630" x="5143500" y="4765675"/>
          <p14:tracePt t="179648" x="5492750" y="4725988"/>
          <p14:tracePt t="179664" x="5835650" y="4708525"/>
          <p14:tracePt t="179681" x="6126163" y="4692650"/>
          <p14:tracePt t="179697" x="6361113" y="4675188"/>
          <p14:tracePt t="179714" x="6550025" y="4657725"/>
          <p14:tracePt t="179730" x="6675438" y="4640263"/>
          <p14:tracePt t="179748" x="6754813" y="4635500"/>
          <p14:tracePt t="179764" x="6807200" y="4635500"/>
          <p14:tracePt t="179781" x="6840538" y="4635500"/>
          <p14:tracePt t="179797" x="6875463" y="4646613"/>
          <p14:tracePt t="179814" x="6904038" y="4651375"/>
          <p14:tracePt t="179830" x="6950075" y="4668838"/>
          <p14:tracePt t="179848" x="7018338" y="4686300"/>
          <p14:tracePt t="179864" x="7080250" y="4686300"/>
          <p14:tracePt t="179881" x="7132638" y="4686300"/>
          <p14:tracePt t="179897" x="7207250" y="4692650"/>
          <p14:tracePt t="179915" x="7286625" y="4692650"/>
          <p14:tracePt t="179930" x="7354888" y="4692650"/>
          <p14:tracePt t="179948" x="7407275" y="4692650"/>
          <p14:tracePt t="179964" x="7440613" y="4692650"/>
          <p14:tracePt t="179981" x="7464425" y="4692650"/>
          <p14:tracePt t="179997" x="7475538" y="4692650"/>
          <p14:tracePt t="180134" x="7475538" y="4686300"/>
          <p14:tracePt t="180154" x="7475538" y="4679950"/>
          <p14:tracePt t="180182" x="7475538" y="4675188"/>
          <p14:tracePt t="180183" x="7469188" y="4675188"/>
          <p14:tracePt t="180197" x="7464425" y="4675188"/>
          <p14:tracePt t="180238" x="7458075" y="4675188"/>
          <p14:tracePt t="180278" x="7451725" y="4675188"/>
          <p14:tracePt t="180318" x="7446963" y="4675188"/>
          <p14:tracePt t="180470" x="7451725" y="4675188"/>
          <p14:tracePt t="180502" x="7458075" y="4675188"/>
          <p14:tracePt t="180518" x="7458075" y="4668838"/>
          <p14:tracePt t="180670" x="7464425" y="4668838"/>
          <p14:tracePt t="180681" x="7469188" y="4668838"/>
          <p14:tracePt t="180718" x="7475538" y="4668838"/>
          <p14:tracePt t="180726" x="7475538" y="4664075"/>
          <p14:tracePt t="180735" x="7480300" y="4664075"/>
          <p14:tracePt t="180766" x="7486650" y="4664075"/>
          <p14:tracePt t="180767" x="7493000" y="4657725"/>
          <p14:tracePt t="180798" x="7497763" y="4651375"/>
          <p14:tracePt t="180822" x="7504113" y="4651375"/>
          <p14:tracePt t="180830" x="7515225" y="4651375"/>
          <p14:tracePt t="180848" x="7526338" y="4651375"/>
          <p14:tracePt t="180864" x="7537450" y="4651375"/>
          <p14:tracePt t="180880" x="7550150" y="4651375"/>
          <p14:tracePt t="180897" x="7554913" y="4651375"/>
          <p14:tracePt t="180914" x="7561263" y="4646613"/>
          <p14:tracePt t="180931" x="7566025" y="4646613"/>
          <p14:tracePt t="180982" x="7572375" y="4646613"/>
          <p14:tracePt t="181030" x="7578725" y="4646613"/>
          <p14:tracePt t="181032" x="7578725" y="4640263"/>
          <p14:tracePt t="181047" x="7583488" y="4640263"/>
          <p14:tracePt t="181064" x="7607300" y="4635500"/>
          <p14:tracePt t="181080" x="7629525" y="4635500"/>
          <p14:tracePt t="181097" x="7646988" y="4635500"/>
          <p14:tracePt t="181590" x="7646988" y="4629150"/>
          <p14:tracePt t="181614" x="7651750" y="4629150"/>
          <p14:tracePt t="181622" x="7651750" y="4622800"/>
          <p14:tracePt t="181631" x="7651750" y="4618038"/>
          <p14:tracePt t="181870" x="7646988" y="4618038"/>
          <p14:tracePt t="181897" x="7640638" y="4622800"/>
          <p14:tracePt t="181898" x="7635875" y="4622800"/>
          <p14:tracePt t="182166" x="7629525" y="4622800"/>
          <p14:tracePt t="182198" x="7623175" y="4622800"/>
          <p14:tracePt t="182198" x="7623175" y="4629150"/>
          <p14:tracePt t="182254" x="7618413" y="4629150"/>
          <p14:tracePt t="182830" x="7612063" y="4629150"/>
          <p14:tracePt t="182894" x="7607300" y="4629150"/>
          <p14:tracePt t="182914" x="7607300" y="4635500"/>
          <p14:tracePt t="182915" x="7600950" y="4635500"/>
          <p14:tracePt t="182966" x="7594600" y="4635500"/>
          <p14:tracePt t="182979" x="7583488" y="4622800"/>
          <p14:tracePt t="182997" x="7550150" y="4600575"/>
          <p14:tracePt t="183014" x="7521575" y="4583113"/>
          <p14:tracePt t="183030" x="7486650" y="4560888"/>
          <p14:tracePt t="183047" x="7440613" y="4532313"/>
          <p14:tracePt t="183064" x="7407275" y="4514850"/>
          <p14:tracePt t="183081" x="7378700" y="4497388"/>
          <p14:tracePt t="183097" x="7354888" y="4479925"/>
          <p14:tracePt t="183114" x="7337425" y="4475163"/>
          <p14:tracePt t="183130" x="7321550" y="4464050"/>
          <p14:tracePt t="183147" x="7292975" y="4451350"/>
          <p14:tracePt t="183164" x="7269163" y="4440238"/>
          <p14:tracePt t="183181" x="7229475" y="4429125"/>
          <p14:tracePt t="183197" x="7143750" y="4383088"/>
          <p14:tracePt t="183214" x="7075488" y="4354513"/>
          <p14:tracePt t="183230" x="7007225" y="4321175"/>
          <p14:tracePt t="183248" x="6937375" y="4286250"/>
          <p14:tracePt t="183264" x="6864350" y="4240213"/>
          <p14:tracePt t="183281" x="6783388" y="4194175"/>
          <p14:tracePt t="183297" x="6708775" y="4154488"/>
          <p14:tracePt t="183314" x="6657975" y="4125913"/>
          <p14:tracePt t="183330" x="6611938" y="4108450"/>
          <p14:tracePt t="183347" x="6578600" y="4097338"/>
          <p14:tracePt t="183363" x="6537325" y="4086225"/>
          <p14:tracePt t="183381" x="6486525" y="4075113"/>
          <p14:tracePt t="183397" x="6394450" y="4057650"/>
          <p14:tracePt t="183414" x="6315075" y="4040188"/>
          <p14:tracePt t="183430" x="6235700" y="4029075"/>
          <p14:tracePt t="183447" x="6143625" y="4022725"/>
          <p14:tracePt t="183464" x="6040438" y="4017963"/>
          <p14:tracePt t="183481" x="5926138" y="4011613"/>
          <p14:tracePt t="183497" x="5829300" y="4011613"/>
          <p14:tracePt t="183514" x="5732463" y="4011613"/>
          <p14:tracePt t="183530" x="5664200" y="4011613"/>
          <p14:tracePt t="183547" x="5600700" y="4011613"/>
          <p14:tracePt t="183563" x="5554663" y="4011613"/>
          <p14:tracePt t="183581" x="5521325" y="4011613"/>
          <p14:tracePt t="183597" x="5486400" y="4006850"/>
          <p14:tracePt t="183614" x="5468938" y="4006850"/>
          <p14:tracePt t="183630" x="5446713" y="4000500"/>
          <p14:tracePt t="183648" x="5429250" y="4000500"/>
          <p14:tracePt t="183663" x="5407025" y="4000500"/>
          <p14:tracePt t="183681" x="5389563" y="4000500"/>
          <p14:tracePt t="183697" x="5360988" y="3994150"/>
          <p14:tracePt t="183714" x="5332413" y="3994150"/>
          <p14:tracePt t="183730" x="5303838" y="3994150"/>
          <p14:tracePt t="183747" x="5275263" y="3994150"/>
          <p14:tracePt t="183763" x="5257800" y="3994150"/>
          <p14:tracePt t="183781" x="5235575" y="3994150"/>
          <p14:tracePt t="183797" x="5211763" y="3994150"/>
          <p14:tracePt t="183814" x="5200650" y="3989388"/>
          <p14:tracePt t="183830" x="5194300" y="3989388"/>
          <p14:tracePt t="183847" x="5189538" y="3983038"/>
          <p14:tracePt t="183863" x="5183188" y="3978275"/>
          <p14:tracePt t="183966" x="5183188" y="3971925"/>
          <p14:tracePt t="183990" x="5183188" y="3965575"/>
          <p14:tracePt t="183998" x="5189538" y="3965575"/>
          <p14:tracePt t="184014" x="5189538" y="3960813"/>
          <p14:tracePt t="184014" x="5194300" y="3954463"/>
          <p14:tracePt t="184054" x="5200650" y="3949700"/>
          <p14:tracePt t="184068" x="5211763" y="3949700"/>
          <p14:tracePt t="184080" x="5211763" y="3943350"/>
          <p14:tracePt t="184097" x="5218113" y="3943350"/>
          <p14:tracePt t="184114" x="5218113" y="3937000"/>
          <p14:tracePt t="184130" x="5229225" y="3937000"/>
          <p14:tracePt t="184147" x="5235575" y="3937000"/>
          <p14:tracePt t="184163" x="5264150" y="3937000"/>
          <p14:tracePt t="184181" x="5280025" y="3937000"/>
          <p14:tracePt t="184197" x="5314950" y="3932238"/>
          <p14:tracePt t="184214" x="5326063" y="3932238"/>
          <p14:tracePt t="184230" x="5343525" y="3932238"/>
          <p14:tracePt t="184247" x="5354638" y="3932238"/>
          <p14:tracePt t="184263" x="5365750" y="3932238"/>
          <p14:tracePt t="184280" x="5378450" y="3932238"/>
          <p14:tracePt t="184297" x="5383213" y="3932238"/>
          <p14:tracePt t="184314" x="5394325" y="3932238"/>
          <p14:tracePt t="184349" x="5400675" y="3932238"/>
          <p14:tracePt t="184363" x="5407025" y="3932238"/>
          <p14:tracePt t="184364" x="5422900" y="3937000"/>
          <p14:tracePt t="184380" x="5440363" y="3943350"/>
          <p14:tracePt t="184397" x="5464175" y="3943350"/>
          <p14:tracePt t="184397" x="5480050" y="3943350"/>
          <p14:tracePt t="184414" x="5503863" y="3943350"/>
          <p14:tracePt t="184430" x="5532438" y="3949700"/>
          <p14:tracePt t="184447" x="5554663" y="3954463"/>
          <p14:tracePt t="184463" x="5578475" y="3960813"/>
          <p14:tracePt t="184481" x="5600700" y="3960813"/>
          <p14:tracePt t="184498" x="5618163" y="3965575"/>
          <p14:tracePt t="184513" x="5635625" y="3965575"/>
          <p14:tracePt t="184531" x="5646738" y="3971925"/>
          <p14:tracePt t="184547" x="5664200" y="3971925"/>
          <p14:tracePt t="184564" x="5680075" y="3978275"/>
          <p14:tracePt t="184580" x="5697538" y="3983038"/>
          <p14:tracePt t="184597" x="5721350" y="3989388"/>
          <p14:tracePt t="184613" x="5749925" y="3994150"/>
          <p14:tracePt t="184631" x="5761038" y="4000500"/>
          <p14:tracePt t="184647" x="5783263" y="4000500"/>
          <p14:tracePt t="184664" x="5807075" y="4011613"/>
          <p14:tracePt t="184680" x="5829300" y="4022725"/>
          <p14:tracePt t="184697" x="5857875" y="4035425"/>
          <p14:tracePt t="184713" x="5880100" y="4051300"/>
          <p14:tracePt t="184730" x="5908675" y="4057650"/>
          <p14:tracePt t="184747" x="5937250" y="4068763"/>
          <p14:tracePt t="184764" x="5972175" y="4079875"/>
          <p14:tracePt t="184780" x="6000750" y="4092575"/>
          <p14:tracePt t="184797" x="6029325" y="4092575"/>
          <p14:tracePt t="184813" x="6075363" y="4103688"/>
          <p14:tracePt t="184831" x="6092825" y="4108450"/>
          <p14:tracePt t="184847" x="6121400" y="4108450"/>
          <p14:tracePt t="184864" x="6137275" y="4108450"/>
          <p14:tracePt t="184880" x="6154738" y="4108450"/>
          <p14:tracePt t="184897" x="6172200" y="4108450"/>
          <p14:tracePt t="184913" x="6189663" y="4108450"/>
          <p14:tracePt t="184931" x="6207125" y="4108450"/>
          <p14:tracePt t="184947" x="6218238" y="4108450"/>
          <p14:tracePt t="184964" x="6240463" y="4108450"/>
          <p14:tracePt t="184980" x="6257925" y="4114800"/>
          <p14:tracePt t="184997" x="6280150" y="4121150"/>
          <p14:tracePt t="185014" x="6315075" y="4125913"/>
          <p14:tracePt t="185031" x="6337300" y="4132263"/>
          <p14:tracePt t="185047" x="6365875" y="4137025"/>
          <p14:tracePt t="185064" x="6383338" y="4137025"/>
          <p14:tracePt t="185080" x="6411913" y="4143375"/>
          <p14:tracePt t="185097" x="6440488" y="4149725"/>
          <p14:tracePt t="185113" x="6469063" y="4154488"/>
          <p14:tracePt t="185130" x="6503988" y="4160838"/>
          <p14:tracePt t="185147" x="6532563" y="4165600"/>
          <p14:tracePt t="185164" x="6561138" y="4178300"/>
          <p14:tracePt t="185180" x="6583363" y="4178300"/>
          <p14:tracePt t="185197" x="6600825" y="4178300"/>
          <p14:tracePt t="185214" x="6635750" y="4183063"/>
          <p14:tracePt t="185230" x="6664325" y="4183063"/>
          <p14:tracePt t="185247" x="6686550" y="4189413"/>
          <p14:tracePt t="185264" x="6708775" y="4189413"/>
          <p14:tracePt t="185280" x="6726238" y="4189413"/>
          <p14:tracePt t="185297" x="6743700" y="4189413"/>
          <p14:tracePt t="185313" x="6761163" y="4189413"/>
          <p14:tracePt t="185331" x="6778625" y="4189413"/>
          <p14:tracePt t="185347" x="6789738" y="4189413"/>
          <p14:tracePt t="185364" x="6807200" y="4189413"/>
          <p14:tracePt t="185380" x="6811963" y="4189413"/>
          <p14:tracePt t="185397" x="6823075" y="4194175"/>
          <p14:tracePt t="185413" x="6851650" y="4200525"/>
          <p14:tracePt t="185430" x="6875463" y="4206875"/>
          <p14:tracePt t="185447" x="6904038" y="4206875"/>
          <p14:tracePt t="185463" x="6932613" y="4206875"/>
          <p14:tracePt t="185480" x="6961188" y="4211638"/>
          <p14:tracePt t="185497" x="6989763" y="4211638"/>
          <p14:tracePt t="185513" x="7011988" y="4217988"/>
          <p14:tracePt t="185530" x="7029450" y="4217988"/>
          <p14:tracePt t="185547" x="7040563" y="4217988"/>
          <p14:tracePt t="185564" x="7051675" y="4217988"/>
          <p14:tracePt t="185580" x="7058025" y="4222750"/>
          <p14:tracePt t="185597" x="7069138" y="4229100"/>
          <p14:tracePt t="185613" x="7075488" y="4229100"/>
          <p14:tracePt t="185630" x="7080250" y="4235450"/>
          <p14:tracePt t="185647" x="7092950" y="4235450"/>
          <p14:tracePt t="185663" x="7097713" y="4240213"/>
          <p14:tracePt t="185680" x="7108825" y="4246563"/>
          <p14:tracePt t="185697" x="7121525" y="4246563"/>
          <p14:tracePt t="185713" x="7137400" y="4251325"/>
          <p14:tracePt t="185730" x="7150100" y="4251325"/>
          <p14:tracePt t="185747" x="7161213" y="4257675"/>
          <p14:tracePt t="185764" x="7172325" y="4257675"/>
          <p14:tracePt t="185780" x="7189788" y="4268788"/>
          <p14:tracePt t="185797" x="7207250" y="4268788"/>
          <p14:tracePt t="185813" x="7229475" y="4279900"/>
          <p14:tracePt t="185830" x="7235825" y="4279900"/>
          <p14:tracePt t="185847" x="7240588" y="4279900"/>
          <p14:tracePt t="185863" x="7246938" y="4279900"/>
          <p14:tracePt t="185902" x="7251700" y="4279900"/>
          <p14:tracePt t="185918" x="7251700" y="4286250"/>
          <p14:tracePt t="185918" x="7258050" y="4286250"/>
          <p14:tracePt t="185930" x="7264400" y="4286250"/>
          <p14:tracePt t="185965" x="7269163" y="4286250"/>
          <p14:tracePt t="185966" x="7269163" y="4292600"/>
          <p14:tracePt t="185980" x="7275513" y="4292600"/>
          <p14:tracePt t="185997" x="7280275" y="4292600"/>
          <p14:tracePt t="186013" x="7286625" y="4292600"/>
          <p14:tracePt t="186030" x="7292975" y="4292600"/>
          <p14:tracePt t="186086" x="7297738" y="4292600"/>
          <p14:tracePt t="186094" x="7297738" y="4297363"/>
          <p14:tracePt t="186190" x="7304088" y="4297363"/>
          <p14:tracePt t="186254" x="7308850" y="4297363"/>
          <p14:tracePt t="186286" x="7315200" y="4297363"/>
          <p14:tracePt t="186358" x="7321550" y="4297363"/>
          <p14:tracePt t="186369" x="7326313" y="4297363"/>
          <p14:tracePt t="186414" x="7332663" y="4297363"/>
          <p14:tracePt t="186414" x="7332663" y="4303713"/>
          <p14:tracePt t="186430" x="7343775" y="4303713"/>
          <p14:tracePt t="186447" x="7350125" y="4303713"/>
          <p14:tracePt t="186463" x="7350125" y="4308475"/>
          <p14:tracePt t="186480" x="7354888" y="4308475"/>
          <p14:tracePt t="186497" x="7366000" y="4314825"/>
          <p14:tracePt t="186550" x="7372350" y="4314825"/>
          <p14:tracePt t="186566" x="7372350" y="4321175"/>
          <p14:tracePt t="186854" x="7378700" y="4321175"/>
          <p14:tracePt t="187142" x="7383463" y="4321175"/>
          <p14:tracePt t="188462" x="7383463" y="4314825"/>
          <p14:tracePt t="188590" x="7383463" y="4308475"/>
          <p14:tracePt t="188605" x="7383463" y="4303713"/>
          <p14:tracePt t="188614" x="7389813" y="4303713"/>
          <p14:tracePt t="188621" x="7400925" y="4292600"/>
          <p14:tracePt t="188630" x="7400925" y="4286250"/>
          <p14:tracePt t="188647" x="7407275" y="4286250"/>
          <p14:tracePt t="188901" x="7407275" y="4279900"/>
          <p14:tracePt t="188913" x="7412038" y="4275138"/>
          <p14:tracePt t="188914" x="7412038" y="4268788"/>
          <p14:tracePt t="188930" x="7418388" y="4268788"/>
          <p14:tracePt t="188946" x="7423150" y="4264025"/>
          <p14:tracePt t="188982" x="7423150" y="4257675"/>
          <p14:tracePt t="189070" x="7429500" y="4257675"/>
          <p14:tracePt t="189118" x="7429500" y="4251325"/>
          <p14:tracePt t="189150" x="7435850" y="4251325"/>
          <p14:tracePt t="189166" x="7435850" y="4246563"/>
          <p14:tracePt t="189606" x="7440613" y="4246563"/>
          <p14:tracePt t="190021" x="7446963" y="4246563"/>
          <p14:tracePt t="190101" x="7451725" y="4246563"/>
          <p14:tracePt t="190113" x="7451725" y="4240213"/>
          <p14:tracePt t="191517" x="7451725" y="4246563"/>
          <p14:tracePt t="191533" x="7446963" y="4246563"/>
          <p14:tracePt t="191574" x="7440613" y="4246563"/>
          <p14:tracePt t="191589" x="7435850" y="4246563"/>
          <p14:tracePt t="191597" x="7435850" y="4251325"/>
          <p14:tracePt t="191613" x="7429500" y="4257675"/>
          <p14:tracePt t="191661" x="7423150" y="4257675"/>
          <p14:tracePt t="191662" x="7423150" y="4264025"/>
          <p14:tracePt t="191696" x="7418388" y="4264025"/>
          <p14:tracePt t="191765" x="7418388" y="4268788"/>
          <p14:tracePt t="191790" x="7418388" y="4275138"/>
          <p14:tracePt t="191797" x="7412038" y="4275138"/>
          <p14:tracePt t="191798" x="7412038" y="4279900"/>
          <p14:tracePt t="191845" x="7412038" y="4286250"/>
          <p14:tracePt t="191957" x="7407275" y="4286250"/>
          <p14:tracePt t="192093" x="7400925" y="4286250"/>
          <p14:tracePt t="192158" x="7394575" y="4286250"/>
          <p14:tracePt t="192325" x="7389813" y="4286250"/>
          <p14:tracePt t="192533" x="7383463" y="4286250"/>
          <p14:tracePt t="192575" x="7383463" y="4292600"/>
          <p14:tracePt t="194245" x="7389813" y="4292600"/>
          <p14:tracePt t="194869" x="7389813" y="4286250"/>
          <p14:tracePt t="194909" x="7389813" y="4279900"/>
          <p14:tracePt t="194917" x="7372350" y="4257675"/>
          <p14:tracePt t="194930" x="7343775" y="4229100"/>
          <p14:tracePt t="194946" x="7304088" y="4165600"/>
          <p14:tracePt t="194963" x="7240588" y="4064000"/>
          <p14:tracePt t="194979" x="7183438" y="3943350"/>
          <p14:tracePt t="194997" x="7121525" y="3817938"/>
          <p14:tracePt t="195013" x="7023100" y="3663950"/>
          <p14:tracePt t="195030" x="6978650" y="3565525"/>
          <p14:tracePt t="195046" x="6921500" y="3475038"/>
          <p14:tracePt t="195063" x="6864350" y="3382963"/>
          <p14:tracePt t="195079" x="6794500" y="3279775"/>
          <p14:tracePt t="195096" x="6726238" y="3182938"/>
          <p14:tracePt t="195113" x="6657975" y="3074988"/>
          <p14:tracePt t="195130" x="6600825" y="2989263"/>
          <p14:tracePt t="195146" x="6561138" y="2914650"/>
          <p14:tracePt t="195163" x="6508750" y="2851150"/>
          <p14:tracePt t="195179" x="6469063" y="2800350"/>
          <p14:tracePt t="195196" x="6429375" y="2765425"/>
          <p14:tracePt t="195213" x="6383338" y="2743200"/>
          <p14:tracePt t="195230" x="6350000" y="2736850"/>
          <p14:tracePt t="195246" x="6297613" y="2720975"/>
          <p14:tracePt t="195263" x="6229350" y="2703513"/>
          <p14:tracePt t="195279" x="6154738" y="2674938"/>
          <p14:tracePt t="195297" x="6069013" y="2646363"/>
          <p14:tracePt t="195313" x="6011863" y="2617788"/>
          <p14:tracePt t="195330" x="5954713" y="2593975"/>
          <p14:tracePt t="195346" x="5915025" y="2571750"/>
          <p14:tracePt t="195363" x="5886450" y="2554288"/>
          <p14:tracePt t="195379" x="5864225" y="2536825"/>
          <p14:tracePt t="195397" x="5840413" y="2525713"/>
          <p14:tracePt t="195413" x="5811838" y="2508250"/>
          <p14:tracePt t="195430" x="5800725" y="2503488"/>
          <p14:tracePt t="195446" x="5794375" y="2503488"/>
          <p14:tracePt t="195463" x="5789613" y="2497138"/>
          <p14:tracePt t="195479" x="5789613" y="2492375"/>
          <p14:tracePt t="195765" x="5794375" y="2492375"/>
          <p14:tracePt t="195773" x="5794375" y="2497138"/>
          <p14:tracePt t="195781" x="5811838" y="2497138"/>
          <p14:tracePt t="195796" x="5835650" y="2497138"/>
          <p14:tracePt t="195813" x="5857875" y="2497138"/>
          <p14:tracePt t="195830" x="5880100" y="2497138"/>
          <p14:tracePt t="195846" x="5897563" y="2497138"/>
          <p14:tracePt t="195863" x="5915025" y="2497138"/>
          <p14:tracePt t="195879" x="5937250" y="2497138"/>
          <p14:tracePt t="195896" x="5972175" y="2503488"/>
          <p14:tracePt t="195913" x="6000750" y="2503488"/>
          <p14:tracePt t="195929" x="6029325" y="2503488"/>
          <p14:tracePt t="195946" x="6057900" y="2503488"/>
          <p14:tracePt t="195963" x="6092825" y="2503488"/>
          <p14:tracePt t="195979" x="6115050" y="2503488"/>
          <p14:tracePt t="195996" x="6143625" y="2503488"/>
          <p14:tracePt t="195996" x="6154738" y="2503488"/>
          <p14:tracePt t="196013" x="6183313" y="2503488"/>
          <p14:tracePt t="196029" x="6207125" y="2503488"/>
          <p14:tracePt t="196047" x="6229350" y="2503488"/>
          <p14:tracePt t="196063" x="6246813" y="2503488"/>
          <p14:tracePt t="196080" x="6275388" y="2503488"/>
          <p14:tracePt t="196096" x="6303963" y="2503488"/>
          <p14:tracePt t="196113" x="6332538" y="2503488"/>
          <p14:tracePt t="196130" x="6365875" y="2503488"/>
          <p14:tracePt t="196146" x="6400800" y="2503488"/>
          <p14:tracePt t="196163" x="6435725" y="2503488"/>
          <p14:tracePt t="196180" x="6469063" y="2503488"/>
          <p14:tracePt t="196196" x="6503988" y="2508250"/>
          <p14:tracePt t="196196" x="6521450" y="2508250"/>
          <p14:tracePt t="196213" x="6550025" y="2508250"/>
          <p14:tracePt t="196229" x="6583363" y="2514600"/>
          <p14:tracePt t="196246" x="6611938" y="2514600"/>
          <p14:tracePt t="196263" x="6646863" y="2514600"/>
          <p14:tracePt t="196280" x="6675438" y="2520950"/>
          <p14:tracePt t="196296" x="6704013" y="2525713"/>
          <p14:tracePt t="196313" x="6726238" y="2525713"/>
          <p14:tracePt t="196329" x="6750050" y="2532063"/>
          <p14:tracePt t="196346" x="6761163" y="2532063"/>
          <p14:tracePt t="196363" x="6772275" y="2532063"/>
          <p14:tracePt t="196380" x="6783388" y="2532063"/>
          <p14:tracePt t="196396" x="6789738" y="2532063"/>
          <p14:tracePt t="196413" x="6794500" y="2532063"/>
          <p14:tracePt t="196429" x="6800850" y="2532063"/>
          <p14:tracePt t="196477" x="6807200" y="2532063"/>
          <p14:tracePt t="196678" x="6807200" y="2536825"/>
          <p14:tracePt t="196679" x="6807200" y="2549525"/>
          <p14:tracePt t="196697" x="6807200" y="2593975"/>
          <p14:tracePt t="196714" x="6818313" y="2679700"/>
          <p14:tracePt t="196730" x="6840538" y="2806700"/>
          <p14:tracePt t="196747" x="6875463" y="2965450"/>
          <p14:tracePt t="196763" x="6915150" y="3149600"/>
          <p14:tracePt t="196781" x="6954838" y="3332163"/>
          <p14:tracePt t="196797" x="7018338" y="3508375"/>
          <p14:tracePt t="196797" x="7040563" y="3594100"/>
          <p14:tracePt t="196814" x="7092950" y="3721100"/>
          <p14:tracePt t="196830" x="7132638" y="3806825"/>
          <p14:tracePt t="196847" x="7161213" y="3857625"/>
          <p14:tracePt t="196864" x="7200900" y="3914775"/>
          <p14:tracePt t="196881" x="7240588" y="3971925"/>
          <p14:tracePt t="196897" x="7275513" y="4011613"/>
          <p14:tracePt t="196914" x="7297738" y="4046538"/>
          <p14:tracePt t="196930" x="7304088" y="4064000"/>
          <p14:tracePt t="196947" x="7308850" y="4075113"/>
          <p14:tracePt t="196964" x="7315200" y="4092575"/>
          <p14:tracePt t="196981" x="7354888" y="4178300"/>
          <p14:tracePt t="196981" x="7366000" y="4200525"/>
          <p14:tracePt t="197014" x="7378700" y="4235450"/>
          <p14:tracePt t="197030" x="7389813" y="4257675"/>
          <p14:tracePt t="197047" x="7394575" y="4275138"/>
          <p14:tracePt t="197063" x="7394575" y="4292600"/>
          <p14:tracePt t="197080" x="7394575" y="4303713"/>
          <p14:tracePt t="197097" x="7394575" y="4325938"/>
          <p14:tracePt t="197114" x="7394575" y="4343400"/>
          <p14:tracePt t="197130" x="7383463" y="4354513"/>
          <p14:tracePt t="197238" x="7383463" y="4360863"/>
          <p14:tracePt t="197254" x="7383463" y="4365625"/>
          <p14:tracePt t="197262" x="7383463" y="4378325"/>
          <p14:tracePt t="197280" x="7389813" y="4389438"/>
          <p14:tracePt t="197297" x="7389813" y="4400550"/>
          <p14:tracePt t="197314" x="7400925" y="4400550"/>
          <p14:tracePt t="197330" x="7407275" y="4400550"/>
          <p14:tracePt t="197347" x="7412038" y="4400550"/>
          <p14:tracePt t="197363" x="7418388" y="4400550"/>
          <p14:tracePt t="197380" x="7423150" y="4400550"/>
          <p14:tracePt t="197470" x="7423150" y="4394200"/>
          <p14:tracePt t="197486" x="7423150" y="4389438"/>
          <p14:tracePt t="197494" x="7423150" y="4383088"/>
          <p14:tracePt t="197499" x="7423150" y="4371975"/>
          <p14:tracePt t="197513" x="7423150" y="4360863"/>
          <p14:tracePt t="197530" x="7429500" y="4349750"/>
          <p14:tracePt t="197547" x="7429500" y="4343400"/>
          <p14:tracePt t="197595" x="7423150" y="4343400"/>
          <p14:tracePt t="197598" x="7418388" y="4343400"/>
          <p14:tracePt t="197638" x="7412038" y="4343400"/>
          <p14:tracePt t="197654" x="7407275" y="4343400"/>
          <p14:tracePt t="197670" x="7400925" y="4343400"/>
          <p14:tracePt t="197678" x="7389813" y="4343400"/>
          <p14:tracePt t="197686" x="7383463" y="4337050"/>
          <p14:tracePt t="197697" x="7378700" y="4337050"/>
          <p14:tracePt t="197998" x="7378700" y="4332288"/>
          <p14:tracePt t="198022" x="7383463" y="4332288"/>
          <p14:tracePt t="198038" x="7389813" y="4332288"/>
          <p14:tracePt t="198054" x="7389813" y="4325938"/>
          <p14:tracePt t="198064" x="7394575" y="4321175"/>
          <p14:tracePt t="198080" x="7412038" y="4303713"/>
          <p14:tracePt t="198097" x="7418388" y="4297363"/>
          <p14:tracePt t="198113" x="7429500" y="4286250"/>
          <p14:tracePt t="198131" x="7440613" y="4275138"/>
          <p14:tracePt t="198147" x="7451725" y="4268788"/>
          <p14:tracePt t="198164" x="7458075" y="4264025"/>
          <p14:tracePt t="198180" x="7464425" y="4257675"/>
          <p14:tracePt t="198197" x="7469188" y="4251325"/>
          <p14:tracePt t="198213" x="7475538" y="4251325"/>
          <p14:tracePt t="198231" x="7480300" y="4240213"/>
          <p14:tracePt t="198247" x="7486650" y="4235450"/>
          <p14:tracePt t="198264" x="7497763" y="4229100"/>
          <p14:tracePt t="198280" x="7515225" y="4217988"/>
          <p14:tracePt t="198297" x="7532688" y="4200525"/>
          <p14:tracePt t="198313" x="7554913" y="4189413"/>
          <p14:tracePt t="198331" x="7566025" y="4178300"/>
          <p14:tracePt t="198347" x="7578725" y="4165600"/>
          <p14:tracePt t="198364" x="7589838" y="4154488"/>
          <p14:tracePt t="198380" x="7600950" y="4149725"/>
          <p14:tracePt t="198397" x="7612063" y="4137025"/>
          <p14:tracePt t="198413" x="7629525" y="4125913"/>
          <p14:tracePt t="198431" x="7640638" y="4114800"/>
          <p14:tracePt t="198447" x="7646988" y="4103688"/>
          <p14:tracePt t="198464" x="7651750" y="4097338"/>
          <p14:tracePt t="198480" x="7658100" y="4097338"/>
          <p14:tracePt t="198497" x="7658100" y="4092575"/>
          <p14:tracePt t="198513" x="7664450" y="4086225"/>
          <p14:tracePt t="198531" x="7669213" y="4075113"/>
          <p14:tracePt t="198547" x="7675563" y="4068763"/>
          <p14:tracePt t="198563" x="7680325" y="4064000"/>
          <p14:tracePt t="198580" x="7686675" y="4057650"/>
          <p14:tracePt t="198597" x="7693025" y="4046538"/>
          <p14:tracePt t="198613" x="7708900" y="4035425"/>
          <p14:tracePt t="198631" x="7715250" y="4022725"/>
          <p14:tracePt t="198647" x="7726363" y="4011613"/>
          <p14:tracePt t="198664" x="7732713" y="4006850"/>
          <p14:tracePt t="198681" x="7743825" y="4000500"/>
          <p14:tracePt t="198697" x="7750175" y="3989388"/>
          <p14:tracePt t="198713" x="7754938" y="3983038"/>
          <p14:tracePt t="198731" x="7761288" y="3978275"/>
          <p14:tracePt t="198747" x="7772400" y="3965575"/>
          <p14:tracePt t="198764" x="7778750" y="3965575"/>
          <p14:tracePt t="198780" x="7783513" y="3960813"/>
          <p14:tracePt t="198797" x="7783513" y="3954463"/>
          <p14:tracePt t="198813" x="7789863" y="3949700"/>
          <p14:tracePt t="198854" x="7789863" y="3943350"/>
          <p14:tracePt t="198854" x="7794625" y="3943350"/>
          <p14:tracePt t="198863" x="7794625" y="3932238"/>
          <p14:tracePt t="198880" x="7800975" y="3925888"/>
          <p14:tracePt t="198897" x="7807325" y="3914775"/>
          <p14:tracePt t="198913" x="7812088" y="3903663"/>
          <p14:tracePt t="198930" x="7812088" y="3897313"/>
          <p14:tracePt t="198947" x="7818438" y="3897313"/>
          <p14:tracePt t="199070" x="7818438" y="3892550"/>
          <p14:tracePt t="199078" x="7823200" y="3892550"/>
          <p14:tracePt t="199102" x="7823200" y="3886200"/>
          <p14:tracePt t="199270" x="7823200" y="3879850"/>
          <p14:tracePt t="200686" x="7818438" y="3879850"/>
          <p14:tracePt t="203118" x="7818438" y="3886200"/>
          <p14:tracePt t="203147" x="7812088" y="3892550"/>
          <p14:tracePt t="203148" x="7800975" y="3903663"/>
          <p14:tracePt t="203163" x="7800975" y="3908425"/>
          <p14:tracePt t="203180" x="7800975" y="3914775"/>
          <p14:tracePt t="203278" x="7794625" y="3914775"/>
          <p14:tracePt t="203286" x="7789863" y="3932238"/>
          <p14:tracePt t="203313" x="7783513" y="3943350"/>
          <p14:tracePt t="203314" x="7783513" y="3954463"/>
          <p14:tracePt t="203330" x="7778750" y="3971925"/>
          <p14:tracePt t="203347" x="7778750" y="3989388"/>
          <p14:tracePt t="203363" x="7778750" y="3994150"/>
          <p14:tracePt t="203380" x="7778750" y="4000500"/>
          <p14:tracePt t="203422" x="7772400" y="4000500"/>
          <p14:tracePt t="203454" x="7766050" y="4000500"/>
          <p14:tracePt t="203463" x="7766050" y="4006850"/>
          <p14:tracePt t="203470" x="7754938" y="4006850"/>
          <p14:tracePt t="203480" x="7743825" y="4011613"/>
          <p14:tracePt t="203496" x="7726363" y="4022725"/>
          <p14:tracePt t="203514" x="7708900" y="4035425"/>
          <p14:tracePt t="203530" x="7693025" y="4046538"/>
          <p14:tracePt t="203547" x="7669213" y="4064000"/>
          <p14:tracePt t="203563" x="7658100" y="4075113"/>
          <p14:tracePt t="203580" x="7646988" y="4092575"/>
          <p14:tracePt t="203596" x="7635875" y="4103688"/>
          <p14:tracePt t="203596" x="7635875" y="4108450"/>
          <p14:tracePt t="203614" x="7629525" y="4114800"/>
          <p14:tracePt t="203630" x="7623175" y="4114800"/>
          <p14:tracePt t="203647" x="7618413" y="4121150"/>
          <p14:tracePt t="203686" x="7618413" y="4125913"/>
          <p14:tracePt t="203694" x="7612063" y="4125913"/>
          <p14:tracePt t="203702" x="7612063" y="4132263"/>
          <p14:tracePt t="203713" x="7600950" y="4143375"/>
          <p14:tracePt t="203730" x="7583488" y="4154488"/>
          <p14:tracePt t="203747" x="7561263" y="4165600"/>
          <p14:tracePt t="203763" x="7543800" y="4183063"/>
          <p14:tracePt t="203780" x="7532688" y="4194175"/>
          <p14:tracePt t="203796" x="7521575" y="4200525"/>
          <p14:tracePt t="203796" x="7508875" y="4206875"/>
          <p14:tracePt t="203814" x="7497763" y="4217988"/>
          <p14:tracePt t="203830" x="7486650" y="4229100"/>
          <p14:tracePt t="203847" x="7475538" y="4240213"/>
          <p14:tracePt t="203863" x="7464425" y="4251325"/>
          <p14:tracePt t="203880" x="7458075" y="4264025"/>
          <p14:tracePt t="203896" x="7451725" y="4275138"/>
          <p14:tracePt t="203913" x="7446963" y="4279900"/>
          <p14:tracePt t="203930" x="7446963" y="4286250"/>
          <p14:tracePt t="205709" x="7440613" y="4286250"/>
          <p14:tracePt t="205765" x="7440613" y="4292600"/>
          <p14:tracePt t="205797" x="7440613" y="4297363"/>
          <p14:tracePt t="205886" x="7440613" y="4303713"/>
          <p14:tracePt t="206038" x="7435850" y="4308475"/>
          <p14:tracePt t="206045" x="7429500" y="4321175"/>
          <p14:tracePt t="206086" x="7429500" y="4325938"/>
          <p14:tracePt t="206101" x="7423150" y="4325938"/>
          <p14:tracePt t="206114" x="7423150" y="4337050"/>
          <p14:tracePt t="206157" x="7423150" y="4343400"/>
          <p14:tracePt t="206173" x="7418388" y="4343400"/>
          <p14:tracePt t="207133" x="7423150" y="4343400"/>
          <p14:tracePt t="207397" x="7423150" y="4337050"/>
          <p14:tracePt t="207398" x="7429500" y="4337050"/>
          <p14:tracePt t="207413" x="7451725" y="4321175"/>
          <p14:tracePt t="207430" x="7464425" y="4308475"/>
          <p14:tracePt t="207446" x="7480300" y="4297363"/>
          <p14:tracePt t="207463" x="7497763" y="4286250"/>
          <p14:tracePt t="207480" x="7508875" y="4275138"/>
          <p14:tracePt t="207496" x="7515225" y="4268788"/>
          <p14:tracePt t="207513" x="7521575" y="4264025"/>
          <p14:tracePt t="207529" x="7526338" y="4264025"/>
          <p14:tracePt t="207546" x="7532688" y="4257675"/>
          <p14:tracePt t="207563" x="7537450" y="4257675"/>
          <p14:tracePt t="207579" x="7543800" y="4251325"/>
          <p14:tracePt t="207597" x="7550150" y="4246563"/>
          <p14:tracePt t="207613" x="7566025" y="4235450"/>
          <p14:tracePt t="207630" x="7578725" y="4222750"/>
          <p14:tracePt t="207646" x="7583488" y="4211638"/>
          <p14:tracePt t="207663" x="7589838" y="4206875"/>
          <p14:tracePt t="207679" x="7594600" y="4194175"/>
          <p14:tracePt t="207697" x="7600950" y="4194175"/>
          <p14:tracePt t="207713" x="7600950" y="4189413"/>
          <p14:tracePt t="207862" x="7600950" y="4194175"/>
          <p14:tracePt t="207862" x="7594600" y="4200525"/>
          <p14:tracePt t="207879" x="7583488" y="4217988"/>
          <p14:tracePt t="207897" x="7572375" y="4235450"/>
          <p14:tracePt t="207913" x="7554913" y="4257675"/>
          <p14:tracePt t="207930" x="7537450" y="4275138"/>
          <p14:tracePt t="207946" x="7526338" y="4297363"/>
          <p14:tracePt t="207963" x="7515225" y="4314825"/>
          <p14:tracePt t="207979" x="7508875" y="4325938"/>
          <p14:tracePt t="207997" x="7504113" y="4332288"/>
          <p14:tracePt t="208013" x="7497763" y="4337050"/>
          <p14:tracePt t="208030" x="7497763" y="4343400"/>
          <p14:tracePt t="208046" x="7493000" y="4349750"/>
          <p14:tracePt t="208063" x="7486650" y="4360863"/>
          <p14:tracePt t="208079" x="7486650" y="4365625"/>
          <p14:tracePt t="208097" x="7480300" y="4365625"/>
          <p14:tracePt t="208229" x="7480300" y="4371975"/>
          <p14:tracePt t="208246" x="7480300" y="4378325"/>
          <p14:tracePt t="208269" x="7480300" y="4383088"/>
          <p14:tracePt t="208277" x="7475538" y="4383088"/>
          <p14:tracePt t="208280" x="7475538" y="4389438"/>
          <p14:tracePt t="208296" x="7469188" y="4394200"/>
          <p14:tracePt t="208341" x="7469188" y="4400550"/>
          <p14:tracePt t="208365" x="7464425" y="4400550"/>
          <p14:tracePt t="208413" x="7464425" y="4406900"/>
          <p14:tracePt t="208437" x="7458075" y="4406900"/>
          <p14:tracePt t="208445" x="7451725" y="4418013"/>
          <p14:tracePt t="208463" x="7446963" y="4422775"/>
          <p14:tracePt t="208479" x="7446963" y="4429125"/>
          <p14:tracePt t="209133" x="7446963" y="4422775"/>
          <p14:tracePt t="217222" x="7446963" y="4435475"/>
          <p14:tracePt t="217230" x="7440613" y="4468813"/>
          <p14:tracePt t="217247" x="7435850" y="4479925"/>
          <p14:tracePt t="217263" x="7429500" y="4492625"/>
          <p14:tracePt t="217280" x="7429500" y="4497388"/>
          <p14:tracePt t="217296" x="7423150" y="4508500"/>
          <p14:tracePt t="217313" x="7418388" y="4514850"/>
          <p14:tracePt t="217330" x="7418388" y="4525963"/>
          <p14:tracePt t="217346" x="7418388" y="4532313"/>
          <p14:tracePt t="217363" x="7418388" y="4543425"/>
          <p14:tracePt t="217380" x="7418388" y="4572000"/>
          <p14:tracePt t="217396" x="7418388" y="4594225"/>
          <p14:tracePt t="217413" x="7418388" y="4635500"/>
          <p14:tracePt t="217430" x="7423150" y="4651375"/>
          <p14:tracePt t="217447" x="7429500" y="4668838"/>
          <p14:tracePt t="217463" x="7435850" y="4686300"/>
          <p14:tracePt t="217480" x="7440613" y="4697413"/>
          <p14:tracePt t="217496" x="7451725" y="4708525"/>
          <p14:tracePt t="217513" x="7458075" y="4721225"/>
          <p14:tracePt t="217530" x="7464425" y="4725988"/>
          <p14:tracePt t="217546" x="7475538" y="4732338"/>
          <p14:tracePt t="217564" x="7486650" y="4737100"/>
          <p14:tracePt t="217580" x="7497763" y="4743450"/>
          <p14:tracePt t="217597" x="7508875" y="4754563"/>
          <p14:tracePt t="217613" x="7521575" y="4760913"/>
          <p14:tracePt t="217630" x="7526338" y="4760913"/>
          <p14:tracePt t="217646" x="7532688" y="4760913"/>
          <p14:tracePt t="217686" x="7537450" y="4760913"/>
          <p14:tracePt t="217702" x="7543800" y="4760913"/>
          <p14:tracePt t="217730" x="7550150" y="4760913"/>
          <p14:tracePt t="218134" x="7554913" y="4760913"/>
          <p14:tracePt t="218150" x="7554913" y="4754563"/>
          <p14:tracePt t="218156" x="7561263" y="4754563"/>
          <p14:tracePt t="219102" x="7566025" y="4754563"/>
          <p14:tracePt t="219112" x="7566025" y="4749800"/>
          <p14:tracePt t="219130" x="7572375" y="4749800"/>
          <p14:tracePt t="219146" x="7600950" y="4749800"/>
          <p14:tracePt t="219163" x="7618413" y="4749800"/>
          <p14:tracePt t="219179" x="7629525" y="4743450"/>
          <p14:tracePt t="219196" x="7635875" y="4743450"/>
          <p14:tracePt t="219214" x="7640638" y="4743450"/>
          <p14:tracePt t="219334" x="7640638" y="4737100"/>
          <p14:tracePt t="219345" x="7640638" y="4732338"/>
          <p14:tracePt t="219363" x="7640638" y="4725988"/>
          <p14:tracePt t="219380" x="7640638" y="4714875"/>
          <p14:tracePt t="219396" x="7640638" y="4708525"/>
          <p14:tracePt t="219446" x="7640638" y="4703763"/>
          <p14:tracePt t="219486" x="7640638" y="4697413"/>
          <p14:tracePt t="219494" x="7635875" y="4697413"/>
          <p14:tracePt t="219502" x="7635875" y="4692650"/>
          <p14:tracePt t="219513" x="7629525" y="4692650"/>
          <p14:tracePt t="219529" x="7629525" y="4686300"/>
          <p14:tracePt t="219547" x="7623175" y="4679950"/>
          <p14:tracePt t="219563" x="7618413" y="4675188"/>
          <p14:tracePt t="219580" x="7612063" y="4675188"/>
          <p14:tracePt t="219596" x="7607300" y="4668838"/>
          <p14:tracePt t="219630" x="7607300" y="4664075"/>
          <p14:tracePt t="219631" x="7600950" y="4664075"/>
          <p14:tracePt t="219647" x="7594600" y="4664075"/>
          <p14:tracePt t="219663" x="7589838" y="4657725"/>
          <p14:tracePt t="219702" x="7589838" y="4651375"/>
          <p14:tracePt t="219713" x="7583488" y="4651375"/>
          <p14:tracePt t="219734" x="7578725" y="4651375"/>
          <p14:tracePt t="219750" x="7578725" y="4646613"/>
          <p14:tracePt t="219750" x="7572375" y="4646613"/>
          <p14:tracePt t="219766" x="7566025" y="4646613"/>
          <p14:tracePt t="219780" x="7561263" y="4646613"/>
          <p14:tracePt t="219796" x="7561263" y="4640263"/>
          <p14:tracePt t="219918" x="7554913" y="4640263"/>
          <p14:tracePt t="219934" x="7550150" y="4640263"/>
          <p14:tracePt t="219947" x="7543800" y="4640263"/>
          <p14:tracePt t="219990" x="7537450" y="4640263"/>
          <p14:tracePt t="220182" x="7532688" y="4640263"/>
          <p14:tracePt t="220196" x="7526338" y="4640263"/>
          <p14:tracePt t="220213" x="7521575" y="4640263"/>
          <p14:tracePt t="220214" x="7508875" y="4640263"/>
          <p14:tracePt t="220230" x="7504113" y="4640263"/>
          <p14:tracePt t="220246" x="7497763" y="4640263"/>
          <p14:tracePt t="220263" x="7493000" y="4640263"/>
          <p14:tracePt t="220300" x="7486650" y="4640263"/>
          <p14:tracePt t="220326" x="7480300" y="4640263"/>
          <p14:tracePt t="220350" x="7475538" y="4640263"/>
          <p14:tracePt t="220350" x="7475538" y="4646613"/>
          <p14:tracePt t="220366" x="7469188" y="4646613"/>
          <p14:tracePt t="220398" x="7464425" y="4646613"/>
          <p14:tracePt t="220606" x="7458075" y="4646613"/>
          <p14:tracePt t="220614" x="7451725" y="4657725"/>
          <p14:tracePt t="220614" x="7446963" y="4657725"/>
          <p14:tracePt t="220630" x="7440613" y="4664075"/>
          <p14:tracePt t="220646" x="7435850" y="4668838"/>
          <p14:tracePt t="220663" x="7429500" y="4668838"/>
          <p14:tracePt t="220680" x="7423150" y="4675188"/>
          <p14:tracePt t="220718" x="7423150" y="4679950"/>
          <p14:tracePt t="220950" x="7429500" y="4679950"/>
          <p14:tracePt t="220966" x="7435850" y="4679950"/>
          <p14:tracePt t="220982" x="7440613" y="4679950"/>
          <p14:tracePt t="220998" x="7446963" y="4679950"/>
          <p14:tracePt t="220999" x="7446963" y="4686300"/>
          <p14:tracePt t="221013" x="7451725" y="4686300"/>
          <p14:tracePt t="221030" x="7458075" y="4686300"/>
          <p14:tracePt t="221046" x="7464425" y="4686300"/>
          <p14:tracePt t="221063" x="7469188" y="4686300"/>
          <p14:tracePt t="221079" x="7480300" y="4686300"/>
          <p14:tracePt t="221097" x="7486650" y="4686300"/>
          <p14:tracePt t="221113" x="7493000" y="4692650"/>
          <p14:tracePt t="222461" x="0" y="0"/>
        </p14:tracePtLst>
        <p14:tracePtLst>
          <p14:tracePt t="226049" x="3097213" y="6378575"/>
          <p14:tracePt t="226205" x="3092450" y="6378575"/>
          <p14:tracePt t="226221" x="3068638" y="6378575"/>
          <p14:tracePt t="226229" x="3035300" y="6383338"/>
          <p14:tracePt t="226262" x="3011488" y="6389688"/>
          <p14:tracePt t="226269" x="2978150" y="6394450"/>
          <p14:tracePt t="226279" x="2936875" y="6400800"/>
          <p14:tracePt t="226313" x="2903538" y="6400800"/>
          <p14:tracePt t="226317" x="2874963" y="6407150"/>
          <p14:tracePt t="226330" x="2846388" y="6411913"/>
          <p14:tracePt t="226346" x="2840038" y="6411913"/>
          <p14:tracePt t="226363" x="2828925" y="6411913"/>
          <p14:tracePt t="226379" x="2822575" y="6418263"/>
          <p14:tracePt t="226396" x="2817813" y="6418263"/>
          <p14:tracePt t="226412" x="2811463" y="6423025"/>
          <p14:tracePt t="226412" x="2811463" y="6429375"/>
          <p14:tracePt t="226453" x="2811463" y="6435725"/>
          <p14:tracePt t="226461" x="2806700" y="6440488"/>
          <p14:tracePt t="226479" x="2806700" y="6451600"/>
          <p14:tracePt t="226496" x="2800350" y="6457950"/>
          <p14:tracePt t="226512" x="2794000" y="6475413"/>
          <p14:tracePt t="226529" x="2794000" y="6486525"/>
          <p14:tracePt t="226546" x="2794000" y="6503988"/>
          <p14:tracePt t="226563" x="2794000" y="6508750"/>
          <p14:tracePt t="226580" x="2789238" y="6508750"/>
          <p14:tracePt t="226621" x="2789238" y="6515100"/>
          <p14:tracePt t="226741" x="2789238" y="6508750"/>
          <p14:tracePt t="226749" x="2794000" y="6508750"/>
          <p14:tracePt t="227685" x="2800350" y="6508750"/>
          <p14:tracePt t="227696" x="2806700" y="6508750"/>
          <p14:tracePt t="227696" x="2811463" y="6503988"/>
          <p14:tracePt t="227877" x="2811463" y="6497638"/>
          <p14:tracePt t="227880" x="2811463" y="6492875"/>
          <p14:tracePt t="227896" x="2811463" y="6486525"/>
          <p14:tracePt t="227912" x="2811463" y="6475413"/>
          <p14:tracePt t="227929" x="2811463" y="6464300"/>
          <p14:tracePt t="227946" x="2811463" y="6457950"/>
          <p14:tracePt t="227962" x="2811463" y="6446838"/>
          <p14:tracePt t="227980" x="2811463" y="6440488"/>
          <p14:tracePt t="227996" x="2811463" y="6435725"/>
          <p14:tracePt t="228077" x="2811463" y="6429375"/>
          <p14:tracePt t="228079" x="2811463" y="6423025"/>
          <p14:tracePt t="228096" x="2811463" y="6418263"/>
          <p14:tracePt t="228253" x="2811463" y="6423025"/>
          <p14:tracePt t="228264" x="2811463" y="6440488"/>
          <p14:tracePt t="228280" x="2817813" y="6464300"/>
          <p14:tracePt t="228295" x="2817813" y="6475413"/>
          <p14:tracePt t="228313" x="2817813" y="6480175"/>
          <p14:tracePt t="228329" x="2822575" y="6486525"/>
          <p14:tracePt t="228346" x="2822575" y="6497638"/>
          <p14:tracePt t="228429" x="2828925" y="6497638"/>
          <p14:tracePt t="228445" x="2835275" y="6497638"/>
          <p14:tracePt t="228447" x="2840038" y="6497638"/>
          <p14:tracePt t="228462" x="2851150" y="6497638"/>
          <p14:tracePt t="228479" x="2857500" y="6497638"/>
          <p14:tracePt t="228495" x="2863850" y="6497638"/>
          <p14:tracePt t="228512" x="2868613" y="6497638"/>
          <p14:tracePt t="228925" x="2868613" y="6492875"/>
          <p14:tracePt t="228933" x="2874963" y="6492875"/>
          <p14:tracePt t="228946" x="2879725" y="6492875"/>
          <p14:tracePt t="228962" x="2892425" y="6486525"/>
          <p14:tracePt t="228979" x="2903538" y="6486525"/>
          <p14:tracePt t="228996" x="2914650" y="6480175"/>
          <p14:tracePt t="229013" x="2921000" y="6475413"/>
          <p14:tracePt t="229029" x="2925763" y="6475413"/>
          <p14:tracePt t="229197" x="2932113" y="6475413"/>
          <p14:tracePt t="229212" x="2932113" y="6469063"/>
          <p14:tracePt t="229213" x="2936875" y="6469063"/>
          <p14:tracePt t="229229" x="2949575" y="6464300"/>
          <p14:tracePt t="229246" x="2954338" y="6457950"/>
          <p14:tracePt t="229262" x="2965450" y="6457950"/>
          <p14:tracePt t="229279" x="2989263" y="6451600"/>
          <p14:tracePt t="229295" x="3011488" y="6446838"/>
          <p14:tracePt t="229312" x="3040063" y="6446838"/>
          <p14:tracePt t="229329" x="3079750" y="6440488"/>
          <p14:tracePt t="229346" x="3114675" y="6435725"/>
          <p14:tracePt t="229362" x="3149600" y="6435725"/>
          <p14:tracePt t="229379" x="3182938" y="6435725"/>
          <p14:tracePt t="229395" x="3211513" y="6435725"/>
          <p14:tracePt t="229413" x="3235325" y="6435725"/>
          <p14:tracePt t="229429" x="3257550" y="6435725"/>
          <p14:tracePt t="229533" x="3263900" y="6435725"/>
          <p14:tracePt t="229557" x="3268663" y="6435725"/>
          <p14:tracePt t="229563" x="3275013" y="6435725"/>
          <p14:tracePt t="229597" x="3279775" y="6435725"/>
          <p14:tracePt t="229613" x="3286125" y="6435725"/>
          <p14:tracePt t="229637" x="3292475" y="6435725"/>
          <p14:tracePt t="229653" x="3297238" y="6435725"/>
          <p14:tracePt t="229701" x="3303588" y="6435725"/>
          <p14:tracePt t="229733" x="3308350" y="6435725"/>
          <p14:tracePt t="229749" x="3308350" y="6429375"/>
          <p14:tracePt t="230029" x="3314700" y="6435725"/>
          <p14:tracePt t="230030" x="3314700" y="6440488"/>
          <p14:tracePt t="230053" x="3321050" y="6440488"/>
          <p14:tracePt t="230062" x="3321050" y="6446838"/>
          <p14:tracePt t="230079" x="3325813" y="6446838"/>
          <p14:tracePt t="230189" x="3332163" y="6446838"/>
          <p14:tracePt t="230197" x="3336925" y="6446838"/>
          <p14:tracePt t="230212" x="3343275" y="6446838"/>
          <p14:tracePt t="230213" x="3382963" y="6440488"/>
          <p14:tracePt t="230213" x="3406775" y="6440488"/>
          <p14:tracePt t="230229" x="3446463" y="6440488"/>
          <p14:tracePt t="230245" x="3492500" y="6440488"/>
          <p14:tracePt t="230263" x="3532188" y="6440488"/>
          <p14:tracePt t="230279" x="3578225" y="6440488"/>
          <p14:tracePt t="230296" x="3622675" y="6440488"/>
          <p14:tracePt t="230312" x="3651250" y="6440488"/>
          <p14:tracePt t="230329" x="3679825" y="6440488"/>
          <p14:tracePt t="230345" x="3714750" y="6446838"/>
          <p14:tracePt t="230363" x="3743325" y="6446838"/>
          <p14:tracePt t="230379" x="3765550" y="6451600"/>
          <p14:tracePt t="230396" x="3794125" y="6451600"/>
          <p14:tracePt t="230412" x="3817938" y="6451600"/>
          <p14:tracePt t="230429" x="3829050" y="6451600"/>
          <p14:tracePt t="230445" x="3835400" y="6451600"/>
          <p14:tracePt t="230589" x="3840163" y="6451600"/>
          <p14:tracePt t="230597" x="3846513" y="6451600"/>
          <p14:tracePt t="230613" x="3851275" y="6451600"/>
          <p14:tracePt t="230629" x="3863975" y="6451600"/>
          <p14:tracePt t="230630" x="3875088" y="6451600"/>
          <p14:tracePt t="230645" x="3879850" y="6446838"/>
          <p14:tracePt t="230662" x="3897313" y="6446838"/>
          <p14:tracePt t="230679" x="3908425" y="6446838"/>
          <p14:tracePt t="230695" x="3908425" y="6440488"/>
          <p14:tracePt t="230853" x="3903663" y="6440488"/>
          <p14:tracePt t="230869" x="3897313" y="6440488"/>
          <p14:tracePt t="230883" x="3892550" y="6446838"/>
          <p14:tracePt t="230895" x="3886200" y="6446838"/>
          <p14:tracePt t="230912" x="3875088" y="6446838"/>
          <p14:tracePt t="230929" x="3868738" y="6451600"/>
          <p14:tracePt t="230945" x="3857625" y="6451600"/>
          <p14:tracePt t="230962" x="3851275" y="6451600"/>
          <p14:tracePt t="230979" x="3851275" y="6457950"/>
          <p14:tracePt t="231149" x="3857625" y="6457950"/>
          <p14:tracePt t="231162" x="3863975" y="6457950"/>
          <p14:tracePt t="231162" x="3868738" y="6457950"/>
          <p14:tracePt t="231179" x="3886200" y="6464300"/>
          <p14:tracePt t="231195" x="3914775" y="6464300"/>
          <p14:tracePt t="231212" x="3937000" y="6469063"/>
          <p14:tracePt t="231229" x="3943350" y="6469063"/>
          <p14:tracePt t="231245" x="3949700" y="6469063"/>
          <p14:tracePt t="231710" x="3954463" y="6469063"/>
          <p14:tracePt t="231734" x="3960813" y="6475413"/>
          <p14:tracePt t="231750" x="3971925" y="6480175"/>
          <p14:tracePt t="231766" x="3978275" y="6486525"/>
          <p14:tracePt t="231782" x="3983038" y="6492875"/>
          <p14:tracePt t="231783" x="3989388" y="6492875"/>
          <p14:tracePt t="231870" x="3994150" y="6492875"/>
          <p14:tracePt t="232622" x="4006850" y="6492875"/>
          <p14:tracePt t="232630" x="4075113" y="6480175"/>
          <p14:tracePt t="232647" x="4114800" y="6469063"/>
          <p14:tracePt t="232663" x="4154488" y="6469063"/>
          <p14:tracePt t="232680" x="4200525" y="6469063"/>
          <p14:tracePt t="232696" x="4235450" y="6469063"/>
          <p14:tracePt t="232713" x="4268788" y="6469063"/>
          <p14:tracePt t="232730" x="4292600" y="6464300"/>
          <p14:tracePt t="232746" x="4314825" y="6457950"/>
          <p14:tracePt t="232763" x="4325938" y="6451600"/>
          <p14:tracePt t="232780" x="4343400" y="6451600"/>
          <p14:tracePt t="232796" x="4365625" y="6446838"/>
          <p14:tracePt t="232813" x="4371975" y="6446838"/>
          <p14:tracePt t="232829" x="4383088" y="6446838"/>
          <p14:tracePt t="232847" x="4389438" y="6446838"/>
          <p14:tracePt t="232918" x="4389438" y="6440488"/>
          <p14:tracePt t="232929" x="4400550" y="6435725"/>
          <p14:tracePt t="232947" x="4411663" y="6435725"/>
          <p14:tracePt t="232964" x="4418013" y="6429375"/>
          <p14:tracePt t="232979" x="4429125" y="6429375"/>
          <p14:tracePt t="232997" x="4440238" y="6429375"/>
          <p14:tracePt t="233013" x="4451350" y="6423025"/>
          <p14:tracePt t="233013" x="4457700" y="6423025"/>
          <p14:tracePt t="233030" x="4468813" y="6418263"/>
          <p14:tracePt t="233046" x="4479925" y="6418263"/>
          <p14:tracePt t="233064" x="4492625" y="6418263"/>
          <p14:tracePt t="233079" x="4503738" y="6418263"/>
          <p14:tracePt t="233097" x="4503738" y="6411913"/>
          <p14:tracePt t="233550" x="4508500" y="6411913"/>
          <p14:tracePt t="233694" x="4514850" y="6411913"/>
          <p14:tracePt t="233702" x="4521200" y="6411913"/>
          <p14:tracePt t="233718" x="4525963" y="6418263"/>
          <p14:tracePt t="233730" x="4537075" y="6423025"/>
          <p14:tracePt t="233746" x="4549775" y="6429375"/>
          <p14:tracePt t="233763" x="4554538" y="6435725"/>
          <p14:tracePt t="233878" x="4560888" y="6435725"/>
          <p14:tracePt t="233881" x="4565650" y="6435725"/>
          <p14:tracePt t="233897" x="4578350" y="6435725"/>
          <p14:tracePt t="233913" x="4594225" y="6440488"/>
          <p14:tracePt t="233930" x="4606925" y="6446838"/>
          <p14:tracePt t="233946" x="4629150" y="6446838"/>
          <p14:tracePt t="233963" x="4640263" y="6446838"/>
          <p14:tracePt t="233979" x="4651375" y="6451600"/>
          <p14:tracePt t="233997" x="4664075" y="6451600"/>
          <p14:tracePt t="234086" x="4668838" y="6451600"/>
          <p14:tracePt t="234110" x="4675188" y="6451600"/>
          <p14:tracePt t="234502" x="4668838" y="6451600"/>
          <p14:tracePt t="234550" x="4668838" y="6457950"/>
          <p14:tracePt t="234598" x="4675188" y="6464300"/>
          <p14:tracePt t="234613" x="4679950" y="6464300"/>
          <p14:tracePt t="234629" x="4697413" y="6469063"/>
          <p14:tracePt t="234647" x="4714875" y="6469063"/>
          <p14:tracePt t="234663" x="4725988" y="6475413"/>
          <p14:tracePt t="234681" x="4743450" y="6475413"/>
          <p14:tracePt t="234696" x="4765675" y="6475413"/>
          <p14:tracePt t="234713" x="4778375" y="6469063"/>
          <p14:tracePt t="234729" x="4789488" y="6469063"/>
          <p14:tracePt t="234747" x="4794250" y="6457950"/>
          <p14:tracePt t="234763" x="4806950" y="6457950"/>
          <p14:tracePt t="234886" x="4806950" y="6451600"/>
          <p14:tracePt t="234894" x="4811713" y="6451600"/>
          <p14:tracePt t="234894" x="4811713" y="6446838"/>
          <p14:tracePt t="234926" x="4818063" y="6440488"/>
          <p14:tracePt t="234934" x="4818063" y="6435725"/>
          <p14:tracePt t="234946" x="4822825" y="6429375"/>
          <p14:tracePt t="234963" x="4829175" y="6418263"/>
          <p14:tracePt t="234980" x="4835525" y="6411913"/>
          <p14:tracePt t="234996" x="4840288" y="6407150"/>
          <p14:tracePt t="235013" x="4846638" y="6400800"/>
          <p14:tracePt t="235029" x="4857750" y="6389688"/>
          <p14:tracePt t="235047" x="4864100" y="6372225"/>
          <p14:tracePt t="235063" x="4875213" y="6361113"/>
          <p14:tracePt t="235080" x="4892675" y="6343650"/>
          <p14:tracePt t="235096" x="4903788" y="6326188"/>
          <p14:tracePt t="235113" x="4921250" y="6315075"/>
          <p14:tracePt t="235129" x="4937125" y="6292850"/>
          <p14:tracePt t="235147" x="4949825" y="6280150"/>
          <p14:tracePt t="235163" x="4960938" y="6269038"/>
          <p14:tracePt t="235180" x="4972050" y="6264275"/>
          <p14:tracePt t="235214" x="4972050" y="6257925"/>
          <p14:tracePt t="235238" x="4978400" y="6251575"/>
          <p14:tracePt t="235254" x="4978400" y="6246813"/>
          <p14:tracePt t="235279" x="4983163" y="6235700"/>
          <p14:tracePt t="235280" x="4983163" y="6229350"/>
          <p14:tracePt t="235296" x="4983163" y="6218238"/>
          <p14:tracePt t="235313" x="4989513" y="6218238"/>
          <p14:tracePt t="235878" x="4994275" y="6218238"/>
          <p14:tracePt t="235902" x="5006975" y="6223000"/>
          <p14:tracePt t="235903" x="5029200" y="6229350"/>
          <p14:tracePt t="235913" x="5068888" y="6246813"/>
          <p14:tracePt t="235929" x="5126038" y="6269038"/>
          <p14:tracePt t="235946" x="5183188" y="6280150"/>
          <p14:tracePt t="235963" x="5240338" y="6292850"/>
          <p14:tracePt t="235979" x="5308600" y="6297613"/>
          <p14:tracePt t="235996" x="5354638" y="6303963"/>
          <p14:tracePt t="236013" x="5389563" y="6308725"/>
          <p14:tracePt t="236029" x="5422900" y="6308725"/>
          <p14:tracePt t="236046" x="5440363" y="6315075"/>
          <p14:tracePt t="236063" x="5446713" y="6315075"/>
          <p14:tracePt t="236079" x="5457825" y="6315075"/>
          <p14:tracePt t="236118" x="5464175" y="6315075"/>
          <p14:tracePt t="236214" x="5468938" y="6315075"/>
          <p14:tracePt t="236221" x="5468938" y="6321425"/>
          <p14:tracePt t="236230" x="5480050" y="6321425"/>
          <p14:tracePt t="236246" x="5492750" y="6321425"/>
          <p14:tracePt t="236263" x="5497513" y="6326188"/>
          <p14:tracePt t="236279" x="5503863" y="6332538"/>
          <p14:tracePt t="236297" x="5508625" y="6332538"/>
          <p14:tracePt t="236334" x="5514975" y="6332538"/>
          <p14:tracePt t="236334" x="5521325" y="6337300"/>
          <p14:tracePt t="236350" x="5532438" y="6337300"/>
          <p14:tracePt t="236363" x="5554663" y="6343650"/>
          <p14:tracePt t="236379" x="5561013" y="6350000"/>
          <p14:tracePt t="236396" x="5583238" y="6354763"/>
          <p14:tracePt t="236412" x="5600700" y="6354763"/>
          <p14:tracePt t="236412" x="5607050" y="6354763"/>
          <p14:tracePt t="236430" x="5611813" y="6354763"/>
          <p14:tracePt t="236446" x="5618163" y="6354763"/>
          <p14:tracePt t="236463" x="5622925" y="6354763"/>
          <p14:tracePt t="236479" x="5629275" y="6361113"/>
          <p14:tracePt t="236518" x="5635625" y="6361113"/>
          <p14:tracePt t="237625" x="0" y="0"/>
        </p14:tracePtLst>
        <p14:tracePtLst>
          <p14:tracePt t="279245" x="7069138" y="4314825"/>
          <p14:tracePt t="279253" x="7064375" y="4314825"/>
          <p14:tracePt t="279301" x="7058025" y="4314825"/>
          <p14:tracePt t="279311" x="7058025" y="4308475"/>
          <p14:tracePt t="279312" x="7023100" y="4297363"/>
          <p14:tracePt t="279333" x="6989763" y="4292600"/>
          <p14:tracePt t="279349" x="6950075" y="4279900"/>
          <p14:tracePt t="279365" x="6904038" y="4275138"/>
          <p14:tracePt t="279381" x="6864350" y="4275138"/>
          <p14:tracePt t="279396" x="6829425" y="4275138"/>
          <p14:tracePt t="279413" x="6807200" y="4275138"/>
          <p14:tracePt t="279429" x="6789738" y="4275138"/>
          <p14:tracePt t="279533" x="6794500" y="4275138"/>
          <p14:tracePt t="279534" x="6800850" y="4279900"/>
          <p14:tracePt t="279545" x="6823075" y="4292600"/>
          <p14:tracePt t="279561" x="6846888" y="4303713"/>
          <p14:tracePt t="279578" x="6875463" y="4314825"/>
          <p14:tracePt t="279595" x="6904038" y="4321175"/>
          <p14:tracePt t="279611" x="6937375" y="4325938"/>
          <p14:tracePt t="279628" x="6978650" y="4332288"/>
          <p14:tracePt t="279628" x="6994525" y="4337050"/>
          <p14:tracePt t="279645" x="7040563" y="4337050"/>
          <p14:tracePt t="279661" x="7092950" y="4337050"/>
          <p14:tracePt t="279678" x="7137400" y="4337050"/>
          <p14:tracePt t="279695" x="7165975" y="4337050"/>
          <p14:tracePt t="279711" x="7189788" y="4337050"/>
          <p14:tracePt t="279728" x="7200900" y="4337050"/>
          <p14:tracePt t="281213" x="7207250" y="4337050"/>
          <p14:tracePt t="281237" x="7212013" y="4337050"/>
          <p14:tracePt t="281277" x="7218363" y="4337050"/>
          <p14:tracePt t="281280" x="7229475" y="4337050"/>
          <p14:tracePt t="281295" x="7240588" y="4337050"/>
          <p14:tracePt t="281311" x="7258050" y="4337050"/>
          <p14:tracePt t="281328" x="7275513" y="4337050"/>
          <p14:tracePt t="281345" x="7280275" y="4337050"/>
          <p14:tracePt t="281361" x="7292975" y="4337050"/>
          <p14:tracePt t="281413" x="7297738" y="4337050"/>
          <p14:tracePt t="281437" x="7304088" y="4349750"/>
          <p14:tracePt t="281437" x="7308850" y="4354513"/>
          <p14:tracePt t="281445" x="7315200" y="4360863"/>
          <p14:tracePt t="281461" x="7321550" y="4360863"/>
          <p14:tracePt t="281509" x="7326313" y="4360863"/>
          <p14:tracePt t="281541" x="7332663" y="4360863"/>
          <p14:tracePt t="282109" x="7337425" y="4360863"/>
          <p14:tracePt t="282110" x="7343775" y="4371975"/>
          <p14:tracePt t="282128" x="7350125" y="4383088"/>
          <p14:tracePt t="282145" x="7361238" y="4400550"/>
          <p14:tracePt t="282161" x="7361238" y="4411663"/>
          <p14:tracePt t="282178" x="7366000" y="4429125"/>
          <p14:tracePt t="282194" x="7372350" y="4440238"/>
          <p14:tracePt t="282211" x="7372350" y="4451350"/>
          <p14:tracePt t="282228" x="7372350" y="4457700"/>
          <p14:tracePt t="282228" x="7372350" y="4468813"/>
          <p14:tracePt t="282245" x="7378700" y="4475163"/>
          <p14:tracePt t="282261" x="7378700" y="4486275"/>
          <p14:tracePt t="282301" x="7378700" y="4492625"/>
          <p14:tracePt t="282317" x="7378700" y="4497388"/>
          <p14:tracePt t="282325" x="7378700" y="4503738"/>
          <p14:tracePt t="282333" x="7383463" y="4503738"/>
          <p14:tracePt t="282345" x="7389813" y="4508500"/>
          <p14:tracePt t="282362" x="7389813" y="4521200"/>
          <p14:tracePt t="282378" x="7394575" y="4532313"/>
          <p14:tracePt t="282395" x="7400925" y="4549775"/>
          <p14:tracePt t="282412" x="7407275" y="4560888"/>
          <p14:tracePt t="282428" x="7407275" y="4565650"/>
          <p14:tracePt t="282445" x="7418388" y="4578350"/>
          <p14:tracePt t="282461" x="7423150" y="4589463"/>
          <p14:tracePt t="282478" x="7429500" y="4606925"/>
          <p14:tracePt t="282494" x="7446963" y="4629150"/>
          <p14:tracePt t="282511" x="7458075" y="4646613"/>
          <p14:tracePt t="282528" x="7469188" y="4657725"/>
          <p14:tracePt t="282545" x="7475538" y="4657725"/>
          <p14:tracePt t="282561" x="7475538" y="4664075"/>
          <p14:tracePt t="282637" x="7480300" y="4664075"/>
          <p14:tracePt t="282645" x="7480300" y="4657725"/>
          <p14:tracePt t="282653" x="7493000" y="4646613"/>
          <p14:tracePt t="282666" x="7504113" y="4629150"/>
          <p14:tracePt t="282678" x="7508875" y="4611688"/>
          <p14:tracePt t="282695" x="7521575" y="4600575"/>
          <p14:tracePt t="282711" x="7521575" y="4589463"/>
          <p14:tracePt t="282728" x="7521575" y="4583113"/>
          <p14:tracePt t="283285" x="7508875" y="4578350"/>
          <p14:tracePt t="283285" x="7493000" y="4560888"/>
          <p14:tracePt t="283293" x="7418388" y="4521200"/>
          <p14:tracePt t="283311" x="7308850" y="4457700"/>
          <p14:tracePt t="283328" x="7178675" y="4400550"/>
          <p14:tracePt t="283344" x="7058025" y="4349750"/>
          <p14:tracePt t="283362" x="6972300" y="4314825"/>
          <p14:tracePt t="283378" x="6943725" y="4297363"/>
          <p14:tracePt t="283395" x="6943725" y="4292600"/>
          <p14:tracePt t="283411" x="6943725" y="4286250"/>
          <p14:tracePt t="283428" x="6943725" y="4279900"/>
          <p14:tracePt t="283444" x="6950075" y="4264025"/>
          <p14:tracePt t="283462" x="6961188" y="4264025"/>
          <p14:tracePt t="283478" x="6983413" y="4264025"/>
          <p14:tracePt t="283495" x="7011988" y="4264025"/>
          <p14:tracePt t="283511" x="7035800" y="4268788"/>
          <p14:tracePt t="283528" x="7051675" y="4275138"/>
          <p14:tracePt t="283544" x="7069138" y="4279900"/>
          <p14:tracePt t="283621" x="7075488" y="4279900"/>
          <p14:tracePt t="283637" x="7086600" y="4279900"/>
          <p14:tracePt t="283645" x="7126288" y="4286250"/>
          <p14:tracePt t="283662" x="7161213" y="4286250"/>
          <p14:tracePt t="283678" x="7207250" y="4292600"/>
          <p14:tracePt t="283695" x="7251700" y="4297363"/>
          <p14:tracePt t="283711" x="7297738" y="4303713"/>
          <p14:tracePt t="283728" x="7315200" y="4308475"/>
          <p14:tracePt t="283744" x="7332663" y="4314825"/>
          <p14:tracePt t="283762" x="7337425" y="4314825"/>
          <p14:tracePt t="283778" x="7343775" y="4314825"/>
          <p14:tracePt t="283877" x="7350125" y="4314825"/>
          <p14:tracePt t="283885" x="7354888" y="4314825"/>
          <p14:tracePt t="283895" x="7361238" y="4314825"/>
          <p14:tracePt t="284214" x="7361238" y="4321175"/>
          <p14:tracePt t="284218" x="7354888" y="4325938"/>
          <p14:tracePt t="284229" x="7343775" y="4343400"/>
          <p14:tracePt t="284245" x="7326313" y="4360863"/>
          <p14:tracePt t="284263" x="7315200" y="4371975"/>
          <p14:tracePt t="284279" x="7308850" y="4389438"/>
          <p14:tracePt t="284296" x="7304088" y="4406900"/>
          <p14:tracePt t="284312" x="7297738" y="4418013"/>
          <p14:tracePt t="284329" x="7292975" y="4429125"/>
          <p14:tracePt t="284345" x="7286625" y="4435475"/>
          <p14:tracePt t="284362" x="7286625" y="4440238"/>
          <p14:tracePt t="284379" x="7275513" y="4446588"/>
          <p14:tracePt t="284397" x="7275513" y="4457700"/>
          <p14:tracePt t="284412" x="7269163" y="4464050"/>
          <p14:tracePt t="284429" x="7264400" y="4468813"/>
          <p14:tracePt t="284445" x="7246938" y="4479925"/>
          <p14:tracePt t="284463" x="7235825" y="4492625"/>
          <p14:tracePt t="284479" x="7229475" y="4503738"/>
          <p14:tracePt t="284496" x="7212013" y="4514850"/>
          <p14:tracePt t="284512" x="7207250" y="4521200"/>
          <p14:tracePt t="284529" x="7194550" y="4525963"/>
          <p14:tracePt t="284545" x="7183438" y="4532313"/>
          <p14:tracePt t="284562" x="7178675" y="4537075"/>
          <p14:tracePt t="284579" x="7172325" y="4537075"/>
          <p14:tracePt t="284595" x="7161213" y="4543425"/>
          <p14:tracePt t="284612" x="7154863" y="4543425"/>
          <p14:tracePt t="284629" x="7143750" y="4549775"/>
          <p14:tracePt t="284645" x="7132638" y="4549775"/>
          <p14:tracePt t="284663" x="7121525" y="4549775"/>
          <p14:tracePt t="284679" x="7108825" y="4549775"/>
          <p14:tracePt t="284696" x="7097713" y="4549775"/>
          <p14:tracePt t="284712" x="7080250" y="4549775"/>
          <p14:tracePt t="284729" x="7069138" y="4549775"/>
          <p14:tracePt t="284745" x="7046913" y="4549775"/>
          <p14:tracePt t="284762" x="7023100" y="4537075"/>
          <p14:tracePt t="284779" x="7000875" y="4525963"/>
          <p14:tracePt t="284795" x="6978650" y="4514850"/>
          <p14:tracePt t="284812" x="6961188" y="4503738"/>
          <p14:tracePt t="284829" x="6943725" y="4503738"/>
          <p14:tracePt t="284846" x="6926263" y="4497388"/>
          <p14:tracePt t="284862" x="6908800" y="4497388"/>
          <p14:tracePt t="284879" x="6892925" y="4497388"/>
          <p14:tracePt t="284895" x="6864350" y="4497388"/>
          <p14:tracePt t="284912" x="6846888" y="4497388"/>
          <p14:tracePt t="284929" x="6823075" y="4497388"/>
          <p14:tracePt t="284946" x="6807200" y="4497388"/>
          <p14:tracePt t="284962" x="6789738" y="4497388"/>
          <p14:tracePt t="284979" x="6772275" y="4497388"/>
          <p14:tracePt t="284996" x="6754813" y="4497388"/>
          <p14:tracePt t="285012" x="6732588" y="4497388"/>
          <p14:tracePt t="285029" x="6721475" y="4503738"/>
          <p14:tracePt t="285029" x="6715125" y="4503738"/>
          <p14:tracePt t="285046" x="6704013" y="4503738"/>
          <p14:tracePt t="285062" x="6697663" y="4508500"/>
          <p14:tracePt t="285079" x="6686550" y="4508500"/>
          <p14:tracePt t="285095" x="6675438" y="4508500"/>
          <p14:tracePt t="285112" x="6664325" y="4508500"/>
          <p14:tracePt t="285129" x="6657975" y="4508500"/>
          <p14:tracePt t="285145" x="6646863" y="4508500"/>
          <p14:tracePt t="285162" x="6635750" y="4514850"/>
          <p14:tracePt t="285179" x="6618288" y="4514850"/>
          <p14:tracePt t="285195" x="6611938" y="4514850"/>
          <p14:tracePt t="285212" x="6600825" y="4514850"/>
          <p14:tracePt t="285229" x="6578600" y="4521200"/>
          <p14:tracePt t="285246" x="6550025" y="4521200"/>
          <p14:tracePt t="285262" x="6532563" y="4521200"/>
          <p14:tracePt t="285279" x="6521450" y="4521200"/>
          <p14:tracePt t="285295" x="6503988" y="4525963"/>
          <p14:tracePt t="285312" x="6492875" y="4532313"/>
          <p14:tracePt t="285329" x="6480175" y="4532313"/>
          <p14:tracePt t="285346" x="6469063" y="4537075"/>
          <p14:tracePt t="285362" x="6457950" y="4543425"/>
          <p14:tracePt t="285379" x="6451600" y="4543425"/>
          <p14:tracePt t="285396" x="6446838" y="4543425"/>
          <p14:tracePt t="285412" x="6440488" y="4549775"/>
          <p14:tracePt t="285428" x="6429375" y="4549775"/>
          <p14:tracePt t="285446" x="6423025" y="4554538"/>
          <p14:tracePt t="285462" x="6411913" y="4560888"/>
          <p14:tracePt t="285479" x="6400800" y="4560888"/>
          <p14:tracePt t="285495" x="6389688" y="4565650"/>
          <p14:tracePt t="285512" x="6365875" y="4583113"/>
          <p14:tracePt t="285528" x="6350000" y="4583113"/>
          <p14:tracePt t="285546" x="6337300" y="4594225"/>
          <p14:tracePt t="285562" x="6321425" y="4600575"/>
          <p14:tracePt t="285579" x="6315075" y="4600575"/>
          <p14:tracePt t="285595" x="6308725" y="4600575"/>
          <p14:tracePt t="285612" x="6303963" y="4606925"/>
          <p14:tracePt t="285678" x="6297613" y="4606925"/>
          <p14:tracePt t="285686" x="6292850" y="4611688"/>
          <p14:tracePt t="285703" x="6286500" y="4611688"/>
          <p14:tracePt t="285712" x="6269038" y="4622800"/>
          <p14:tracePt t="285728" x="6240463" y="4622800"/>
          <p14:tracePt t="285746" x="6218238" y="4629150"/>
          <p14:tracePt t="285762" x="6194425" y="4635500"/>
          <p14:tracePt t="285779" x="6172200" y="4640263"/>
          <p14:tracePt t="285795" x="6149975" y="4640263"/>
          <p14:tracePt t="285812" x="6126163" y="4651375"/>
          <p14:tracePt t="285828" x="6103938" y="4657725"/>
          <p14:tracePt t="285846" x="6075363" y="4664075"/>
          <p14:tracePt t="285862" x="6057900" y="4668838"/>
          <p14:tracePt t="285879" x="6035675" y="4668838"/>
          <p14:tracePt t="285895" x="6022975" y="4668838"/>
          <p14:tracePt t="285912" x="6018213" y="4668838"/>
          <p14:tracePt t="286342" x="6022975" y="4668838"/>
          <p14:tracePt t="286344" x="6029325" y="4668838"/>
          <p14:tracePt t="286654" x="6029325" y="4664075"/>
          <p14:tracePt t="286670" x="6029325" y="4657725"/>
          <p14:tracePt t="286679" x="6022975" y="4646613"/>
          <p14:tracePt t="286686" x="6018213" y="4635500"/>
          <p14:tracePt t="286696" x="6007100" y="4618038"/>
          <p14:tracePt t="286712" x="5994400" y="4600575"/>
          <p14:tracePt t="286729" x="5994400" y="4594225"/>
          <p14:tracePt t="286745" x="5989638" y="4589463"/>
          <p14:tracePt t="286763" x="5989638" y="4578350"/>
          <p14:tracePt t="286778" x="5983288" y="4578350"/>
          <p14:tracePt t="288158" x="5989638" y="4578350"/>
          <p14:tracePt t="288182" x="5994400" y="4578350"/>
          <p14:tracePt t="288183" x="6011863" y="4578350"/>
          <p14:tracePt t="288195" x="6040438" y="4572000"/>
          <p14:tracePt t="288212" x="6092825" y="4560888"/>
          <p14:tracePt t="288228" x="6149975" y="4554538"/>
          <p14:tracePt t="288228" x="6172200" y="4549775"/>
          <p14:tracePt t="288246" x="6223000" y="4543425"/>
          <p14:tracePt t="288262" x="6264275" y="4543425"/>
          <p14:tracePt t="288279" x="6303963" y="4532313"/>
          <p14:tracePt t="288295" x="6337300" y="4525963"/>
          <p14:tracePt t="288312" x="6383338" y="4521200"/>
          <p14:tracePt t="288328" x="6429375" y="4508500"/>
          <p14:tracePt t="288346" x="6492875" y="4492625"/>
          <p14:tracePt t="288362" x="6561138" y="4468813"/>
          <p14:tracePt t="288379" x="6618288" y="4451350"/>
          <p14:tracePt t="288395" x="6680200" y="4429125"/>
          <p14:tracePt t="288412" x="6743700" y="4411663"/>
          <p14:tracePt t="288428" x="6811963" y="4383088"/>
          <p14:tracePt t="288428" x="6851650" y="4365625"/>
          <p14:tracePt t="288447" x="6937375" y="4332288"/>
          <p14:tracePt t="288462" x="7011988" y="4297363"/>
          <p14:tracePt t="288479" x="7092950" y="4268788"/>
          <p14:tracePt t="288495" x="7161213" y="4235450"/>
          <p14:tracePt t="288512" x="7223125" y="4200525"/>
          <p14:tracePt t="288528" x="7275513" y="4171950"/>
          <p14:tracePt t="288546" x="7321550" y="4154488"/>
          <p14:tracePt t="288562" x="7361238" y="4132263"/>
          <p14:tracePt t="288579" x="7389813" y="4121150"/>
          <p14:tracePt t="288595" x="7418388" y="4108450"/>
          <p14:tracePt t="288612" x="7446963" y="4086225"/>
          <p14:tracePt t="288628" x="7475538" y="4075113"/>
          <p14:tracePt t="288628" x="7486650" y="4068763"/>
          <p14:tracePt t="288646" x="7526338" y="4051300"/>
          <p14:tracePt t="288662" x="7566025" y="4035425"/>
          <p14:tracePt t="288679" x="7594600" y="4017963"/>
          <p14:tracePt t="288695" x="7629525" y="4000500"/>
          <p14:tracePt t="288712" x="7658100" y="3983038"/>
          <p14:tracePt t="288728" x="7686675" y="3965575"/>
          <p14:tracePt t="288746" x="7708900" y="3954463"/>
          <p14:tracePt t="288762" x="7726363" y="3943350"/>
          <p14:tracePt t="288779" x="7737475" y="3937000"/>
          <p14:tracePt t="288795" x="7743825" y="3932238"/>
          <p14:tracePt t="288812" x="7754938" y="3925888"/>
          <p14:tracePt t="288828" x="7754938" y="3921125"/>
          <p14:tracePt t="289173" x="0"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Operation of Voltage Control Devices</a:t>
            </a:r>
            <a:endParaRPr lang="en-US" dirty="0"/>
          </a:p>
        </p:txBody>
      </p:sp>
      <p:sp>
        <p:nvSpPr>
          <p:cNvPr id="3" name="Content Placeholder 2"/>
          <p:cNvSpPr>
            <a:spLocks noGrp="1"/>
          </p:cNvSpPr>
          <p:nvPr>
            <p:ph idx="1"/>
          </p:nvPr>
        </p:nvSpPr>
        <p:spPr/>
        <p:txBody>
          <a:bodyPr>
            <a:normAutofit/>
          </a:bodyPr>
          <a:lstStyle/>
          <a:p>
            <a:r>
              <a:rPr lang="en-US" sz="2400" dirty="0" smtClean="0"/>
              <a:t>Voltage control devices, both regulators and shunt capacitors, traditionally have been operated in a stand alone mode.</a:t>
            </a:r>
          </a:p>
          <a:p>
            <a:endParaRPr lang="en-US" sz="2400" dirty="0" smtClean="0"/>
          </a:p>
          <a:p>
            <a:r>
              <a:rPr lang="en-US" sz="2400" dirty="0" smtClean="0"/>
              <a:t>Stand alone operation is achieved through manual operation, local set points, and on occasion remote measurements.</a:t>
            </a:r>
          </a:p>
          <a:p>
            <a:endParaRPr lang="en-US" sz="2400" dirty="0" smtClean="0"/>
          </a:p>
          <a:p>
            <a:r>
              <a:rPr lang="en-US" sz="2400" dirty="0" smtClean="0"/>
              <a:t>While the set points may be coordinated, it is a static coordination and does not account for time dependant variations in the system behavior.</a:t>
            </a:r>
            <a:endParaRPr lang="en-US" sz="24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13</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4626"/>
    </mc:Choice>
    <mc:Fallback xmlns="">
      <p:transition spd="slow" advTm="124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Autofit/>
          </a:bodyPr>
          <a:lstStyle/>
          <a:p>
            <a:r>
              <a:rPr lang="en-US" sz="3200" dirty="0"/>
              <a:t>Part 2</a:t>
            </a:r>
            <a:r>
              <a:rPr lang="en-US" sz="3200" dirty="0" smtClean="0"/>
              <a:t>: Voltage Regulators</a:t>
            </a:r>
            <a:endParaRPr lang="en-US" sz="32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14</a:t>
            </a:fld>
            <a:endParaRPr lang="en-US"/>
          </a:p>
        </p:txBody>
      </p:sp>
      <p:pic>
        <p:nvPicPr>
          <p:cNvPr id="11" name="Picture 2" descr="C:\PNNL Work\Current Projects\FOA-152 WSU\Photos\Regulators\IMG_0061.JP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969744" y="1600200"/>
            <a:ext cx="3395511" cy="4525963"/>
          </a:xfrm>
          <a:prstGeom prst="rect">
            <a:avLst/>
          </a:prstGeom>
          <a:noFill/>
          <a:effectLst>
            <a:outerShdw blurRad="508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 name="Picture 2" descr="C:\PNNL Work\Current Projects\FOA-152 WSU\Photos\Substations\Pateros\IMG_0267.JPG"/>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2348706"/>
            <a:ext cx="4038600" cy="3028950"/>
          </a:xfrm>
          <a:prstGeom prst="rect">
            <a:avLst/>
          </a:prstGeom>
          <a:noFill/>
          <a:effectLst>
            <a:outerShdw blurRad="508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33604603"/>
      </p:ext>
    </p:extLst>
  </p:cSld>
  <p:clrMapOvr>
    <a:masterClrMapping/>
  </p:clrMapOvr>
  <mc:AlternateContent xmlns:mc="http://schemas.openxmlformats.org/markup-compatibility/2006" xmlns:p14="http://schemas.microsoft.com/office/powerpoint/2010/main">
    <mc:Choice Requires="p14">
      <p:transition spd="slow" p14:dur="2000" advTm="25469"/>
    </mc:Choice>
    <mc:Fallback xmlns="">
      <p:transition spd="slow" advTm="25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14401" x="3108325" y="4994275"/>
          <p14:tracePt t="14544" x="3103563" y="4994275"/>
          <p14:tracePt t="14576" x="3097213" y="4994275"/>
          <p14:tracePt t="14597" x="3086100" y="4994275"/>
          <p14:tracePt t="14600" x="3068638" y="4983163"/>
          <p14:tracePt t="14616" x="3040063" y="4972050"/>
          <p14:tracePt t="14632" x="3006725" y="4960938"/>
          <p14:tracePt t="14648" x="2921000" y="4932363"/>
          <p14:tracePt t="14680" x="2851150" y="4921250"/>
          <p14:tracePt t="14683" x="2782888" y="4903788"/>
          <p14:tracePt t="14698" x="2714625" y="4892675"/>
          <p14:tracePt t="14714" x="2646363" y="4879975"/>
          <p14:tracePt t="14731" x="2571750" y="4857750"/>
          <p14:tracePt t="14747" x="2497138" y="4840288"/>
          <p14:tracePt t="14764" x="2422525" y="4822825"/>
          <p14:tracePt t="14781" x="2354263" y="4806950"/>
          <p14:tracePt t="14797" x="2292350" y="4783138"/>
          <p14:tracePt t="14814" x="2222500" y="4765675"/>
          <p14:tracePt t="14831" x="2154238" y="4743450"/>
          <p14:tracePt t="14847" x="2051050" y="4703763"/>
          <p14:tracePt t="14865" x="1982788" y="4675188"/>
          <p14:tracePt t="14881" x="1914525" y="4646613"/>
          <p14:tracePt t="14898" x="1846263" y="4611688"/>
          <p14:tracePt t="14914" x="1800225" y="4578350"/>
          <p14:tracePt t="14931" x="1760538" y="4554538"/>
          <p14:tracePt t="14947" x="1725613" y="4537075"/>
          <p14:tracePt t="14964" x="1703388" y="4521200"/>
          <p14:tracePt t="14980" x="1697038" y="4508500"/>
          <p14:tracePt t="15120" x="1708150" y="4508500"/>
          <p14:tracePt t="15128" x="1714500" y="4514850"/>
          <p14:tracePt t="15136" x="1731963" y="4521200"/>
          <p14:tracePt t="15147" x="1749425" y="4532313"/>
          <p14:tracePt t="15164" x="1765300" y="4537075"/>
          <p14:tracePt t="15181" x="1789113" y="4537075"/>
          <p14:tracePt t="15197" x="1811338" y="4537075"/>
          <p14:tracePt t="15214" x="1839913" y="4537075"/>
          <p14:tracePt t="15230" x="1868488" y="4537075"/>
          <p14:tracePt t="15248" x="1885950" y="4537075"/>
          <p14:tracePt t="15264" x="1903413" y="4537075"/>
          <p14:tracePt t="15832" x="1903413" y="4543425"/>
          <p14:tracePt t="15847" x="1903413" y="4549775"/>
          <p14:tracePt t="15847" x="1936750" y="4565650"/>
          <p14:tracePt t="15864" x="1960563" y="4578350"/>
          <p14:tracePt t="15881" x="1993900" y="4589463"/>
          <p14:tracePt t="15897" x="2035175" y="4600575"/>
          <p14:tracePt t="15914" x="2079625" y="4606925"/>
          <p14:tracePt t="15930" x="2120900" y="4611688"/>
          <p14:tracePt t="15948" x="2165350" y="4611688"/>
          <p14:tracePt t="15964" x="2193925" y="4611688"/>
          <p14:tracePt t="15981" x="2206625" y="4611688"/>
          <p14:tracePt t="16160" x="2200275" y="4611688"/>
          <p14:tracePt t="16528" x="2193925" y="4611688"/>
          <p14:tracePt t="16576" x="2189163" y="4611688"/>
          <p14:tracePt t="16584" x="2182813" y="4618038"/>
          <p14:tracePt t="16598" x="2171700" y="4618038"/>
          <p14:tracePt t="16614" x="2160588" y="4618038"/>
          <p14:tracePt t="16630" x="2149475" y="4622800"/>
          <p14:tracePt t="16647" x="2143125" y="4622800"/>
          <p14:tracePt t="16664" x="2132013" y="4622800"/>
          <p14:tracePt t="16680" x="2120900" y="4622800"/>
          <p14:tracePt t="16697" x="2114550" y="4622800"/>
          <p14:tracePt t="16714" x="2108200" y="4622800"/>
          <p14:tracePt t="16784" x="2103438" y="4622800"/>
          <p14:tracePt t="16797" x="2097088" y="4622800"/>
          <p14:tracePt t="16816" x="2092325" y="4618038"/>
          <p14:tracePt t="16816" x="2092325" y="4611688"/>
          <p14:tracePt t="16831" x="2074863" y="4600575"/>
          <p14:tracePt t="16847" x="2063750" y="4583113"/>
          <p14:tracePt t="16864" x="2057400" y="4578350"/>
          <p14:tracePt t="16880" x="2057400" y="4572000"/>
          <p14:tracePt t="16897" x="2057400" y="4565650"/>
          <p14:tracePt t="16914" x="2057400" y="4554538"/>
          <p14:tracePt t="16931" x="2057400" y="4549775"/>
          <p14:tracePt t="16947" x="2063750" y="4543425"/>
          <p14:tracePt t="16964" x="2074863" y="4537075"/>
          <p14:tracePt t="16980" x="2097088" y="4525963"/>
          <p14:tracePt t="16997" x="2120900" y="4514850"/>
          <p14:tracePt t="17014" x="2154238" y="4503738"/>
          <p14:tracePt t="17031" x="2178050" y="4492625"/>
          <p14:tracePt t="17047" x="2211388" y="4475163"/>
          <p14:tracePt t="17064" x="2228850" y="4464050"/>
          <p14:tracePt t="17080" x="2251075" y="4457700"/>
          <p14:tracePt t="17098" x="2263775" y="4451350"/>
          <p14:tracePt t="17114" x="2279650" y="4446588"/>
          <p14:tracePt t="17131" x="2292350" y="4440238"/>
          <p14:tracePt t="17147" x="2303463" y="4435475"/>
          <p14:tracePt t="17164" x="2308225" y="4435475"/>
          <p14:tracePt t="17180" x="2314575" y="4435475"/>
          <p14:tracePt t="17197" x="2320925" y="4435475"/>
          <p14:tracePt t="17214" x="2332038" y="4435475"/>
          <p14:tracePt t="17231" x="2360613" y="4435475"/>
          <p14:tracePt t="17247" x="2451100" y="4435475"/>
          <p14:tracePt t="17264" x="2532063" y="4440238"/>
          <p14:tracePt t="17280" x="2611438" y="4446588"/>
          <p14:tracePt t="17297" x="2692400" y="4457700"/>
          <p14:tracePt t="17314" x="2771775" y="4468813"/>
          <p14:tracePt t="17331" x="2857500" y="4486275"/>
          <p14:tracePt t="17347" x="2936875" y="4497388"/>
          <p14:tracePt t="17364" x="3017838" y="4508500"/>
          <p14:tracePt t="17380" x="3074988" y="4508500"/>
          <p14:tracePt t="17397" x="3121025" y="4508500"/>
          <p14:tracePt t="17414" x="3136900" y="4514850"/>
          <p14:tracePt t="17431" x="3154363" y="4514850"/>
          <p14:tracePt t="17447" x="3171825" y="4521200"/>
          <p14:tracePt t="17464" x="3189288" y="4525963"/>
          <p14:tracePt t="17480" x="3217863" y="4525963"/>
          <p14:tracePt t="17497" x="3246438" y="4532313"/>
          <p14:tracePt t="17514" x="3275013" y="4532313"/>
          <p14:tracePt t="17531" x="3297238" y="4537075"/>
          <p14:tracePt t="17547" x="3321050" y="4537075"/>
          <p14:tracePt t="17564" x="3343275" y="4537075"/>
          <p14:tracePt t="17580" x="3354388" y="4537075"/>
          <p14:tracePt t="17597" x="3365500" y="4537075"/>
          <p14:tracePt t="18800" x="0" y="0"/>
        </p14:tracePtLst>
        <p14:tracePtLst>
          <p14:tracePt t="19315" x="6092825" y="4246563"/>
          <p14:tracePt t="19576" x="6097588" y="4246563"/>
          <p14:tracePt t="19582" x="6103938" y="4246563"/>
          <p14:tracePt t="19597" x="6115050" y="4246563"/>
          <p14:tracePt t="19614" x="6149975" y="4246563"/>
          <p14:tracePt t="19630" x="6194425" y="4246563"/>
          <p14:tracePt t="19630" x="6229350" y="4246563"/>
          <p14:tracePt t="19648" x="6280150" y="4246563"/>
          <p14:tracePt t="19663" x="6332538" y="4246563"/>
          <p14:tracePt t="19680" x="6372225" y="4246563"/>
          <p14:tracePt t="19697" x="6400800" y="4246563"/>
          <p14:tracePt t="19714" x="6423025" y="4246563"/>
          <p14:tracePt t="19952" x="6429375" y="4246563"/>
          <p14:tracePt t="19963" x="6435725" y="4246563"/>
          <p14:tracePt t="19984" x="6440488" y="4246563"/>
          <p14:tracePt t="20000" x="6446838" y="4246563"/>
          <p14:tracePt t="20000" x="6451600" y="4246563"/>
          <p14:tracePt t="20013" x="6457950" y="4246563"/>
          <p14:tracePt t="20031" x="6480175" y="4251325"/>
          <p14:tracePt t="20047" x="6503988" y="4257675"/>
          <p14:tracePt t="20064" x="6526213" y="4264025"/>
          <p14:tracePt t="20080" x="6537325" y="4275138"/>
          <p14:tracePt t="20681" x="6537325" y="4268788"/>
          <p14:tracePt t="20721" x="6537325" y="4264025"/>
          <p14:tracePt t="20731" x="6532563" y="4264025"/>
          <p14:tracePt t="20731" x="6532563" y="4257675"/>
          <p14:tracePt t="20748" x="6526213" y="4257675"/>
          <p14:tracePt t="20785" x="6521450" y="4257675"/>
          <p14:tracePt t="20790" x="6521450" y="4251325"/>
          <p14:tracePt t="20825" x="6515100" y="4251325"/>
          <p14:tracePt t="20857" x="6515100" y="4246563"/>
          <p14:tracePt t="20913" x="6508750" y="4246563"/>
          <p14:tracePt t="20937" x="6508750" y="4240213"/>
          <p14:tracePt t="21001" x="6503988" y="4240213"/>
          <p14:tracePt t="21008" x="6503988" y="4235450"/>
          <p14:tracePt t="21017" x="6492875" y="4229100"/>
          <p14:tracePt t="21031" x="6475413" y="4217988"/>
          <p14:tracePt t="21048" x="6440488" y="4194175"/>
          <p14:tracePt t="21065" x="6418263" y="4183063"/>
          <p14:tracePt t="21081" x="6394450" y="4171950"/>
          <p14:tracePt t="21098" x="6378575" y="4160838"/>
          <p14:tracePt t="21114" x="6361113" y="4149725"/>
          <p14:tracePt t="21131" x="6350000" y="4137025"/>
          <p14:tracePt t="21148" x="6343650" y="4132263"/>
          <p14:tracePt t="21165" x="6337300" y="4125913"/>
          <p14:tracePt t="21181" x="6332538" y="4125913"/>
          <p14:tracePt t="21198" x="6321425" y="4121150"/>
          <p14:tracePt t="21214" x="6308725" y="4108450"/>
          <p14:tracePt t="21232" x="6286500" y="4103688"/>
          <p14:tracePt t="21248" x="6251575" y="4086225"/>
          <p14:tracePt t="21265" x="6240463" y="4075113"/>
          <p14:tracePt t="21281" x="6229350" y="4075113"/>
          <p14:tracePt t="21298" x="6218238" y="4068763"/>
          <p14:tracePt t="21314" x="6207125" y="4064000"/>
          <p14:tracePt t="21331" x="6200775" y="4064000"/>
          <p14:tracePt t="22040" x="6207125" y="4064000"/>
          <p14:tracePt t="22049" x="6211888" y="4064000"/>
          <p14:tracePt t="22073" x="6218238" y="4064000"/>
          <p14:tracePt t="22081" x="6223000" y="4064000"/>
          <p14:tracePt t="22081" x="6229350" y="4068763"/>
          <p14:tracePt t="22098" x="6235700" y="4068763"/>
          <p14:tracePt t="22137" x="6240463" y="4068763"/>
          <p14:tracePt t="22153" x="6246813" y="4068763"/>
          <p14:tracePt t="22176" x="6251575" y="4068763"/>
          <p14:tracePt t="22217" x="6257925" y="4068763"/>
          <p14:tracePt t="22241" x="6264275" y="4068763"/>
          <p14:tracePt t="22256" x="6269038" y="4068763"/>
          <p14:tracePt t="22328" x="6275388" y="4068763"/>
          <p14:tracePt t="22352" x="6280150" y="4068763"/>
          <p14:tracePt t="22376" x="6286500" y="4068763"/>
          <p14:tracePt t="22408" x="6292850" y="4068763"/>
          <p14:tracePt t="22425" x="6297613" y="4068763"/>
          <p14:tracePt t="22447" x="6303963" y="4068763"/>
          <p14:tracePt t="22448" x="6315075" y="4068763"/>
          <p14:tracePt t="22464" x="6321425" y="4068763"/>
          <p14:tracePt t="22481" x="6326188" y="4068763"/>
          <p14:tracePt t="22498" x="6332538" y="4068763"/>
          <p14:tracePt t="22705" x="6337300" y="4068763"/>
          <p14:tracePt t="22736" x="6343650" y="4068763"/>
          <p14:tracePt t="22760" x="6350000" y="4068763"/>
          <p14:tracePt t="22785" x="6354763" y="4068763"/>
          <p14:tracePt t="22856" x="6361113" y="4068763"/>
          <p14:tracePt t="22864" x="6394450" y="4068763"/>
          <p14:tracePt t="22881" x="6423025" y="4068763"/>
          <p14:tracePt t="22897" x="6446838" y="4068763"/>
          <p14:tracePt t="22914" x="6475413" y="4075113"/>
          <p14:tracePt t="22931" x="6492875" y="4075113"/>
          <p14:tracePt t="22948" x="6497638" y="4075113"/>
          <p14:tracePt t="22964" x="6503988" y="4079875"/>
          <p14:tracePt t="23664" x="0" y="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Tap Transformer</a:t>
            </a:r>
            <a:endParaRPr lang="en-US" dirty="0"/>
          </a:p>
        </p:txBody>
      </p:sp>
      <p:sp>
        <p:nvSpPr>
          <p:cNvPr id="3" name="Content Placeholder 2"/>
          <p:cNvSpPr>
            <a:spLocks noGrp="1"/>
          </p:cNvSpPr>
          <p:nvPr>
            <p:ph idx="1"/>
          </p:nvPr>
        </p:nvSpPr>
        <p:spPr>
          <a:xfrm>
            <a:off x="457200" y="1600201"/>
            <a:ext cx="8229600" cy="1600199"/>
          </a:xfrm>
        </p:spPr>
        <p:txBody>
          <a:bodyPr>
            <a:normAutofit/>
          </a:bodyPr>
          <a:lstStyle/>
          <a:p>
            <a:r>
              <a:rPr lang="en-US" sz="2000" dirty="0" smtClean="0"/>
              <a:t>In a multiple tap transformer the output voltage can be adjusted by selecting different taps on the transformer.</a:t>
            </a:r>
          </a:p>
          <a:p>
            <a:r>
              <a:rPr lang="en-US" sz="2000" dirty="0" smtClean="0"/>
              <a:t>Each tap gives a different turns ration, N</a:t>
            </a:r>
            <a:r>
              <a:rPr lang="en-US" sz="2000" baseline="-25000" dirty="0" smtClean="0"/>
              <a:t>1</a:t>
            </a:r>
            <a:r>
              <a:rPr lang="en-US" sz="2000" dirty="0" smtClean="0"/>
              <a:t>:N</a:t>
            </a:r>
            <a:r>
              <a:rPr lang="en-US" sz="2000" baseline="-25000" dirty="0" smtClean="0"/>
              <a:t>2</a:t>
            </a:r>
            <a:r>
              <a:rPr lang="en-US" sz="2000" dirty="0" smtClean="0"/>
              <a:t>.</a:t>
            </a:r>
          </a:p>
          <a:p>
            <a:r>
              <a:rPr lang="en-US" sz="2000" dirty="0" smtClean="0"/>
              <a:t>All of the power flows across the air gap.</a:t>
            </a:r>
          </a:p>
        </p:txBody>
      </p:sp>
      <p:pic>
        <p:nvPicPr>
          <p:cNvPr id="2356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4038600"/>
            <a:ext cx="514983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B6F15528-21DE-4FAA-801E-634DDDAF4B2B}" type="slidenum">
              <a:rPr lang="en-US" smtClean="0"/>
              <a:pPr/>
              <a:t>15</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1589803"/>
      </p:ext>
    </p:extLst>
  </p:cSld>
  <p:clrMapOvr>
    <a:masterClrMapping/>
  </p:clrMapOvr>
  <mc:AlternateContent xmlns:mc="http://schemas.openxmlformats.org/markup-compatibility/2006" xmlns:p14="http://schemas.microsoft.com/office/powerpoint/2010/main">
    <mc:Choice Requires="p14">
      <p:transition spd="slow" p14:dur="2000" advTm="135229"/>
    </mc:Choice>
    <mc:Fallback xmlns="">
      <p:transition spd="slow" advTm="135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3A86A75C-4F4B-4683-9AE1-C65F6400EC91}">
      <p14:laserTraceLst xmlns:p14="http://schemas.microsoft.com/office/powerpoint/2010/main">
        <p14:tracePtLst>
          <p14:tracePt t="61882" x="5149850" y="4165600"/>
          <p14:tracePt t="62016" x="5149850" y="4171950"/>
          <p14:tracePt t="62079" x="5143500" y="4171950"/>
          <p14:tracePt t="62112" x="5137150" y="4171950"/>
          <p14:tracePt t="62128" x="5132388" y="4171950"/>
          <p14:tracePt t="62136" x="5064125" y="4178300"/>
          <p14:tracePt t="62153" x="4965700" y="4183063"/>
          <p14:tracePt t="62170" x="4829175" y="4194175"/>
          <p14:tracePt t="62187" x="4651375" y="4206875"/>
          <p14:tracePt t="62203" x="4464050" y="4217988"/>
          <p14:tracePt t="62221" x="4235450" y="4235450"/>
          <p14:tracePt t="62236" x="3937000" y="4251325"/>
          <p14:tracePt t="62253" x="3663950" y="4268788"/>
          <p14:tracePt t="62270" x="3394075" y="4286250"/>
          <p14:tracePt t="62287" x="3200400" y="4297363"/>
          <p14:tracePt t="62303" x="2971800" y="4297363"/>
          <p14:tracePt t="62303" x="2840038" y="4308475"/>
          <p14:tracePt t="62320" x="2663825" y="4314825"/>
          <p14:tracePt t="62336" x="2474913" y="4321175"/>
          <p14:tracePt t="62353" x="2349500" y="4321175"/>
          <p14:tracePt t="62370" x="2228850" y="4332288"/>
          <p14:tracePt t="62386" x="2120900" y="4337050"/>
          <p14:tracePt t="62403" x="2028825" y="4337050"/>
          <p14:tracePt t="62420" x="1936750" y="4343400"/>
          <p14:tracePt t="62436" x="1874838" y="4349750"/>
          <p14:tracePt t="62453" x="1835150" y="4354513"/>
          <p14:tracePt t="62469" x="1822450" y="4365625"/>
          <p14:tracePt t="62487" x="1806575" y="4378325"/>
          <p14:tracePt t="62503" x="1789113" y="4400550"/>
          <p14:tracePt t="62503" x="1782763" y="4418013"/>
          <p14:tracePt t="62520" x="1778000" y="4457700"/>
          <p14:tracePt t="62536" x="1778000" y="4514850"/>
          <p14:tracePt t="62553" x="1778000" y="4572000"/>
          <p14:tracePt t="62569" x="1789113" y="4618038"/>
          <p14:tracePt t="62586" x="1800225" y="4651375"/>
          <p14:tracePt t="62603" x="1811338" y="4675188"/>
          <p14:tracePt t="62620" x="1822450" y="4686300"/>
          <p14:tracePt t="62636" x="1828800" y="4686300"/>
          <p14:tracePt t="62653" x="1835150" y="4692650"/>
          <p14:tracePt t="62669" x="1846263" y="4692650"/>
          <p14:tracePt t="62686" x="1863725" y="4692650"/>
          <p14:tracePt t="62703" x="1885950" y="4692650"/>
          <p14:tracePt t="62703" x="1897063" y="4686300"/>
          <p14:tracePt t="62720" x="1914525" y="4686300"/>
          <p14:tracePt t="62736" x="1925638" y="4679950"/>
          <p14:tracePt t="62753" x="1925638" y="4675188"/>
          <p14:tracePt t="62952" x="1925638" y="4668838"/>
          <p14:tracePt t="62960" x="1931988" y="4668838"/>
          <p14:tracePt t="62970" x="1931988" y="4657725"/>
          <p14:tracePt t="62986" x="1931988" y="4651375"/>
          <p14:tracePt t="63003" x="1931988" y="4640263"/>
          <p14:tracePt t="63020" x="1931988" y="4622800"/>
          <p14:tracePt t="63037" x="1931988" y="4611688"/>
          <p14:tracePt t="63053" x="1931988" y="4589463"/>
          <p14:tracePt t="63070" x="1931988" y="4572000"/>
          <p14:tracePt t="63086" x="1931988" y="4560888"/>
          <p14:tracePt t="63103" x="1931988" y="4543425"/>
          <p14:tracePt t="63119" x="1931988" y="4525963"/>
          <p14:tracePt t="63137" x="1931988" y="4521200"/>
          <p14:tracePt t="63656" x="1936750" y="4521200"/>
          <p14:tracePt t="63669" x="1936750" y="4514850"/>
          <p14:tracePt t="63670" x="1943100" y="4514850"/>
          <p14:tracePt t="63752" x="1949450" y="4514850"/>
          <p14:tracePt t="63792" x="1954213" y="4514850"/>
          <p14:tracePt t="63816" x="1960563" y="4514850"/>
          <p14:tracePt t="63836" x="1965325" y="4514850"/>
          <p14:tracePt t="63836" x="1978025" y="4514850"/>
          <p14:tracePt t="63853" x="1989138" y="4514850"/>
          <p14:tracePt t="63870" x="1993900" y="4514850"/>
          <p14:tracePt t="63886" x="2006600" y="4514850"/>
          <p14:tracePt t="63903" x="2011363" y="4514850"/>
          <p14:tracePt t="63919" x="2022475" y="4514850"/>
          <p14:tracePt t="64064" x="2022475" y="4521200"/>
          <p14:tracePt t="66152" x="2017713" y="4521200"/>
          <p14:tracePt t="66208" x="2011363" y="4521200"/>
          <p14:tracePt t="66472" x="2011363" y="4514850"/>
          <p14:tracePt t="66486" x="2017713" y="4508500"/>
          <p14:tracePt t="66488" x="2028825" y="4497388"/>
          <p14:tracePt t="66503" x="2035175" y="4486275"/>
          <p14:tracePt t="66519" x="2039938" y="4468813"/>
          <p14:tracePt t="66537" x="2046288" y="4457700"/>
          <p14:tracePt t="66553" x="2046288" y="4451350"/>
          <p14:tracePt t="66569" x="2046288" y="4446588"/>
          <p14:tracePt t="66586" x="2046288" y="4440238"/>
          <p14:tracePt t="66603" x="2046288" y="4435475"/>
          <p14:tracePt t="66640" x="2046288" y="4429125"/>
          <p14:tracePt t="66648" x="2046288" y="4422775"/>
          <p14:tracePt t="66680" x="2046288" y="4418013"/>
          <p14:tracePt t="66760" x="2039938" y="4418013"/>
          <p14:tracePt t="66960" x="2039938" y="4422775"/>
          <p14:tracePt t="66962" x="2039938" y="4429125"/>
          <p14:tracePt t="66969" x="2039938" y="4440238"/>
          <p14:tracePt t="66986" x="2035175" y="4468813"/>
          <p14:tracePt t="67003" x="2035175" y="4497388"/>
          <p14:tracePt t="67019" x="2035175" y="4532313"/>
          <p14:tracePt t="67036" x="2035175" y="4572000"/>
          <p14:tracePt t="67053" x="2035175" y="4611688"/>
          <p14:tracePt t="67070" x="2039938" y="4675188"/>
          <p14:tracePt t="67086" x="2046288" y="4737100"/>
          <p14:tracePt t="67103" x="2057400" y="4811713"/>
          <p14:tracePt t="67119" x="2074863" y="4914900"/>
          <p14:tracePt t="67136" x="2085975" y="4983163"/>
          <p14:tracePt t="67152" x="2092325" y="5040313"/>
          <p14:tracePt t="67170" x="2103438" y="5097463"/>
          <p14:tracePt t="67186" x="2108200" y="5137150"/>
          <p14:tracePt t="67203" x="2114550" y="5183188"/>
          <p14:tracePt t="67219" x="2125663" y="5222875"/>
          <p14:tracePt t="67236" x="2132013" y="5268913"/>
          <p14:tracePt t="67252" x="2143125" y="5321300"/>
          <p14:tracePt t="67270" x="2149475" y="5360988"/>
          <p14:tracePt t="67286" x="2154238" y="5407025"/>
          <p14:tracePt t="67303" x="2154238" y="5446713"/>
          <p14:tracePt t="67319" x="2165350" y="5514975"/>
          <p14:tracePt t="67336" x="2171700" y="5543550"/>
          <p14:tracePt t="67352" x="2178050" y="5578475"/>
          <p14:tracePt t="67369" x="2182813" y="5611813"/>
          <p14:tracePt t="67386" x="2182813" y="5635625"/>
          <p14:tracePt t="67403" x="2182813" y="5657850"/>
          <p14:tracePt t="67419" x="2182813" y="5686425"/>
          <p14:tracePt t="67436" x="2182813" y="5697538"/>
          <p14:tracePt t="67452" x="2182813" y="5715000"/>
          <p14:tracePt t="67470" x="2182813" y="5732463"/>
          <p14:tracePt t="67486" x="2182813" y="5737225"/>
          <p14:tracePt t="67503" x="2182813" y="5749925"/>
          <p14:tracePt t="67520" x="2182813" y="5754688"/>
          <p14:tracePt t="67671" x="2189163" y="5754688"/>
          <p14:tracePt t="67696" x="2189163" y="5749925"/>
          <p14:tracePt t="67704" x="2193925" y="5743575"/>
          <p14:tracePt t="67720" x="2193925" y="5697538"/>
          <p14:tracePt t="67736" x="2193925" y="5640388"/>
          <p14:tracePt t="67752" x="2193925" y="5578475"/>
          <p14:tracePt t="67769" x="2193925" y="5497513"/>
          <p14:tracePt t="67786" x="2193925" y="5429250"/>
          <p14:tracePt t="67803" x="2193925" y="5354638"/>
          <p14:tracePt t="67819" x="2193925" y="5275263"/>
          <p14:tracePt t="67836" x="2193925" y="5207000"/>
          <p14:tracePt t="67852" x="2193925" y="5143500"/>
          <p14:tracePt t="67869" x="2193925" y="5068888"/>
          <p14:tracePt t="67886" x="2193925" y="5006975"/>
          <p14:tracePt t="67902" x="2193925" y="4954588"/>
          <p14:tracePt t="67902" x="2193925" y="4921250"/>
          <p14:tracePt t="67920" x="2193925" y="4875213"/>
          <p14:tracePt t="67936" x="2193925" y="4829175"/>
          <p14:tracePt t="67953" x="2193925" y="4794250"/>
          <p14:tracePt t="67969" x="2193925" y="4754563"/>
          <p14:tracePt t="67986" x="2193925" y="4714875"/>
          <p14:tracePt t="68002" x="2193925" y="4679950"/>
          <p14:tracePt t="68019" x="2193925" y="4635500"/>
          <p14:tracePt t="68036" x="2193925" y="4600575"/>
          <p14:tracePt t="68053" x="2193925" y="4565650"/>
          <p14:tracePt t="68069" x="2193925" y="4532313"/>
          <p14:tracePt t="68086" x="2193925" y="4497388"/>
          <p14:tracePt t="68102" x="2193925" y="4475163"/>
          <p14:tracePt t="68102" x="2193925" y="4457700"/>
          <p14:tracePt t="68120" x="2193925" y="4435475"/>
          <p14:tracePt t="68136" x="2193925" y="4418013"/>
          <p14:tracePt t="68153" x="2193925" y="4411663"/>
          <p14:tracePt t="68479" x="2193925" y="4418013"/>
          <p14:tracePt t="68488" x="2193925" y="4422775"/>
          <p14:tracePt t="68504" x="2193925" y="4429125"/>
          <p14:tracePt t="68511" x="2193925" y="4440238"/>
          <p14:tracePt t="68511" x="2193925" y="4451350"/>
          <p14:tracePt t="68520" x="2193925" y="4479925"/>
          <p14:tracePt t="68536" x="2193925" y="4514850"/>
          <p14:tracePt t="68553" x="2193925" y="4578350"/>
          <p14:tracePt t="68569" x="2193925" y="4640263"/>
          <p14:tracePt t="68586" x="2193925" y="4721225"/>
          <p14:tracePt t="68602" x="2193925" y="4811713"/>
          <p14:tracePt t="68620" x="2200275" y="4903788"/>
          <p14:tracePt t="68636" x="2206625" y="4989513"/>
          <p14:tracePt t="68653" x="2211388" y="5075238"/>
          <p14:tracePt t="68669" x="2217738" y="5154613"/>
          <p14:tracePt t="68686" x="2222500" y="5229225"/>
          <p14:tracePt t="68702" x="2228850" y="5297488"/>
          <p14:tracePt t="68702" x="2228850" y="5332413"/>
          <p14:tracePt t="68720" x="2235200" y="5394325"/>
          <p14:tracePt t="68736" x="2239963" y="5464175"/>
          <p14:tracePt t="68753" x="2251075" y="5526088"/>
          <p14:tracePt t="68769" x="2257425" y="5589588"/>
          <p14:tracePt t="68786" x="2263775" y="5646738"/>
          <p14:tracePt t="68802" x="2268538" y="5715000"/>
          <p14:tracePt t="68820" x="2274888" y="5761038"/>
          <p14:tracePt t="68836" x="2279650" y="5800725"/>
          <p14:tracePt t="68853" x="2279650" y="5835650"/>
          <p14:tracePt t="68869" x="2286000" y="5868988"/>
          <p14:tracePt t="68886" x="2292350" y="5897563"/>
          <p14:tracePt t="68902" x="2297113" y="5926138"/>
          <p14:tracePt t="68902" x="2297113" y="5932488"/>
          <p14:tracePt t="68920" x="2297113" y="5943600"/>
          <p14:tracePt t="68936" x="2297113" y="5949950"/>
          <p14:tracePt t="69320" x="2297113" y="5943600"/>
          <p14:tracePt t="69344" x="2297113" y="5937250"/>
          <p14:tracePt t="69352" x="2303463" y="5903913"/>
          <p14:tracePt t="69371" x="2303463" y="5851525"/>
          <p14:tracePt t="69386" x="2303463" y="5783263"/>
          <p14:tracePt t="69402" x="2303463" y="5697538"/>
          <p14:tracePt t="69419" x="2297113" y="5607050"/>
          <p14:tracePt t="69436" x="2292350" y="5514975"/>
          <p14:tracePt t="69453" x="2292350" y="5429250"/>
          <p14:tracePt t="69469" x="2292350" y="5349875"/>
          <p14:tracePt t="69486" x="2292350" y="5275263"/>
          <p14:tracePt t="69502" x="2292350" y="5200650"/>
          <p14:tracePt t="69519" x="2292350" y="5097463"/>
          <p14:tracePt t="69536" x="2292350" y="5040313"/>
          <p14:tracePt t="69552" x="2292350" y="4989513"/>
          <p14:tracePt t="69569" x="2292350" y="4949825"/>
          <p14:tracePt t="69586" x="2292350" y="4921250"/>
          <p14:tracePt t="69603" x="2292350" y="4897438"/>
          <p14:tracePt t="69619" x="2292350" y="4875213"/>
          <p14:tracePt t="69636" x="2292350" y="4851400"/>
          <p14:tracePt t="69652" x="2292350" y="4835525"/>
          <p14:tracePt t="69669" x="2292350" y="4811713"/>
          <p14:tracePt t="69686" x="2286000" y="4783138"/>
          <p14:tracePt t="69703" x="2286000" y="4760913"/>
          <p14:tracePt t="69719" x="2286000" y="4714875"/>
          <p14:tracePt t="69736" x="2286000" y="4686300"/>
          <p14:tracePt t="69752" x="2286000" y="4664075"/>
          <p14:tracePt t="69769" x="2286000" y="4640263"/>
          <p14:tracePt t="69786" x="2286000" y="4622800"/>
          <p14:tracePt t="69803" x="2286000" y="4611688"/>
          <p14:tracePt t="69819" x="2286000" y="4600575"/>
          <p14:tracePt t="69836" x="2279650" y="4589463"/>
          <p14:tracePt t="69852" x="2279650" y="4578350"/>
          <p14:tracePt t="69869" x="2274888" y="4578350"/>
          <p14:tracePt t="69886" x="2274888" y="4572000"/>
          <p14:tracePt t="69903" x="2274888" y="4565650"/>
          <p14:tracePt t="69919" x="2274888" y="4560888"/>
          <p14:tracePt t="69936" x="2274888" y="4554538"/>
          <p14:tracePt t="69952" x="2274888" y="4549775"/>
          <p14:tracePt t="69969" x="2274888" y="4543425"/>
          <p14:tracePt t="70016" x="2274888" y="4537075"/>
          <p14:tracePt t="70040" x="2274888" y="4532313"/>
          <p14:tracePt t="70088" x="2274888" y="4525963"/>
          <p14:tracePt t="70103" x="2274888" y="4521200"/>
          <p14:tracePt t="71935" x="2279650" y="4521200"/>
          <p14:tracePt t="71939" x="2286000" y="4521200"/>
          <p14:tracePt t="71953" x="2292350" y="4521200"/>
          <p14:tracePt t="71969" x="2297113" y="4521200"/>
          <p14:tracePt t="71986" x="2303463" y="4521200"/>
          <p14:tracePt t="72002" x="2314575" y="4521200"/>
          <p14:tracePt t="72019" x="2325688" y="4521200"/>
          <p14:tracePt t="72035" x="2336800" y="4521200"/>
          <p14:tracePt t="72052" x="2343150" y="4521200"/>
          <p14:tracePt t="72069" x="2360613" y="4525963"/>
          <p14:tracePt t="72086" x="2371725" y="4525963"/>
          <p14:tracePt t="72102" x="2382838" y="4525963"/>
          <p14:tracePt t="72102" x="2389188" y="4525963"/>
          <p14:tracePt t="72120" x="2393950" y="4525963"/>
          <p14:tracePt t="72415" x="2400300" y="4525963"/>
          <p14:tracePt t="72436" x="2411413" y="4525963"/>
          <p14:tracePt t="72439" x="2439988" y="4525963"/>
          <p14:tracePt t="72453" x="2468563" y="4525963"/>
          <p14:tracePt t="72469" x="2497138" y="4525963"/>
          <p14:tracePt t="72486" x="2536825" y="4521200"/>
          <p14:tracePt t="72502" x="2560638" y="4514850"/>
          <p14:tracePt t="72502" x="2565400" y="4514850"/>
          <p14:tracePt t="72520" x="2578100" y="4508500"/>
          <p14:tracePt t="72536" x="2582863" y="4508500"/>
          <p14:tracePt t="72552" x="2593975" y="4508500"/>
          <p14:tracePt t="72569" x="2606675" y="4503738"/>
          <p14:tracePt t="72586" x="2617788" y="4503738"/>
          <p14:tracePt t="72602" x="2646363" y="4497388"/>
          <p14:tracePt t="72619" x="2674938" y="4497388"/>
          <p14:tracePt t="72635" x="2720975" y="4497388"/>
          <p14:tracePt t="72652" x="2778125" y="4497388"/>
          <p14:tracePt t="72669" x="2846388" y="4497388"/>
          <p14:tracePt t="72686" x="2921000" y="4497388"/>
          <p14:tracePt t="72702" x="2982913" y="4497388"/>
          <p14:tracePt t="72702" x="3006725" y="4497388"/>
          <p14:tracePt t="72719" x="3057525" y="4497388"/>
          <p14:tracePt t="72735" x="3086100" y="4497388"/>
          <p14:tracePt t="72752" x="3108325" y="4492625"/>
          <p14:tracePt t="72769" x="3114675" y="4492625"/>
          <p14:tracePt t="72786" x="3125788" y="4492625"/>
          <p14:tracePt t="72802" x="3136900" y="4492625"/>
          <p14:tracePt t="72819" x="3160713" y="4486275"/>
          <p14:tracePt t="72835" x="3178175" y="4486275"/>
          <p14:tracePt t="72852" x="3206750" y="4486275"/>
          <p14:tracePt t="72870" x="3240088" y="4479925"/>
          <p14:tracePt t="72885" x="3275013" y="4479925"/>
          <p14:tracePt t="72903" x="3297238" y="4479925"/>
          <p14:tracePt t="72919" x="3303588" y="4479925"/>
          <p14:tracePt t="73231" x="3308350" y="4479925"/>
          <p14:tracePt t="73239" x="3314700" y="4479925"/>
          <p14:tracePt t="73247" x="3321050" y="4479925"/>
          <p14:tracePt t="73255" x="3378200" y="4479925"/>
          <p14:tracePt t="73269" x="3440113" y="4486275"/>
          <p14:tracePt t="73285" x="3521075" y="4486275"/>
          <p14:tracePt t="73303" x="3600450" y="4492625"/>
          <p14:tracePt t="73319" x="3714750" y="4492625"/>
          <p14:tracePt t="73336" x="3783013" y="4503738"/>
          <p14:tracePt t="73352" x="3835400" y="4508500"/>
          <p14:tracePt t="73370" x="3868738" y="4514850"/>
          <p14:tracePt t="73385" x="3897313" y="4525963"/>
          <p14:tracePt t="73403" x="3921125" y="4537075"/>
          <p14:tracePt t="73419" x="3937000" y="4549775"/>
          <p14:tracePt t="73436" x="3943350" y="4554538"/>
          <p14:tracePt t="73452" x="3954463" y="4560888"/>
          <p14:tracePt t="73469" x="3960813" y="4578350"/>
          <p14:tracePt t="73485" x="3971925" y="4589463"/>
          <p14:tracePt t="73503" x="3989388" y="4611688"/>
          <p14:tracePt t="73519" x="4017963" y="4646613"/>
          <p14:tracePt t="73536" x="4029075" y="4675188"/>
          <p14:tracePt t="73552" x="4051300" y="4703763"/>
          <p14:tracePt t="73569" x="4075113" y="4749800"/>
          <p14:tracePt t="73585" x="4092575" y="4789488"/>
          <p14:tracePt t="73603" x="4108450" y="4835525"/>
          <p14:tracePt t="73619" x="4125913" y="4875213"/>
          <p14:tracePt t="73636" x="4137025" y="4908550"/>
          <p14:tracePt t="73652" x="4149725" y="4937125"/>
          <p14:tracePt t="73669" x="4154488" y="4960938"/>
          <p14:tracePt t="73685" x="4160838" y="4989513"/>
          <p14:tracePt t="73703" x="4171950" y="5006975"/>
          <p14:tracePt t="73719" x="4171950" y="5022850"/>
          <p14:tracePt t="73983" x="4178300" y="5022850"/>
          <p14:tracePt t="73991" x="4183063" y="5022850"/>
          <p14:tracePt t="74002" x="4200525" y="5011738"/>
          <p14:tracePt t="74019" x="4217988" y="4994275"/>
          <p14:tracePt t="74036" x="4264025" y="4932363"/>
          <p14:tracePt t="74052" x="4325938" y="4857750"/>
          <p14:tracePt t="74069" x="4400550" y="4765675"/>
          <p14:tracePt t="74085" x="4468813" y="4657725"/>
          <p14:tracePt t="74102" x="4543425" y="4549775"/>
          <p14:tracePt t="74119" x="4622800" y="4411663"/>
          <p14:tracePt t="74136" x="4664075" y="4371975"/>
          <p14:tracePt t="74152" x="4692650" y="4349750"/>
          <p14:tracePt t="74169" x="4703763" y="4343400"/>
          <p14:tracePt t="74185" x="4708525" y="4343400"/>
          <p14:tracePt t="74231" x="4714875" y="4349750"/>
          <p14:tracePt t="74647" x="4703763" y="4349750"/>
          <p14:tracePt t="74651" x="4692650" y="4349750"/>
          <p14:tracePt t="74895" x="4697413" y="4349750"/>
          <p14:tracePt t="74903" x="4703763" y="4349750"/>
          <p14:tracePt t="74919" x="4714875" y="4349750"/>
          <p14:tracePt t="74935" x="4721225" y="4349750"/>
          <p14:tracePt t="74952" x="4754563" y="4349750"/>
          <p14:tracePt t="74969" x="4794250" y="4354513"/>
          <p14:tracePt t="74986" x="4835525" y="4360863"/>
          <p14:tracePt t="75002" x="4875213" y="4360863"/>
          <p14:tracePt t="75019" x="4897438" y="4360863"/>
          <p14:tracePt t="75035" x="4914900" y="4360863"/>
          <p14:tracePt t="75052" x="4937125" y="4371975"/>
          <p14:tracePt t="75069" x="4954588" y="4371975"/>
          <p14:tracePt t="75086" x="4965700" y="4383088"/>
          <p14:tracePt t="75119" x="4972050" y="4383088"/>
          <p14:tracePt t="75495" x="4978400" y="4383088"/>
          <p14:tracePt t="75615" x="4983163" y="4383088"/>
          <p14:tracePt t="75727" x="4989513" y="4383088"/>
          <p14:tracePt t="75743" x="5006975" y="4383088"/>
          <p14:tracePt t="75744" x="5022850" y="4383088"/>
          <p14:tracePt t="75759" x="5057775" y="4394200"/>
          <p14:tracePt t="75773" x="5097463" y="4411663"/>
          <p14:tracePt t="75785" x="5149850" y="4418013"/>
          <p14:tracePt t="75802" x="5194300" y="4422775"/>
          <p14:tracePt t="75819" x="5218113" y="4429125"/>
          <p14:tracePt t="75835" x="5229225" y="4435475"/>
          <p14:tracePt t="75852" x="5235575" y="4435475"/>
          <p14:tracePt t="76224" x="5240338" y="4435475"/>
          <p14:tracePt t="76232" x="5246688" y="4435475"/>
          <p14:tracePt t="76237" x="5268913" y="4435475"/>
          <p14:tracePt t="76253" x="5303838" y="4435475"/>
          <p14:tracePt t="76270" x="5326063" y="4440238"/>
          <p14:tracePt t="76286" x="5349875" y="4440238"/>
          <p14:tracePt t="76303" x="5365750" y="4446588"/>
          <p14:tracePt t="76319" x="5378450" y="4446588"/>
          <p14:tracePt t="76337" x="5383213" y="4446588"/>
          <p14:tracePt t="76424" x="5389563" y="4446588"/>
          <p14:tracePt t="76432" x="5389563" y="4451350"/>
          <p14:tracePt t="76437" x="5394325" y="4457700"/>
          <p14:tracePt t="76472" x="5400675" y="4457700"/>
          <p14:tracePt t="76488" x="5407025" y="4457700"/>
          <p14:tracePt t="76504" x="5411788" y="4464050"/>
          <p14:tracePt t="76520" x="5418138" y="4464050"/>
          <p14:tracePt t="76521" x="5422900" y="4468813"/>
          <p14:tracePt t="76912" x="5429250" y="4468813"/>
          <p14:tracePt t="76928" x="5440363" y="4468813"/>
          <p14:tracePt t="76929" x="5446713" y="4475163"/>
          <p14:tracePt t="76936" x="5464175" y="4475163"/>
          <p14:tracePt t="76953" x="5468938" y="4475163"/>
          <p14:tracePt t="76970" x="5486400" y="4479925"/>
          <p14:tracePt t="76986" x="5508625" y="4486275"/>
          <p14:tracePt t="77003" x="5521325" y="4486275"/>
          <p14:tracePt t="77019" x="5532438" y="4492625"/>
          <p14:tracePt t="77037" x="5537200" y="4492625"/>
          <p14:tracePt t="77480" x="5532438" y="4492625"/>
          <p14:tracePt t="77576" x="5532438" y="4497388"/>
          <p14:tracePt t="77589" x="5561013" y="4503738"/>
          <p14:tracePt t="77603" x="5607050" y="4521200"/>
          <p14:tracePt t="77619" x="5680075" y="4543425"/>
          <p14:tracePt t="77636" x="5761038" y="4572000"/>
          <p14:tracePt t="77653" x="5835650" y="4589463"/>
          <p14:tracePt t="77670" x="5908675" y="4611688"/>
          <p14:tracePt t="77686" x="5961063" y="4629150"/>
          <p14:tracePt t="77703" x="6011863" y="4635500"/>
          <p14:tracePt t="77719" x="6069013" y="4657725"/>
          <p14:tracePt t="77737" x="6103938" y="4668838"/>
          <p14:tracePt t="77753" x="6132513" y="4679950"/>
          <p14:tracePt t="77770" x="6154738" y="4692650"/>
          <p14:tracePt t="77786" x="6172200" y="4692650"/>
          <p14:tracePt t="77803" x="6183313" y="4697413"/>
          <p14:tracePt t="77920" x="6178550" y="4697413"/>
          <p14:tracePt t="77920" x="6165850" y="4697413"/>
          <p14:tracePt t="77936" x="6132513" y="4686300"/>
          <p14:tracePt t="77953" x="6086475" y="4668838"/>
          <p14:tracePt t="77969" x="6035675" y="4657725"/>
          <p14:tracePt t="77986" x="5972175" y="4651375"/>
          <p14:tracePt t="78003" x="5892800" y="4635500"/>
          <p14:tracePt t="78020" x="5800725" y="4622800"/>
          <p14:tracePt t="78036" x="5703888" y="4606925"/>
          <p14:tracePt t="78053" x="5629275" y="4600575"/>
          <p14:tracePt t="78069" x="5578475" y="4594225"/>
          <p14:tracePt t="78087" x="5549900" y="4594225"/>
          <p14:tracePt t="78103" x="5526088" y="4589463"/>
          <p14:tracePt t="78120" x="5503863" y="4583113"/>
          <p14:tracePt t="78136" x="5492750" y="4578350"/>
          <p14:tracePt t="78153" x="5468938" y="4565650"/>
          <p14:tracePt t="78169" x="5464175" y="4560888"/>
          <p14:tracePt t="78186" x="5451475" y="4554538"/>
          <p14:tracePt t="78203" x="5446713" y="4554538"/>
          <p14:tracePt t="78219" x="5440363" y="4549775"/>
          <p14:tracePt t="78304" x="5440363" y="4543425"/>
          <p14:tracePt t="78336" x="5440363" y="4537075"/>
          <p14:tracePt t="78348" x="5440363" y="4525963"/>
          <p14:tracePt t="78353" x="5446713" y="4508500"/>
          <p14:tracePt t="78369" x="5464175" y="4492625"/>
          <p14:tracePt t="78387" x="5475288" y="4464050"/>
          <p14:tracePt t="78403" x="5492750" y="4446588"/>
          <p14:tracePt t="78420" x="5503863" y="4422775"/>
          <p14:tracePt t="78437" x="5514975" y="4406900"/>
          <p14:tracePt t="78453" x="5526088" y="4389438"/>
          <p14:tracePt t="78469" x="5537200" y="4378325"/>
          <p14:tracePt t="78486" x="5549900" y="4371975"/>
          <p14:tracePt t="78503" x="5565775" y="4365625"/>
          <p14:tracePt t="78520" x="5589588" y="4360863"/>
          <p14:tracePt t="78536" x="5607050" y="4349750"/>
          <p14:tracePt t="78553" x="5629275" y="4349750"/>
          <p14:tracePt t="78569" x="5664200" y="4349750"/>
          <p14:tracePt t="78587" x="5708650" y="4349750"/>
          <p14:tracePt t="78603" x="5754688" y="4349750"/>
          <p14:tracePt t="78620" x="5811838" y="4354513"/>
          <p14:tracePt t="78636" x="5875338" y="4365625"/>
          <p14:tracePt t="78653" x="5932488" y="4389438"/>
          <p14:tracePt t="78669" x="5978525" y="4418013"/>
          <p14:tracePt t="78686" x="6018213" y="4440238"/>
          <p14:tracePt t="78703" x="6046788" y="4468813"/>
          <p14:tracePt t="78703" x="6057900" y="4479925"/>
          <p14:tracePt t="78720" x="6080125" y="4525963"/>
          <p14:tracePt t="78736" x="6108700" y="4572000"/>
          <p14:tracePt t="78753" x="6132513" y="4629150"/>
          <p14:tracePt t="78769" x="6161088" y="4686300"/>
          <p14:tracePt t="78786" x="6183313" y="4743450"/>
          <p14:tracePt t="78803" x="6211888" y="4789488"/>
          <p14:tracePt t="78820" x="6223000" y="4818063"/>
          <p14:tracePt t="78836" x="6235700" y="4846638"/>
          <p14:tracePt t="78853" x="6246813" y="4864100"/>
          <p14:tracePt t="78869" x="6251575" y="4875213"/>
          <p14:tracePt t="78887" x="6257925" y="4886325"/>
          <p14:tracePt t="78903" x="6264275" y="4897438"/>
          <p14:tracePt t="78903" x="6269038" y="4903788"/>
          <p14:tracePt t="78920" x="6275388" y="4908550"/>
          <p14:tracePt t="78936" x="6280150" y="4914900"/>
          <p14:tracePt t="78953" x="6286500" y="4921250"/>
          <p14:tracePt t="78969" x="6292850" y="4921250"/>
          <p14:tracePt t="78986" x="6292850" y="4926013"/>
          <p14:tracePt t="79003" x="6292850" y="4937125"/>
          <p14:tracePt t="79019" x="6297613" y="4937125"/>
          <p14:tracePt t="79036" x="6297613" y="4943475"/>
          <p14:tracePt t="79053" x="6297613" y="4949825"/>
          <p14:tracePt t="79069" x="6303963" y="4954588"/>
          <p14:tracePt t="79086" x="6303963" y="4960938"/>
          <p14:tracePt t="79184" x="6303963" y="4954588"/>
          <p14:tracePt t="79192" x="6303963" y="4937125"/>
          <p14:tracePt t="79205" x="6286500" y="4875213"/>
          <p14:tracePt t="79219" x="6269038" y="4800600"/>
          <p14:tracePt t="79236" x="6257925" y="4732338"/>
          <p14:tracePt t="79253" x="6246813" y="4668838"/>
          <p14:tracePt t="79270" x="6240463" y="4629150"/>
          <p14:tracePt t="79286" x="6235700" y="4594225"/>
          <p14:tracePt t="79303" x="6229350" y="4554538"/>
          <p14:tracePt t="79319" x="6218238" y="4525963"/>
          <p14:tracePt t="79336" x="6218238" y="4514850"/>
          <p14:tracePt t="79680" x="6229350" y="4525963"/>
          <p14:tracePt t="79688" x="6292850" y="4554538"/>
          <p14:tracePt t="79703" x="6378575" y="4611688"/>
          <p14:tracePt t="79719" x="6526213" y="4692650"/>
          <p14:tracePt t="79737" x="6629400" y="4749800"/>
          <p14:tracePt t="79753" x="6704013" y="4794250"/>
          <p14:tracePt t="79770" x="6765925" y="4822825"/>
          <p14:tracePt t="79786" x="6807200" y="4840288"/>
          <p14:tracePt t="79803" x="6823075" y="4846638"/>
          <p14:tracePt t="80008" x="6829425" y="4846638"/>
          <p14:tracePt t="80016" x="6829425" y="4840288"/>
          <p14:tracePt t="80024" x="6846888" y="4822825"/>
          <p14:tracePt t="80036" x="6869113" y="4806950"/>
          <p14:tracePt t="80052" x="6886575" y="4778375"/>
          <p14:tracePt t="80070" x="6897688" y="4760913"/>
          <p14:tracePt t="80086" x="6904038" y="4754563"/>
          <p14:tracePt t="80103" x="6908800" y="4749800"/>
          <p14:tracePt t="80119" x="6915150" y="4749800"/>
          <p14:tracePt t="80248" x="6915150" y="4743450"/>
          <p14:tracePt t="80408" x="6915150" y="4749800"/>
          <p14:tracePt t="80416" x="6915150" y="4754563"/>
          <p14:tracePt t="80424" x="6915150" y="4778375"/>
          <p14:tracePt t="80436" x="6921500" y="4822825"/>
          <p14:tracePt t="80452" x="6937375" y="4897438"/>
          <p14:tracePt t="80470" x="6950075" y="4972050"/>
          <p14:tracePt t="80486" x="6961188" y="5051425"/>
          <p14:tracePt t="80503" x="6972300" y="5126038"/>
          <p14:tracePt t="80519" x="6978650" y="5235575"/>
          <p14:tracePt t="80536" x="6983413" y="5308600"/>
          <p14:tracePt t="80552" x="6994525" y="5378450"/>
          <p14:tracePt t="80569" x="7000875" y="5440363"/>
          <p14:tracePt t="80586" x="7007225" y="5497513"/>
          <p14:tracePt t="80603" x="7018338" y="5549900"/>
          <p14:tracePt t="80619" x="7018338" y="5594350"/>
          <p14:tracePt t="80636" x="7023100" y="5640388"/>
          <p14:tracePt t="80652" x="7023100" y="5680075"/>
          <p14:tracePt t="80670" x="7029450" y="5703888"/>
          <p14:tracePt t="80686" x="7029450" y="5726113"/>
          <p14:tracePt t="80703" x="7035800" y="5743575"/>
          <p14:tracePt t="80719" x="7035800" y="5749925"/>
          <p14:tracePt t="80736" x="7035800" y="5754688"/>
          <p14:tracePt t="80752" x="7035800" y="5761038"/>
          <p14:tracePt t="80769" x="7035800" y="5765800"/>
          <p14:tracePt t="81136" x="7029450" y="5765800"/>
          <p14:tracePt t="81264" x="7023100" y="5765800"/>
          <p14:tracePt t="81268" x="7023100" y="5772150"/>
          <p14:tracePt t="81728" x="7018338" y="5772150"/>
          <p14:tracePt t="81816" x="7018338" y="5765800"/>
          <p14:tracePt t="81836" x="7007225" y="5761038"/>
          <p14:tracePt t="81840" x="6989763" y="5737225"/>
          <p14:tracePt t="81853" x="6950075" y="5715000"/>
          <p14:tracePt t="81869" x="6886575" y="5675313"/>
          <p14:tracePt t="81886" x="6811963" y="5622925"/>
          <p14:tracePt t="81902" x="6737350" y="5583238"/>
          <p14:tracePt t="81902" x="6704013" y="5572125"/>
          <p14:tracePt t="81920" x="6611938" y="5537200"/>
          <p14:tracePt t="81936" x="6521450" y="5497513"/>
          <p14:tracePt t="81953" x="6394450" y="5468938"/>
          <p14:tracePt t="81969" x="6240463" y="5435600"/>
          <p14:tracePt t="81986" x="6064250" y="5394325"/>
          <p14:tracePt t="82002" x="5846763" y="5349875"/>
          <p14:tracePt t="82020" x="5611813" y="5297488"/>
          <p14:tracePt t="82036" x="5418138" y="5246688"/>
          <p14:tracePt t="82053" x="5246688" y="5211763"/>
          <p14:tracePt t="82069" x="5080000" y="5189538"/>
          <p14:tracePt t="82086" x="4903788" y="5160963"/>
          <p14:tracePt t="82102" x="4743450" y="5137150"/>
          <p14:tracePt t="82102" x="4679950" y="5132388"/>
          <p14:tracePt t="82120" x="4578350" y="5126038"/>
          <p14:tracePt t="82136" x="4514850" y="5121275"/>
          <p14:tracePt t="82152" x="4464050" y="5121275"/>
          <p14:tracePt t="82169" x="4429125" y="5121275"/>
          <p14:tracePt t="82186" x="4406900" y="5121275"/>
          <p14:tracePt t="82202" x="4394200" y="5121275"/>
          <p14:tracePt t="82219" x="4378325" y="5121275"/>
          <p14:tracePt t="82236" x="4365625" y="5121275"/>
          <p14:tracePt t="82253" x="4337050" y="5121275"/>
          <p14:tracePt t="82269" x="4297363" y="5108575"/>
          <p14:tracePt t="82286" x="4229100" y="5103813"/>
          <p14:tracePt t="82302" x="4143375" y="5080000"/>
          <p14:tracePt t="82319" x="3983038" y="5064125"/>
          <p14:tracePt t="82336" x="3857625" y="5046663"/>
          <p14:tracePt t="82352" x="3708400" y="5029200"/>
          <p14:tracePt t="82369" x="3560763" y="5006975"/>
          <p14:tracePt t="82386" x="3400425" y="4983163"/>
          <p14:tracePt t="82402" x="3251200" y="4949825"/>
          <p14:tracePt t="82419" x="3132138" y="4921250"/>
          <p14:tracePt t="82436" x="3028950" y="4897438"/>
          <p14:tracePt t="82452" x="2932113" y="4875213"/>
          <p14:tracePt t="82469" x="2857500" y="4851400"/>
          <p14:tracePt t="82486" x="2789238" y="4829175"/>
          <p14:tracePt t="82502" x="2736850" y="4806950"/>
          <p14:tracePt t="82502" x="2708275" y="4794250"/>
          <p14:tracePt t="82520" x="2657475" y="4778375"/>
          <p14:tracePt t="82536" x="2593975" y="4760913"/>
          <p14:tracePt t="82552" x="2543175" y="4743450"/>
          <p14:tracePt t="82569" x="2479675" y="4725988"/>
          <p14:tracePt t="82586" x="2393950" y="4703763"/>
          <p14:tracePt t="82602" x="2320925" y="4686300"/>
          <p14:tracePt t="82619" x="2246313" y="4664075"/>
          <p14:tracePt t="82636" x="2189163" y="4646613"/>
          <p14:tracePt t="82652" x="2132013" y="4629150"/>
          <p14:tracePt t="82669" x="2063750" y="4611688"/>
          <p14:tracePt t="82686" x="2006600" y="4600575"/>
          <p14:tracePt t="82702" x="1949450" y="4583113"/>
          <p14:tracePt t="82719" x="1903413" y="4565650"/>
          <p14:tracePt t="82736" x="1868488" y="4554538"/>
          <p14:tracePt t="82752" x="1846263" y="4549775"/>
          <p14:tracePt t="82769" x="1828800" y="4543425"/>
          <p14:tracePt t="82786" x="1822450" y="4543425"/>
          <p14:tracePt t="82803" x="1822450" y="4537075"/>
          <p14:tracePt t="82872" x="1822450" y="4532313"/>
          <p14:tracePt t="82912" x="1822450" y="4525963"/>
          <p14:tracePt t="82944" x="1822450" y="4521200"/>
          <p14:tracePt t="82954" x="1822450" y="4514850"/>
          <p14:tracePt t="82969" x="1828800" y="4514850"/>
          <p14:tracePt t="82986" x="1839913" y="4508500"/>
          <p14:tracePt t="83003" x="1851025" y="4508500"/>
          <p14:tracePt t="83019" x="1868488" y="4503738"/>
          <p14:tracePt t="83036" x="1885950" y="4497388"/>
          <p14:tracePt t="83052" x="1892300" y="4497388"/>
          <p14:tracePt t="83070" x="1892300" y="4492625"/>
          <p14:tracePt t="83086" x="1897063" y="4492625"/>
          <p14:tracePt t="83240" x="1903413" y="4492625"/>
          <p14:tracePt t="83288" x="1908175" y="4492625"/>
          <p14:tracePt t="83320" x="1914525" y="4492625"/>
          <p14:tracePt t="83328" x="1914525" y="4497388"/>
          <p14:tracePt t="83336" x="1920875" y="4497388"/>
          <p14:tracePt t="84608" x="1925638" y="4497388"/>
          <p14:tracePt t="84615" x="1925638" y="4503738"/>
          <p14:tracePt t="84619" x="1925638" y="4508500"/>
          <p14:tracePt t="84664" x="1931988" y="4508500"/>
          <p14:tracePt t="85048" x="1931988" y="4514850"/>
          <p14:tracePt t="85096" x="1931988" y="4521200"/>
          <p14:tracePt t="85119" x="1936750" y="4525963"/>
          <p14:tracePt t="87079" x="1936750" y="4549775"/>
          <p14:tracePt t="87087" x="1960563" y="4606925"/>
          <p14:tracePt t="87102" x="1982788" y="4668838"/>
          <p14:tracePt t="87119" x="2011363" y="4749800"/>
          <p14:tracePt t="87136" x="2022475" y="4783138"/>
          <p14:tracePt t="87152" x="2028825" y="4818063"/>
          <p14:tracePt t="87169" x="2039938" y="4829175"/>
          <p14:tracePt t="87185" x="2039938" y="4835525"/>
          <p14:tracePt t="87202" x="2046288" y="4840288"/>
          <p14:tracePt t="87431" x="2046288" y="4846638"/>
          <p14:tracePt t="87456" x="2046288" y="4851400"/>
          <p14:tracePt t="88080" x="2051050" y="4851400"/>
          <p14:tracePt t="88087" x="2057400" y="4851400"/>
          <p14:tracePt t="88088" x="2068513" y="4846638"/>
          <p14:tracePt t="88102" x="2114550" y="4846638"/>
          <p14:tracePt t="88102" x="2143125" y="4846638"/>
          <p14:tracePt t="88119" x="2206625" y="4840288"/>
          <p14:tracePt t="88135" x="2279650" y="4835525"/>
          <p14:tracePt t="88152" x="2349500" y="4835525"/>
          <p14:tracePt t="88169" x="2417763" y="4835525"/>
          <p14:tracePt t="88186" x="2486025" y="4835525"/>
          <p14:tracePt t="88202" x="2554288" y="4835525"/>
          <p14:tracePt t="88219" x="2635250" y="4846638"/>
          <p14:tracePt t="88235" x="2714625" y="4864100"/>
          <p14:tracePt t="88253" x="2800350" y="4886325"/>
          <p14:tracePt t="88269" x="2879725" y="4903788"/>
          <p14:tracePt t="88286" x="2954338" y="4926013"/>
          <p14:tracePt t="88302" x="3017838" y="4943475"/>
          <p14:tracePt t="88302" x="3035300" y="4949825"/>
          <p14:tracePt t="88319" x="3063875" y="4960938"/>
          <p14:tracePt t="88336" x="3068638" y="4965700"/>
          <p14:tracePt t="88551" x="3074988" y="4965700"/>
          <p14:tracePt t="88599" x="3079750" y="4965700"/>
          <p14:tracePt t="88607" x="3097213" y="4965700"/>
          <p14:tracePt t="88619" x="3114675" y="4978400"/>
          <p14:tracePt t="88635" x="3132138" y="4983163"/>
          <p14:tracePt t="88652" x="3149600" y="4989513"/>
          <p14:tracePt t="88669" x="3171825" y="5000625"/>
          <p14:tracePt t="88686" x="3189288" y="5006975"/>
          <p14:tracePt t="88702" x="3206750" y="5006975"/>
          <p14:tracePt t="88702" x="3217863" y="5006975"/>
          <p14:tracePt t="88719" x="3235325" y="5006975"/>
          <p14:tracePt t="88735" x="3257550" y="5006975"/>
          <p14:tracePt t="88752" x="3292475" y="4994275"/>
          <p14:tracePt t="89487" x="3297238" y="4994275"/>
          <p14:tracePt t="89503" x="3303588" y="4994275"/>
          <p14:tracePt t="89607" x="3308350" y="4994275"/>
          <p14:tracePt t="89618" x="3308350" y="4989513"/>
          <p14:tracePt t="89636" x="3325813" y="4989513"/>
          <p14:tracePt t="89652" x="3354388" y="4989513"/>
          <p14:tracePt t="89669" x="3429000" y="4989513"/>
          <p14:tracePt t="89685" x="3549650" y="4983163"/>
          <p14:tracePt t="89702" x="3686175" y="4983163"/>
          <p14:tracePt t="89718" x="3965575" y="4972050"/>
          <p14:tracePt t="89736" x="4200525" y="4954588"/>
          <p14:tracePt t="89752" x="4457700" y="4954588"/>
          <p14:tracePt t="89769" x="4714875" y="4943475"/>
          <p14:tracePt t="89785" x="4989513" y="4943475"/>
          <p14:tracePt t="89802" x="5246688" y="4949825"/>
          <p14:tracePt t="89818" x="5497513" y="4972050"/>
          <p14:tracePt t="89836" x="5697538" y="4983163"/>
          <p14:tracePt t="89852" x="5846763" y="5006975"/>
          <p14:tracePt t="89869" x="5961063" y="5022850"/>
          <p14:tracePt t="89885" x="6035675" y="5046663"/>
          <p14:tracePt t="89902" x="6064250" y="5057775"/>
          <p14:tracePt t="89918" x="6075363" y="5068888"/>
          <p14:tracePt t="90063" x="6069013" y="5068888"/>
          <p14:tracePt t="90071" x="6064250" y="5068888"/>
          <p14:tracePt t="90079" x="6051550" y="5068888"/>
          <p14:tracePt t="90087" x="6007100" y="5057775"/>
          <p14:tracePt t="90103" x="5921375" y="5029200"/>
          <p14:tracePt t="90118" x="5761038" y="4978400"/>
          <p14:tracePt t="90136" x="5635625" y="4937125"/>
          <p14:tracePt t="90152" x="5526088" y="4908550"/>
          <p14:tracePt t="90169" x="5446713" y="4879975"/>
          <p14:tracePt t="90185" x="5383213" y="4851400"/>
          <p14:tracePt t="90202" x="5337175" y="4822825"/>
          <p14:tracePt t="90218" x="5314950" y="4800600"/>
          <p14:tracePt t="90236" x="5303838" y="4778375"/>
          <p14:tracePt t="90252" x="5292725" y="4749800"/>
          <p14:tracePt t="90269" x="5280025" y="4732338"/>
          <p14:tracePt t="90285" x="5275263" y="4703763"/>
          <p14:tracePt t="90302" x="5268913" y="4675188"/>
          <p14:tracePt t="90318" x="5268913" y="4629150"/>
          <p14:tracePt t="90335" x="5268913" y="4594225"/>
          <p14:tracePt t="90352" x="5268913" y="4554538"/>
          <p14:tracePt t="90369" x="5268913" y="4521200"/>
          <p14:tracePt t="90385" x="5268913" y="4492625"/>
          <p14:tracePt t="90402" x="5268913" y="4464050"/>
          <p14:tracePt t="90418" x="5257800" y="4446588"/>
          <p14:tracePt t="90435" x="5251450" y="4422775"/>
          <p14:tracePt t="90452" x="5246688" y="4406900"/>
          <p14:tracePt t="90469" x="5240338" y="4394200"/>
          <p14:tracePt t="90485" x="5235575" y="4389438"/>
          <p14:tracePt t="90502" x="5235575" y="4383088"/>
          <p14:tracePt t="90543" x="5229225" y="4383088"/>
          <p14:tracePt t="90639" x="5222875" y="4383088"/>
          <p14:tracePt t="90881" x="5229225" y="4383088"/>
          <p14:tracePt t="90919" x="5235575" y="4383088"/>
          <p14:tracePt t="90920" x="5235575" y="4378325"/>
          <p14:tracePt t="90935" x="5246688" y="4378325"/>
          <p14:tracePt t="90952" x="5251450" y="4371975"/>
          <p14:tracePt t="91015" x="5251450" y="4365625"/>
          <p14:tracePt t="91047" x="5257800" y="4365625"/>
          <p14:tracePt t="91135" x="5264150" y="4365625"/>
          <p14:tracePt t="91142" x="5268913" y="4365625"/>
          <p14:tracePt t="91175" x="5275263" y="4365625"/>
          <p14:tracePt t="91184" x="5280025" y="4365625"/>
          <p14:tracePt t="91202" x="5292725" y="4365625"/>
          <p14:tracePt t="91219" x="5297488" y="4365625"/>
          <p14:tracePt t="91235" x="5308600" y="4365625"/>
          <p14:tracePt t="91303" x="5314950" y="4365625"/>
          <p14:tracePt t="91319" x="5314950" y="4371975"/>
          <p14:tracePt t="91320" x="5326063" y="4378325"/>
          <p14:tracePt t="91335" x="5332413" y="4383088"/>
          <p14:tracePt t="91352" x="5337175" y="4389438"/>
          <p14:tracePt t="91919" x="5332413" y="4389438"/>
          <p14:tracePt t="91951" x="5326063" y="4389438"/>
          <p14:tracePt t="91983" x="5321300" y="4389438"/>
          <p14:tracePt t="91985" x="5314950" y="4389438"/>
          <p14:tracePt t="92009" x="5308600" y="4389438"/>
          <p14:tracePt t="92018" x="5303838" y="4389438"/>
          <p14:tracePt t="92035" x="5297488" y="4389438"/>
          <p14:tracePt t="92052" x="5292725" y="4389438"/>
          <p14:tracePt t="92087" x="5286375" y="4389438"/>
          <p14:tracePt t="92111" x="5280025" y="4389438"/>
          <p14:tracePt t="92135" x="5275263" y="4389438"/>
          <p14:tracePt t="92919" x="5268913" y="4389438"/>
          <p14:tracePt t="92951" x="5257800" y="4383088"/>
          <p14:tracePt t="92959" x="5246688" y="4378325"/>
          <p14:tracePt t="92969" x="5229225" y="4371975"/>
          <p14:tracePt t="92985" x="5211763" y="4371975"/>
          <p14:tracePt t="93002" x="5194300" y="4371975"/>
          <p14:tracePt t="93018" x="5189538" y="4371975"/>
          <p14:tracePt t="93055" x="5183188" y="4371975"/>
          <p14:tracePt t="93095" x="5178425" y="4371975"/>
          <p14:tracePt t="93248" x="5183188" y="4371975"/>
          <p14:tracePt t="93287" x="5189538" y="4371975"/>
          <p14:tracePt t="93303" x="5194300" y="4371975"/>
          <p14:tracePt t="93304" x="5200650" y="4371975"/>
          <p14:tracePt t="93318" x="5207000" y="4365625"/>
          <p14:tracePt t="93336" x="5211763" y="4365625"/>
          <p14:tracePt t="93352" x="5222875" y="4365625"/>
          <p14:tracePt t="93369" x="5229225" y="4365625"/>
          <p14:tracePt t="93385" x="5229225" y="4360863"/>
          <p14:tracePt t="93744" x="5229225" y="4354513"/>
          <p14:tracePt t="93760" x="5229225" y="4349750"/>
          <p14:tracePt t="94264" x="5235575" y="4349750"/>
          <p14:tracePt t="94272" x="5246688" y="4349750"/>
          <p14:tracePt t="94287" x="5257800" y="4349750"/>
          <p14:tracePt t="94302" x="5280025" y="4349750"/>
          <p14:tracePt t="94319" x="5303838" y="4354513"/>
          <p14:tracePt t="94336" x="5321300" y="4354513"/>
          <p14:tracePt t="94352" x="5332413" y="4354513"/>
          <p14:tracePt t="94369" x="5337175" y="4354513"/>
          <p14:tracePt t="94896" x="5349875" y="4360863"/>
          <p14:tracePt t="94904" x="5400675" y="4389438"/>
          <p14:tracePt t="94920" x="5526088" y="4468813"/>
          <p14:tracePt t="94936" x="5629275" y="4532313"/>
          <p14:tracePt t="94953" x="5743575" y="4589463"/>
          <p14:tracePt t="94969" x="5857875" y="4640263"/>
          <p14:tracePt t="94986" x="5972175" y="4675188"/>
          <p14:tracePt t="95002" x="6069013" y="4708525"/>
          <p14:tracePt t="95020" x="6154738" y="4737100"/>
          <p14:tracePt t="95036" x="6251575" y="4765675"/>
          <p14:tracePt t="95053" x="6350000" y="4794250"/>
          <p14:tracePt t="95069" x="6435725" y="4818063"/>
          <p14:tracePt t="95086" x="6497638" y="4829175"/>
          <p14:tracePt t="95102" x="6561138" y="4835525"/>
          <p14:tracePt t="95120" x="6611938" y="4840288"/>
          <p14:tracePt t="95136" x="6704013" y="4851400"/>
          <p14:tracePt t="95153" x="6761163" y="4864100"/>
          <p14:tracePt t="95170" x="6811963" y="4875213"/>
          <p14:tracePt t="95186" x="6864350" y="4879975"/>
          <p14:tracePt t="95202" x="6892925" y="4886325"/>
          <p14:tracePt t="95220" x="6926263" y="4892675"/>
          <p14:tracePt t="95236" x="6943725" y="4892675"/>
          <p14:tracePt t="95253" x="6965950" y="4897438"/>
          <p14:tracePt t="95269" x="6978650" y="4897438"/>
          <p14:tracePt t="95286" x="6983413" y="4897438"/>
          <p14:tracePt t="95368" x="6983413" y="4892675"/>
          <p14:tracePt t="95368" x="6983413" y="4886325"/>
          <p14:tracePt t="95376" x="6983413" y="4875213"/>
          <p14:tracePt t="95386" x="6983413" y="4868863"/>
          <p14:tracePt t="95402" x="6978650" y="4864100"/>
          <p14:tracePt t="95440" x="6978650" y="4851400"/>
          <p14:tracePt t="95442" x="6972300" y="4851400"/>
          <p14:tracePt t="95452" x="6965950" y="4846638"/>
          <p14:tracePt t="95469" x="6965950" y="4835525"/>
          <p14:tracePt t="95486" x="6961188" y="4829175"/>
          <p14:tracePt t="95502" x="6961188" y="4822825"/>
          <p14:tracePt t="95519" x="6950075" y="4811713"/>
          <p14:tracePt t="95536" x="6950075" y="4800600"/>
          <p14:tracePt t="95553" x="6943725" y="4794250"/>
          <p14:tracePt t="95569" x="6943725" y="4789488"/>
          <p14:tracePt t="95586" x="6937375" y="4783138"/>
          <p14:tracePt t="95602" x="6937375" y="4772025"/>
          <p14:tracePt t="95619" x="6932613" y="4765675"/>
          <p14:tracePt t="95728" x="6937375" y="4765675"/>
          <p14:tracePt t="95744" x="6937375" y="4760913"/>
          <p14:tracePt t="95752" x="6950075" y="4760913"/>
          <p14:tracePt t="95772" x="6961188" y="4760913"/>
          <p14:tracePt t="95786" x="6972300" y="4760913"/>
          <p14:tracePt t="95802" x="6978650" y="4760913"/>
          <p14:tracePt t="95819" x="6989763" y="4760913"/>
          <p14:tracePt t="95836" x="6994525" y="4760913"/>
          <p14:tracePt t="95853" x="7000875" y="4760913"/>
          <p14:tracePt t="95869" x="7007225" y="4754563"/>
          <p14:tracePt t="95886" x="7011988" y="4754563"/>
          <p14:tracePt t="95902" x="7018338" y="4754563"/>
          <p14:tracePt t="95919" x="7029450" y="4749800"/>
          <p14:tracePt t="95936" x="7035800" y="4743450"/>
          <p14:tracePt t="95953" x="7040563" y="4743450"/>
          <p14:tracePt t="95969" x="7046913" y="4737100"/>
          <p14:tracePt t="96192" x="7046913" y="4732338"/>
          <p14:tracePt t="96208" x="7051675" y="4732338"/>
          <p14:tracePt t="96216" x="7051675" y="4725988"/>
          <p14:tracePt t="96248" x="7051675" y="4721225"/>
          <p14:tracePt t="96488" x="7046913" y="4721225"/>
          <p14:tracePt t="96512" x="7040563" y="4721225"/>
          <p14:tracePt t="96656" x="7046913" y="4721225"/>
          <p14:tracePt t="96672" x="7051675" y="4721225"/>
          <p14:tracePt t="96672" x="7058025" y="4721225"/>
          <p14:tracePt t="96686" x="7069138" y="4721225"/>
          <p14:tracePt t="96703" x="7080250" y="4721225"/>
          <p14:tracePt t="96719" x="7092950" y="4721225"/>
          <p14:tracePt t="96737" x="7092950" y="4714875"/>
          <p14:tracePt t="97168" x="7086600" y="4714875"/>
          <p14:tracePt t="97264" x="7080250" y="4714875"/>
          <p14:tracePt t="97336" x="7075488" y="4714875"/>
          <p14:tracePt t="97440" x="7069138" y="4714875"/>
          <p14:tracePt t="97480" x="7069138" y="4721225"/>
          <p14:tracePt t="97487" x="7064375" y="4721225"/>
          <p14:tracePt t="97640" x="7058025" y="4721225"/>
          <p14:tracePt t="97664" x="7051675" y="4721225"/>
          <p14:tracePt t="97680" x="7046913" y="4721225"/>
          <p14:tracePt t="97686" x="7040563" y="4721225"/>
          <p14:tracePt t="97736" x="7035800" y="4721225"/>
          <p14:tracePt t="97800" x="7029450" y="4721225"/>
          <p14:tracePt t="97819" x="7023100" y="4721225"/>
          <p14:tracePt t="97820" x="7018338" y="4721225"/>
          <p14:tracePt t="98160" x="7011988" y="4721225"/>
          <p14:tracePt t="98176" x="7007225" y="4721225"/>
          <p14:tracePt t="98200" x="7000875" y="4721225"/>
          <p14:tracePt t="98210" x="6994525" y="4721225"/>
          <p14:tracePt t="98220" x="6978650" y="4721225"/>
          <p14:tracePt t="98236" x="6950075" y="4721225"/>
          <p14:tracePt t="98253" x="6921500" y="4721225"/>
          <p14:tracePt t="98269" x="6897688" y="4714875"/>
          <p14:tracePt t="98286" x="6869113" y="4708525"/>
          <p14:tracePt t="98302" x="6846888" y="4703763"/>
          <p14:tracePt t="98319" x="6823075" y="4703763"/>
          <p14:tracePt t="98336" x="6789738" y="4697413"/>
          <p14:tracePt t="98353" x="6765925" y="4697413"/>
          <p14:tracePt t="98369" x="6743700" y="4697413"/>
          <p14:tracePt t="98386" x="6721475" y="4697413"/>
          <p14:tracePt t="98402" x="6704013" y="4697413"/>
          <p14:tracePt t="98419" x="6692900" y="4697413"/>
          <p14:tracePt t="98435" x="6680200" y="4697413"/>
          <p14:tracePt t="98453" x="6669088" y="4697413"/>
          <p14:tracePt t="98469" x="6651625" y="4697413"/>
          <p14:tracePt t="98486" x="6635750" y="4692650"/>
          <p14:tracePt t="98502" x="6618288" y="4692650"/>
          <p14:tracePt t="98502" x="6611938" y="4692650"/>
          <p14:tracePt t="98520" x="6607175" y="4692650"/>
          <p14:tracePt t="98536" x="6572250" y="4692650"/>
          <p14:tracePt t="98553" x="6550025" y="4692650"/>
          <p14:tracePt t="98569" x="6537325" y="4697413"/>
          <p14:tracePt t="98586" x="6526213" y="4703763"/>
          <p14:tracePt t="98602" x="6515100" y="4708525"/>
          <p14:tracePt t="98619" x="6503988" y="4714875"/>
          <p14:tracePt t="98635" x="6503988" y="4721225"/>
          <p14:tracePt t="98652" x="6492875" y="4721225"/>
          <p14:tracePt t="98669" x="6486525" y="4725988"/>
          <p14:tracePt t="98686" x="6475413" y="4732338"/>
          <p14:tracePt t="98702" x="6469063" y="4737100"/>
          <p14:tracePt t="98719" x="6457950" y="4743450"/>
          <p14:tracePt t="98719" x="6457950" y="4749800"/>
          <p14:tracePt t="98736" x="6451600" y="4760913"/>
          <p14:tracePt t="98752" x="6435725" y="4772025"/>
          <p14:tracePt t="98769" x="6435725" y="4789488"/>
          <p14:tracePt t="98786" x="6423025" y="4800600"/>
          <p14:tracePt t="98802" x="6423025" y="4818063"/>
          <p14:tracePt t="98819" x="6418263" y="4840288"/>
          <p14:tracePt t="98835" x="6418263" y="4857750"/>
          <p14:tracePt t="98852" x="6418263" y="4875213"/>
          <p14:tracePt t="98869" x="6418263" y="4886325"/>
          <p14:tracePt t="98886" x="6418263" y="4903788"/>
          <p14:tracePt t="98902" x="6423025" y="4921250"/>
          <p14:tracePt t="98919" x="6429375" y="4932363"/>
          <p14:tracePt t="98935" x="6440488" y="4943475"/>
          <p14:tracePt t="98952" x="6440488" y="4954588"/>
          <p14:tracePt t="98969" x="6440488" y="4972050"/>
          <p14:tracePt t="98986" x="6446838" y="4989513"/>
          <p14:tracePt t="99002" x="6451600" y="5011738"/>
          <p14:tracePt t="99019" x="6451600" y="5035550"/>
          <p14:tracePt t="99035" x="6457950" y="5051425"/>
          <p14:tracePt t="99052" x="6464300" y="5057775"/>
          <p14:tracePt t="99069" x="6464300" y="5064125"/>
          <p14:tracePt t="99256" x="6464300" y="5068888"/>
          <p14:tracePt t="99384" x="6457950" y="5068888"/>
          <p14:tracePt t="99416" x="6451600" y="5068888"/>
          <p14:tracePt t="99424" x="6446838" y="5064125"/>
          <p14:tracePt t="99436" x="6435725" y="5051425"/>
          <p14:tracePt t="99452" x="6423025" y="5040313"/>
          <p14:tracePt t="99469" x="6411913" y="5029200"/>
          <p14:tracePt t="99485" x="6389688" y="5006975"/>
          <p14:tracePt t="99502" x="6365875" y="4978400"/>
          <p14:tracePt t="99519" x="6332538" y="4949825"/>
          <p14:tracePt t="99536" x="6308725" y="4932363"/>
          <p14:tracePt t="99552" x="6297613" y="4921250"/>
          <p14:tracePt t="99569" x="6292850" y="4914900"/>
          <p14:tracePt t="99800" x="6292850" y="4908550"/>
          <p14:tracePt t="99808" x="6292850" y="4903788"/>
          <p14:tracePt t="99822" x="6286500" y="4886325"/>
          <p14:tracePt t="99836" x="6275388" y="4864100"/>
          <p14:tracePt t="99852" x="6269038" y="4822825"/>
          <p14:tracePt t="99869" x="6257925" y="4789488"/>
          <p14:tracePt t="99885" x="6251575" y="4765675"/>
          <p14:tracePt t="99903" x="6246813" y="4737100"/>
          <p14:tracePt t="99919" x="6240463" y="4721225"/>
          <p14:tracePt t="99936" x="6240463" y="4714875"/>
          <p14:tracePt t="100168" x="6240463" y="4708525"/>
          <p14:tracePt t="100185" x="6246813" y="4697413"/>
          <p14:tracePt t="100192" x="6257925" y="4675188"/>
          <p14:tracePt t="100203" x="6269038" y="4651375"/>
          <p14:tracePt t="100219" x="6280150" y="4629150"/>
          <p14:tracePt t="100236" x="6297613" y="4600575"/>
          <p14:tracePt t="100253" x="6308725" y="4583113"/>
          <p14:tracePt t="100270" x="6308725" y="4572000"/>
          <p14:tracePt t="100285" x="6315075" y="4572000"/>
          <p14:tracePt t="100472" x="6321425" y="4565650"/>
          <p14:tracePt t="100480" x="6321425" y="4560888"/>
          <p14:tracePt t="100502" x="6332538" y="4543425"/>
          <p14:tracePt t="100503" x="6350000" y="4514850"/>
          <p14:tracePt t="100519" x="6372225" y="4479925"/>
          <p14:tracePt t="100536" x="6383338" y="4464050"/>
          <p14:tracePt t="100552" x="6394450" y="4446588"/>
          <p14:tracePt t="100624" x="6400800" y="4446588"/>
          <p14:tracePt t="100640" x="6400800" y="4440238"/>
          <p14:tracePt t="100652" x="6407150" y="4440238"/>
          <p14:tracePt t="100682" x="6407150" y="4435475"/>
          <p14:tracePt t="100688" x="6411913" y="4435475"/>
          <p14:tracePt t="101480" x="6411913" y="4440238"/>
          <p14:tracePt t="101496" x="6407150" y="4446588"/>
          <p14:tracePt t="101503" x="6407150" y="4451350"/>
          <p14:tracePt t="101512" x="6400800" y="4457700"/>
          <p14:tracePt t="101519" x="6394450" y="4468813"/>
          <p14:tracePt t="101535" x="6389688" y="4486275"/>
          <p14:tracePt t="101552" x="6378575" y="4503738"/>
          <p14:tracePt t="101569" x="6378575" y="4521200"/>
          <p14:tracePt t="101586" x="6378575" y="4549775"/>
          <p14:tracePt t="101602" x="6372225" y="4578350"/>
          <p14:tracePt t="101619" x="6365875" y="4611688"/>
          <p14:tracePt t="101635" x="6365875" y="4657725"/>
          <p14:tracePt t="101652" x="6365875" y="4697413"/>
          <p14:tracePt t="101669" x="6365875" y="4737100"/>
          <p14:tracePt t="101686" x="6378575" y="4783138"/>
          <p14:tracePt t="101702" x="6389688" y="4818063"/>
          <p14:tracePt t="101719" x="6407150" y="4857750"/>
          <p14:tracePt t="101735" x="6429375" y="4908550"/>
          <p14:tracePt t="101753" x="6446838" y="4937125"/>
          <p14:tracePt t="101769" x="6451600" y="4960938"/>
          <p14:tracePt t="101786" x="6464300" y="4978400"/>
          <p14:tracePt t="101802" x="6475413" y="4994275"/>
          <p14:tracePt t="101819" x="6480175" y="5006975"/>
          <p14:tracePt t="101835" x="6486525" y="5018088"/>
          <p14:tracePt t="101976" x="6492875" y="5018088"/>
          <p14:tracePt t="101976" x="6497638" y="5022850"/>
          <p14:tracePt t="101985" x="6497638" y="5035550"/>
          <p14:tracePt t="102002" x="6503988" y="5040313"/>
          <p14:tracePt t="102019" x="6515100" y="5051425"/>
          <p14:tracePt t="102036" x="6515100" y="5068888"/>
          <p14:tracePt t="102053" x="6521450" y="5080000"/>
          <p14:tracePt t="102069" x="6521450" y="5086350"/>
          <p14:tracePt t="102191" x="6521450" y="5092700"/>
          <p14:tracePt t="102200" x="6515100" y="5092700"/>
          <p14:tracePt t="102240" x="6508750" y="5092700"/>
          <p14:tracePt t="102288" x="6503988" y="5092700"/>
          <p14:tracePt t="102301" x="6497638" y="5092700"/>
          <p14:tracePt t="102319" x="6492875" y="5092700"/>
          <p14:tracePt t="102384" x="6486525" y="5092700"/>
          <p14:tracePt t="102402" x="6480175" y="5092700"/>
          <p14:tracePt t="102404" x="6475413" y="5092700"/>
          <p14:tracePt t="102419" x="6464300" y="5092700"/>
          <p14:tracePt t="102435" x="6457950" y="5092700"/>
          <p14:tracePt t="102452" x="6451600" y="5092700"/>
          <p14:tracePt t="102468" x="6440488" y="5092700"/>
          <p14:tracePt t="103048" x="6435725" y="5092700"/>
          <p14:tracePt t="103064" x="6423025" y="5092700"/>
          <p14:tracePt t="103069" x="6411913" y="5086350"/>
          <p14:tracePt t="103085" x="6378575" y="5086350"/>
          <p14:tracePt t="103102" x="6332538" y="5086350"/>
          <p14:tracePt t="103118" x="6292850" y="5080000"/>
          <p14:tracePt t="103118" x="6257925" y="5080000"/>
          <p14:tracePt t="103136" x="6200775" y="5075238"/>
          <p14:tracePt t="103152" x="6137275" y="5068888"/>
          <p14:tracePt t="103169" x="6075363" y="5064125"/>
          <p14:tracePt t="103185" x="6000750" y="5057775"/>
          <p14:tracePt t="103202" x="5937250" y="5051425"/>
          <p14:tracePt t="103218" x="5868988" y="5040313"/>
          <p14:tracePt t="103236" x="5807075" y="5040313"/>
          <p14:tracePt t="103252" x="5749925" y="5040313"/>
          <p14:tracePt t="103269" x="5715000" y="5035550"/>
          <p14:tracePt t="103286" x="5686425" y="5035550"/>
          <p14:tracePt t="103302" x="5657850" y="5035550"/>
          <p14:tracePt t="103319" x="5640388" y="5035550"/>
          <p14:tracePt t="103336" x="5629275" y="5035550"/>
          <p14:tracePt t="103352" x="5622925" y="5035550"/>
          <p14:tracePt t="103392" x="5618163" y="5035550"/>
          <p14:tracePt t="103402" x="5611813" y="5035550"/>
          <p14:tracePt t="103402" x="5611813" y="5040313"/>
          <p14:tracePt t="103487" x="5607050" y="5040313"/>
          <p14:tracePt t="103512" x="5600700" y="5040313"/>
          <p14:tracePt t="103520" x="5594350" y="5046663"/>
          <p14:tracePt t="103526" x="5589588" y="5046663"/>
          <p14:tracePt t="103535" x="5572125" y="5051425"/>
          <p14:tracePt t="103552" x="5561013" y="5057775"/>
          <p14:tracePt t="103569" x="5554663" y="5057775"/>
          <p14:tracePt t="103655" x="5549900" y="5057775"/>
          <p14:tracePt t="103672" x="5549900" y="5064125"/>
          <p14:tracePt t="103680" x="5543550" y="5064125"/>
          <p14:tracePt t="103691" x="5537200" y="5064125"/>
          <p14:tracePt t="103702" x="5532438" y="5064125"/>
          <p14:tracePt t="103718" x="5526088" y="5075238"/>
          <p14:tracePt t="103718" x="5521325" y="5075238"/>
          <p14:tracePt t="103736" x="5508625" y="5075238"/>
          <p14:tracePt t="103752" x="5503863" y="5080000"/>
          <p14:tracePt t="103769" x="5492750" y="5086350"/>
          <p14:tracePt t="103785" x="5492750" y="5092700"/>
          <p14:tracePt t="103802" x="5486400" y="5097463"/>
          <p14:tracePt t="103818" x="5480050" y="5108575"/>
          <p14:tracePt t="103835" x="5475288" y="5114925"/>
          <p14:tracePt t="103852" x="5468938" y="5126038"/>
          <p14:tracePt t="103869" x="5464175" y="5149850"/>
          <p14:tracePt t="103885" x="5464175" y="5165725"/>
          <p14:tracePt t="103902" x="5464175" y="5178425"/>
          <p14:tracePt t="103918" x="5464175" y="5194300"/>
          <p14:tracePt t="103936" x="5464175" y="5207000"/>
          <p14:tracePt t="103952" x="5480050" y="5211763"/>
          <p14:tracePt t="103969" x="5492750" y="5218113"/>
          <p14:tracePt t="103985" x="5503863" y="5218113"/>
          <p14:tracePt t="104002" x="5508625" y="5218113"/>
          <p14:tracePt t="104018" x="5514975" y="5218113"/>
          <p14:tracePt t="104080" x="5514975" y="5211763"/>
          <p14:tracePt t="104104" x="5508625" y="5211763"/>
          <p14:tracePt t="104120" x="5503863" y="5211763"/>
          <p14:tracePt t="104135" x="5497513" y="5211763"/>
          <p14:tracePt t="104136" x="5497513" y="5218113"/>
          <p14:tracePt t="104152" x="5492750" y="5222875"/>
          <p14:tracePt t="104169" x="5492750" y="5229225"/>
          <p14:tracePt t="104185" x="5492750" y="5235575"/>
          <p14:tracePt t="104202" x="5492750" y="5240338"/>
          <p14:tracePt t="104218" x="5492750" y="5246688"/>
          <p14:tracePt t="104235" x="5503863" y="5246688"/>
          <p14:tracePt t="104252" x="5508625" y="5251450"/>
          <p14:tracePt t="104269" x="5514975" y="5251450"/>
          <p14:tracePt t="104399" x="5508625" y="5257800"/>
          <p14:tracePt t="104407" x="5497513" y="5275263"/>
          <p14:tracePt t="104419" x="5486400" y="5297488"/>
          <p14:tracePt t="104435" x="5486400" y="5314950"/>
          <p14:tracePt t="104452" x="5480050" y="5332413"/>
          <p14:tracePt t="104469" x="5480050" y="5337175"/>
          <p14:tracePt t="104486" x="5486400" y="5343525"/>
          <p14:tracePt t="104502" x="5492750" y="5349875"/>
          <p14:tracePt t="104519" x="5497513" y="5349875"/>
          <p14:tracePt t="104535" x="5503863" y="5349875"/>
          <p14:tracePt t="104663" x="5503863" y="5354638"/>
          <p14:tracePt t="104668" x="5497513" y="5360988"/>
          <p14:tracePt t="104686" x="5492750" y="5372100"/>
          <p14:tracePt t="104702" x="5492750" y="5378450"/>
          <p14:tracePt t="104719" x="5492750" y="5389563"/>
          <p14:tracePt t="104735" x="5497513" y="5394325"/>
          <p14:tracePt t="104752" x="5508625" y="5400675"/>
          <p14:tracePt t="104768" x="5514975" y="5400675"/>
          <p14:tracePt t="104887" x="5514975" y="5407025"/>
          <p14:tracePt t="104895" x="5514975" y="5411788"/>
          <p14:tracePt t="104903" x="5503863" y="5429250"/>
          <p14:tracePt t="104919" x="5492750" y="5446713"/>
          <p14:tracePt t="104935" x="5492750" y="5457825"/>
          <p14:tracePt t="104952" x="5492750" y="5468938"/>
          <p14:tracePt t="104968" x="5497513" y="5480050"/>
          <p14:tracePt t="104985" x="5508625" y="5480050"/>
          <p14:tracePt t="105002" x="5521325" y="5486400"/>
          <p14:tracePt t="105019" x="5532438" y="5492750"/>
          <p14:tracePt t="105144" x="5532438" y="5497513"/>
          <p14:tracePt t="105144" x="5526088" y="5508625"/>
          <p14:tracePt t="105152" x="5521325" y="5526088"/>
          <p14:tracePt t="105168" x="5521325" y="5537200"/>
          <p14:tracePt t="105186" x="5521325" y="5554663"/>
          <p14:tracePt t="105202" x="5521325" y="5561013"/>
          <p14:tracePt t="105218" x="5532438" y="5565775"/>
          <p14:tracePt t="105235" x="5537200" y="5565775"/>
          <p14:tracePt t="105343" x="5537200" y="5572125"/>
          <p14:tracePt t="105352" x="5532438" y="5572125"/>
          <p14:tracePt t="105359" x="5514975" y="5589588"/>
          <p14:tracePt t="105368" x="5508625" y="5600700"/>
          <p14:tracePt t="105385" x="5508625" y="5607050"/>
          <p14:tracePt t="105402" x="5508625" y="5611813"/>
          <p14:tracePt t="105419" x="5508625" y="5622925"/>
          <p14:tracePt t="105435" x="5514975" y="5629275"/>
          <p14:tracePt t="105452" x="5526088" y="5635625"/>
          <p14:tracePt t="105468" x="5537200" y="5635625"/>
          <p14:tracePt t="105486" x="5543550" y="5640388"/>
          <p14:tracePt t="105591" x="5543550" y="5646738"/>
          <p14:tracePt t="105599" x="5537200" y="5651500"/>
          <p14:tracePt t="105604" x="5532438" y="5668963"/>
          <p14:tracePt t="105619" x="5526088" y="5680075"/>
          <p14:tracePt t="105635" x="5526088" y="5692775"/>
          <p14:tracePt t="105652" x="5526088" y="5697538"/>
          <p14:tracePt t="105668" x="5526088" y="5703888"/>
          <p14:tracePt t="105685" x="5526088" y="5708650"/>
          <p14:tracePt t="105702" x="5532438" y="5708650"/>
          <p14:tracePt t="105718" x="5537200" y="5708650"/>
          <p14:tracePt t="105735" x="5543550" y="5708650"/>
          <p14:tracePt t="105791" x="5549900" y="5708650"/>
          <p14:tracePt t="105903" x="5554663" y="5708650"/>
          <p14:tracePt t="106040" x="5554663" y="5703888"/>
          <p14:tracePt t="106367" x="5549900" y="5703888"/>
          <p14:tracePt t="106559" x="5549900" y="5697538"/>
          <p14:tracePt t="106568" x="5554663" y="5692775"/>
          <p14:tracePt t="106569" x="5572125" y="5657850"/>
          <p14:tracePt t="106585" x="5607050" y="5611813"/>
          <p14:tracePt t="106602" x="5651500" y="5543550"/>
          <p14:tracePt t="106618" x="5726113" y="5440363"/>
          <p14:tracePt t="106635" x="5835650" y="5321300"/>
          <p14:tracePt t="106651" x="5921375" y="5211763"/>
          <p14:tracePt t="106669" x="6011863" y="5108575"/>
          <p14:tracePt t="106685" x="6086475" y="5029200"/>
          <p14:tracePt t="106702" x="6149975" y="4954588"/>
          <p14:tracePt t="106718" x="6200775" y="4908550"/>
          <p14:tracePt t="106718" x="6229350" y="4886325"/>
          <p14:tracePt t="106736" x="6251575" y="4868863"/>
          <p14:tracePt t="106751" x="6251575" y="4864100"/>
          <p14:tracePt t="106847" x="6257925" y="4864100"/>
          <p14:tracePt t="106856" x="6264275" y="4857750"/>
          <p14:tracePt t="106868" x="6269038" y="4846638"/>
          <p14:tracePt t="106885" x="6275388" y="4829175"/>
          <p14:tracePt t="106902" x="6286500" y="4794250"/>
          <p14:tracePt t="106918" x="6303963" y="4760913"/>
          <p14:tracePt t="106918" x="6308725" y="4749800"/>
          <p14:tracePt t="106935" x="6315075" y="4732338"/>
          <p14:tracePt t="106952" x="6315075" y="4714875"/>
          <p14:tracePt t="106968" x="6315075" y="4708525"/>
          <p14:tracePt t="106985" x="6315075" y="4703763"/>
          <p14:tracePt t="107135" x="6315075" y="4697413"/>
          <p14:tracePt t="107152" x="6308725" y="4697413"/>
          <p14:tracePt t="107156" x="6303963" y="4697413"/>
          <p14:tracePt t="107168" x="6297613" y="4697413"/>
          <p14:tracePt t="107185" x="6292850" y="4697413"/>
          <p14:tracePt t="107223" x="6286500" y="4697413"/>
          <p14:tracePt t="107224" x="6286500" y="4703763"/>
          <p14:tracePt t="107235" x="6280150" y="4703763"/>
          <p14:tracePt t="107639" x="6280150" y="4697413"/>
          <p14:tracePt t="107652" x="6286500" y="4692650"/>
          <p14:tracePt t="107653" x="6286500" y="4686300"/>
          <p14:tracePt t="107668" x="6292850" y="4675188"/>
          <p14:tracePt t="107685" x="6297613" y="4664075"/>
          <p14:tracePt t="107701" x="6303963" y="4646613"/>
          <p14:tracePt t="107719" x="6303963" y="4635500"/>
          <p14:tracePt t="107735" x="6315075" y="4618038"/>
          <p14:tracePt t="107752" x="6321425" y="4600575"/>
          <p14:tracePt t="107768" x="6326188" y="4583113"/>
          <p14:tracePt t="107785" x="6332538" y="4578350"/>
          <p14:tracePt t="107801" x="6337300" y="4565650"/>
          <p14:tracePt t="107819" x="6350000" y="4549775"/>
          <p14:tracePt t="107835" x="6354763" y="4525963"/>
          <p14:tracePt t="107852" x="6361113" y="4514850"/>
          <p14:tracePt t="107868" x="6372225" y="4492625"/>
          <p14:tracePt t="107885" x="6378575" y="4475163"/>
          <p14:tracePt t="107901" x="6383338" y="4464050"/>
          <p14:tracePt t="107919" x="6389688" y="4457700"/>
          <p14:tracePt t="107935" x="6394450" y="4446588"/>
          <p14:tracePt t="107952" x="6400800" y="4440238"/>
          <p14:tracePt t="107968" x="6411913" y="4429125"/>
          <p14:tracePt t="107985" x="6418263" y="4418013"/>
          <p14:tracePt t="108001" x="6423025" y="4411663"/>
          <p14:tracePt t="108019" x="6429375" y="4400550"/>
          <p14:tracePt t="108035" x="6435725" y="4394200"/>
          <p14:tracePt t="108052" x="6446838" y="4389438"/>
          <p14:tracePt t="108068" x="6446838" y="4383088"/>
          <p14:tracePt t="108085" x="6451600" y="4378325"/>
          <p14:tracePt t="108101" x="6451600" y="4371975"/>
          <p14:tracePt t="108343" x="6457950" y="4371975"/>
          <p14:tracePt t="108951" x="6451600" y="4371975"/>
          <p14:tracePt t="108968" x="6435725" y="4371975"/>
          <p14:tracePt t="108971" x="6400800" y="4371975"/>
          <p14:tracePt t="108985" x="6354763" y="4378325"/>
          <p14:tracePt t="109001" x="6286500" y="4378325"/>
          <p14:tracePt t="109018" x="6178550" y="4378325"/>
          <p14:tracePt t="109035" x="6080125" y="4378325"/>
          <p14:tracePt t="109051" x="5983288" y="4378325"/>
          <p14:tracePt t="109068" x="5886450" y="4378325"/>
          <p14:tracePt t="109085" x="5800725" y="4378325"/>
          <p14:tracePt t="109101" x="5737225" y="4378325"/>
          <p14:tracePt t="109118" x="5675313" y="4383088"/>
          <p14:tracePt t="109135" x="5611813" y="4383088"/>
          <p14:tracePt t="109152" x="5589588" y="4383088"/>
          <p14:tracePt t="109168" x="5572125" y="4383088"/>
          <p14:tracePt t="109185" x="5561013" y="4383088"/>
          <p14:tracePt t="109201" x="5549900" y="4383088"/>
          <p14:tracePt t="109218" x="5537200" y="4383088"/>
          <p14:tracePt t="109236" x="5526088" y="4383088"/>
          <p14:tracePt t="109251" x="5514975" y="4383088"/>
          <p14:tracePt t="109269" x="5503863" y="4383088"/>
          <p14:tracePt t="109285" x="5486400" y="4383088"/>
          <p14:tracePt t="109302" x="5468938" y="4383088"/>
          <p14:tracePt t="109318" x="5440363" y="4383088"/>
          <p14:tracePt t="109318" x="5435600" y="4383088"/>
          <p14:tracePt t="109335" x="5418138" y="4383088"/>
          <p14:tracePt t="109351" x="5411788" y="4383088"/>
          <p14:tracePt t="109503" x="5418138" y="4383088"/>
          <p14:tracePt t="109511" x="5422900" y="4383088"/>
          <p14:tracePt t="109519" x="5435600" y="4383088"/>
          <p14:tracePt t="109519" x="5440363" y="4383088"/>
          <p14:tracePt t="109536" x="5440363" y="4378325"/>
          <p14:tracePt t="109551" x="5446713" y="4378325"/>
          <p14:tracePt t="109751" x="5446713" y="4383088"/>
          <p14:tracePt t="109754" x="5446713" y="4389438"/>
          <p14:tracePt t="109769" x="5446713" y="4394200"/>
          <p14:tracePt t="109785" x="5446713" y="4400550"/>
          <p14:tracePt t="109802" x="5446713" y="4406900"/>
          <p14:tracePt t="109818" x="5446713" y="4422775"/>
          <p14:tracePt t="109835" x="5451475" y="4440238"/>
          <p14:tracePt t="109851" x="5457825" y="4468813"/>
          <p14:tracePt t="109868" x="5464175" y="4492625"/>
          <p14:tracePt t="109885" x="5464175" y="4532313"/>
          <p14:tracePt t="109902" x="5468938" y="4578350"/>
          <p14:tracePt t="109918" x="5468938" y="4618038"/>
          <p14:tracePt t="109918" x="5475288" y="4646613"/>
          <p14:tracePt t="109935" x="5475288" y="4703763"/>
          <p14:tracePt t="109951" x="5480050" y="4760913"/>
          <p14:tracePt t="109969" x="5486400" y="4800600"/>
          <p14:tracePt t="109985" x="5486400" y="4840288"/>
          <p14:tracePt t="110002" x="5492750" y="4875213"/>
          <p14:tracePt t="110018" x="5492750" y="4908550"/>
          <p14:tracePt t="110035" x="5492750" y="4932363"/>
          <p14:tracePt t="110051" x="5492750" y="4965700"/>
          <p14:tracePt t="110069" x="5497513" y="5006975"/>
          <p14:tracePt t="110085" x="5503863" y="5040313"/>
          <p14:tracePt t="110102" x="5503863" y="5075238"/>
          <p14:tracePt t="110118" x="5508625" y="5114925"/>
          <p14:tracePt t="110118" x="5508625" y="5132388"/>
          <p14:tracePt t="110135" x="5514975" y="5165725"/>
          <p14:tracePt t="110152" x="5521325" y="5207000"/>
          <p14:tracePt t="110168" x="5526088" y="5264150"/>
          <p14:tracePt t="110185" x="5532438" y="5332413"/>
          <p14:tracePt t="110202" x="5537200" y="5389563"/>
          <p14:tracePt t="110218" x="5537200" y="5435600"/>
          <p14:tracePt t="110235" x="5537200" y="5492750"/>
          <p14:tracePt t="110251" x="5549900" y="5578475"/>
          <p14:tracePt t="110285" x="5554663" y="5611813"/>
          <p14:tracePt t="110302" x="5554663" y="5640388"/>
          <p14:tracePt t="110318" x="5554663" y="5668963"/>
          <p14:tracePt t="110318" x="5554663" y="5675313"/>
          <p14:tracePt t="110335" x="5554663" y="5686425"/>
          <p14:tracePt t="110351" x="5554663" y="5697538"/>
          <p14:tracePt t="110368" x="5554663" y="5708650"/>
          <p14:tracePt t="110385" x="5554663" y="5715000"/>
          <p14:tracePt t="114064" x="5554663" y="5708650"/>
          <p14:tracePt t="114072" x="5565775" y="5697538"/>
          <p14:tracePt t="114086" x="5565775" y="5680075"/>
          <p14:tracePt t="114102" x="5578475" y="5668963"/>
          <p14:tracePt t="114119" x="5589588" y="5657850"/>
          <p14:tracePt t="114135" x="5600700" y="5629275"/>
          <p14:tracePt t="114153" x="5618163" y="5607050"/>
          <p14:tracePt t="114169" x="5629275" y="5583238"/>
          <p14:tracePt t="114186" x="5664200" y="5543550"/>
          <p14:tracePt t="114202" x="5708650" y="5486400"/>
          <p14:tracePt t="114219" x="5754688" y="5429250"/>
          <p14:tracePt t="114235" x="5811838" y="5372100"/>
          <p14:tracePt t="114252" x="5875338" y="5314950"/>
          <p14:tracePt t="114269" x="5943600" y="5264150"/>
          <p14:tracePt t="114286" x="6029325" y="5200650"/>
          <p14:tracePt t="114302" x="6115050" y="5143500"/>
          <p14:tracePt t="114319" x="6207125" y="5097463"/>
          <p14:tracePt t="114335" x="6337300" y="5018088"/>
          <p14:tracePt t="114353" x="6423025" y="4965700"/>
          <p14:tracePt t="114369" x="6515100" y="4914900"/>
          <p14:tracePt t="114386" x="6589713" y="4864100"/>
          <p14:tracePt t="114402" x="6651625" y="4822825"/>
          <p14:tracePt t="114419" x="6697663" y="4800600"/>
          <p14:tracePt t="114436" x="6732588" y="4783138"/>
          <p14:tracePt t="114452" x="6750050" y="4765675"/>
          <p14:tracePt t="114469" x="6761163" y="4754563"/>
          <p14:tracePt t="114486" x="6772275" y="4743450"/>
          <p14:tracePt t="114502" x="6772275" y="4732338"/>
          <p14:tracePt t="114632" x="6765925" y="4732338"/>
          <p14:tracePt t="114656" x="6761163" y="4732338"/>
          <p14:tracePt t="114704" x="6754813" y="4732338"/>
          <p14:tracePt t="114736" x="6750050" y="4732338"/>
          <p14:tracePt t="114744" x="6743700" y="4732338"/>
          <p14:tracePt t="114776" x="6737350" y="4732338"/>
          <p14:tracePt t="114792" x="6732588" y="4732338"/>
          <p14:tracePt t="114816" x="6726238" y="4732338"/>
          <p14:tracePt t="114835" x="6721475" y="4732338"/>
          <p14:tracePt t="114852" x="6715125" y="4732338"/>
          <p14:tracePt t="114936" x="6708775" y="4732338"/>
          <p14:tracePt t="114936" x="6704013" y="4732338"/>
          <p14:tracePt t="114960" x="6697663" y="4732338"/>
          <p14:tracePt t="114969" x="6680200" y="4732338"/>
          <p14:tracePt t="114976" x="6651625" y="4732338"/>
          <p14:tracePt t="114986" x="6611938" y="4725988"/>
          <p14:tracePt t="115002" x="6572250" y="4725988"/>
          <p14:tracePt t="115019" x="6526213" y="4725988"/>
          <p14:tracePt t="115035" x="6503988" y="4725988"/>
          <p14:tracePt t="115053" x="6480175" y="4725988"/>
          <p14:tracePt t="115069" x="6469063" y="4725988"/>
          <p14:tracePt t="115086" x="6451600" y="4725988"/>
          <p14:tracePt t="115102" x="6440488" y="4725988"/>
          <p14:tracePt t="115119" x="6429375" y="4725988"/>
          <p14:tracePt t="115135" x="6411913" y="4725988"/>
          <p14:tracePt t="115153" x="6400800" y="4725988"/>
          <p14:tracePt t="115169" x="6394450" y="4725988"/>
          <p14:tracePt t="115185" x="6389688" y="4725988"/>
          <p14:tracePt t="115202" x="6383338" y="4725988"/>
          <p14:tracePt t="115219" x="6365875" y="4725988"/>
          <p14:tracePt t="115235" x="6361113" y="4725988"/>
          <p14:tracePt t="115252" x="6350000" y="4725988"/>
          <p14:tracePt t="116096" x="6354763" y="4725988"/>
          <p14:tracePt t="116120" x="6354763" y="4721225"/>
          <p14:tracePt t="116144" x="6361113" y="4721225"/>
          <p14:tracePt t="116159" x="6361113" y="4714875"/>
          <p14:tracePt t="116169" x="6365875" y="4703763"/>
          <p14:tracePt t="116185" x="6365875" y="4697413"/>
          <p14:tracePt t="116202" x="6372225" y="4686300"/>
          <p14:tracePt t="116218" x="6378575" y="4679950"/>
          <p14:tracePt t="116236" x="6378575" y="4668838"/>
          <p14:tracePt t="116252" x="6383338" y="4668838"/>
          <p14:tracePt t="116269" x="6389688" y="4657725"/>
          <p14:tracePt t="116285" x="6394450" y="4646613"/>
          <p14:tracePt t="116302" x="6400800" y="4635500"/>
          <p14:tracePt t="116318" x="6407150" y="4622800"/>
          <p14:tracePt t="116318" x="6407150" y="4618038"/>
          <p14:tracePt t="116336" x="6411913" y="4606925"/>
          <p14:tracePt t="116352" x="6418263" y="4600575"/>
          <p14:tracePt t="116369" x="6423025" y="4594225"/>
          <p14:tracePt t="116385" x="6423025" y="4589463"/>
          <p14:tracePt t="116402" x="6429375" y="4583113"/>
          <p14:tracePt t="116418" x="6429375" y="4578350"/>
          <p14:tracePt t="116435" x="6429375" y="4572000"/>
          <p14:tracePt t="116452" x="6435725" y="4565650"/>
          <p14:tracePt t="116488" x="6440488" y="4565650"/>
          <p14:tracePt t="116502" x="6440488" y="4560888"/>
          <p14:tracePt t="116520" x="6440488" y="4554538"/>
          <p14:tracePt t="118160" x="6440488" y="4560888"/>
          <p14:tracePt t="118192" x="6440488" y="4565650"/>
          <p14:tracePt t="118202" x="6440488" y="4572000"/>
          <p14:tracePt t="118208" x="6440488" y="4578350"/>
          <p14:tracePt t="118219" x="6435725" y="4589463"/>
          <p14:tracePt t="118235" x="6435725" y="4600575"/>
          <p14:tracePt t="118252" x="6435725" y="4606925"/>
          <p14:tracePt t="118269" x="6435725" y="4611688"/>
          <p14:tracePt t="118286" x="6435725" y="4622800"/>
          <p14:tracePt t="118302" x="6429375" y="4635500"/>
          <p14:tracePt t="118319" x="6429375" y="4640263"/>
          <p14:tracePt t="118335" x="6429375" y="4664075"/>
          <p14:tracePt t="118352" x="6429375" y="4675188"/>
          <p14:tracePt t="118368" x="6429375" y="4697413"/>
          <p14:tracePt t="118385" x="6429375" y="4714875"/>
          <p14:tracePt t="118402" x="6429375" y="4725988"/>
          <p14:tracePt t="118419" x="6429375" y="4743450"/>
          <p14:tracePt t="118435" x="6429375" y="4760913"/>
          <p14:tracePt t="118452" x="6435725" y="4772025"/>
          <p14:tracePt t="118468" x="6440488" y="4783138"/>
          <p14:tracePt t="118486" x="6440488" y="4800600"/>
          <p14:tracePt t="118502" x="6446838" y="4822825"/>
          <p14:tracePt t="118519" x="6451600" y="4840288"/>
          <p14:tracePt t="118535" x="6457950" y="4868863"/>
          <p14:tracePt t="118553" x="6464300" y="4886325"/>
          <p14:tracePt t="118568" x="6469063" y="4897438"/>
          <p14:tracePt t="118585" x="6469063" y="4903788"/>
          <p14:tracePt t="118602" x="6475413" y="4903788"/>
          <p14:tracePt t="121408" x="6469063" y="4903788"/>
          <p14:tracePt t="121424" x="6457950" y="4903788"/>
          <p14:tracePt t="121431" x="6440488" y="4903788"/>
          <p14:tracePt t="121440" x="6394450" y="4903788"/>
          <p14:tracePt t="121452" x="6315075" y="4903788"/>
          <p14:tracePt t="121468" x="6211888" y="4903788"/>
          <p14:tracePt t="121485" x="6103938" y="4897438"/>
          <p14:tracePt t="121501" x="5989638" y="4892675"/>
          <p14:tracePt t="121519" x="5886450" y="4879975"/>
          <p14:tracePt t="121519" x="5829300" y="4879975"/>
          <p14:tracePt t="121535" x="5749925" y="4875213"/>
          <p14:tracePt t="121552" x="5675313" y="4868863"/>
          <p14:tracePt t="121568" x="5618163" y="4864100"/>
          <p14:tracePt t="121585" x="5578475" y="4864100"/>
          <p14:tracePt t="121601" x="5554663" y="4864100"/>
          <p14:tracePt t="121619" x="5532438" y="4864100"/>
          <p14:tracePt t="121635" x="5514975" y="4864100"/>
          <p14:tracePt t="121652" x="5497513" y="4857750"/>
          <p14:tracePt t="121668" x="5480050" y="4857750"/>
          <p14:tracePt t="121685" x="5457825" y="4857750"/>
          <p14:tracePt t="121701" x="5435600" y="4857750"/>
          <p14:tracePt t="121719" x="5407025" y="4851400"/>
          <p14:tracePt t="121735" x="5365750" y="4851400"/>
          <p14:tracePt t="121752" x="5337175" y="4851400"/>
          <p14:tracePt t="121768" x="5308600" y="4851400"/>
          <p14:tracePt t="121785" x="5286375" y="4851400"/>
          <p14:tracePt t="121802" x="5264150" y="4851400"/>
          <p14:tracePt t="121819" x="5257800" y="4851400"/>
          <p14:tracePt t="121835" x="5251450" y="4851400"/>
          <p14:tracePt t="121852" x="5246688" y="4851400"/>
          <p14:tracePt t="121868" x="5240338" y="4851400"/>
          <p14:tracePt t="123103" x="5235575" y="4851400"/>
          <p14:tracePt t="123223" x="5229225" y="4851400"/>
          <p14:tracePt t="123352" x="5222875" y="4851400"/>
          <p14:tracePt t="123447" x="5218113" y="4851400"/>
          <p14:tracePt t="123472" x="5218113" y="4857750"/>
          <p14:tracePt t="123472" x="5211763" y="4857750"/>
          <p14:tracePt t="123503" x="5211763" y="4864100"/>
          <p14:tracePt t="123504" x="5207000" y="4864100"/>
          <p14:tracePt t="123518" x="5200650" y="4864100"/>
          <p14:tracePt t="123559" x="5194300" y="4864100"/>
          <p14:tracePt t="123576" x="5194300" y="4868863"/>
          <p14:tracePt t="123590" x="5189538" y="4868863"/>
          <p14:tracePt t="124311" x="5183188" y="4868863"/>
          <p14:tracePt t="124495" x="5189538" y="4868863"/>
          <p14:tracePt t="125159" x="5183188" y="4868863"/>
          <p14:tracePt t="125367" x="5189538" y="4868863"/>
          <p14:tracePt t="125384" x="5194300" y="4868863"/>
          <p14:tracePt t="125385" x="5211763" y="4868863"/>
          <p14:tracePt t="125401" x="5240338" y="4868863"/>
          <p14:tracePt t="125418" x="5280025" y="4868863"/>
          <p14:tracePt t="125435" x="5326063" y="4868863"/>
          <p14:tracePt t="125451" x="5365750" y="4868863"/>
          <p14:tracePt t="125468" x="5400675" y="4868863"/>
          <p14:tracePt t="125485" x="5429250" y="4868863"/>
          <p14:tracePt t="125501" x="5446713" y="4868863"/>
          <p14:tracePt t="125518" x="5457825" y="4868863"/>
          <p14:tracePt t="125534" x="5464175" y="4868863"/>
          <p14:tracePt t="125728" x="5457825" y="4868863"/>
          <p14:tracePt t="125751" x="5451475" y="4868863"/>
          <p14:tracePt t="125752" x="5422900" y="4868863"/>
          <p14:tracePt t="125769" x="5389563" y="4868863"/>
          <p14:tracePt t="125784" x="5349875" y="4868863"/>
          <p14:tracePt t="125802" x="5297488" y="4875213"/>
          <p14:tracePt t="125818" x="5264150" y="4875213"/>
          <p14:tracePt t="125835" x="5240338" y="4875213"/>
          <p14:tracePt t="125851" x="5218113" y="4875213"/>
          <p14:tracePt t="126071" x="5229225" y="4875213"/>
          <p14:tracePt t="126079" x="5246688" y="4875213"/>
          <p14:tracePt t="126087" x="5286375" y="4875213"/>
          <p14:tracePt t="126101" x="5326063" y="4875213"/>
          <p14:tracePt t="126119" x="5383213" y="4875213"/>
          <p14:tracePt t="126135" x="5464175" y="4875213"/>
          <p14:tracePt t="126151" x="5497513" y="4875213"/>
          <p14:tracePt t="126168" x="5514975" y="4875213"/>
          <p14:tracePt t="126184" x="5526088" y="4875213"/>
          <p14:tracePt t="126295" x="5521325" y="4875213"/>
          <p14:tracePt t="126303" x="5514975" y="4875213"/>
          <p14:tracePt t="126304" x="5497513" y="4875213"/>
          <p14:tracePt t="126318" x="5451475" y="4875213"/>
          <p14:tracePt t="126318" x="5418138" y="4875213"/>
          <p14:tracePt t="126335" x="5349875" y="4875213"/>
          <p14:tracePt t="126351" x="5264150" y="4875213"/>
          <p14:tracePt t="126369" x="5189538" y="4875213"/>
          <p14:tracePt t="126384" x="5121275" y="4875213"/>
          <p14:tracePt t="126402" x="5080000" y="4875213"/>
          <p14:tracePt t="126418" x="5064125" y="4875213"/>
          <p14:tracePt t="126535" x="5068888" y="4875213"/>
          <p14:tracePt t="126551" x="5092700" y="4875213"/>
          <p14:tracePt t="126559" x="5121275" y="4875213"/>
          <p14:tracePt t="126568" x="5165725" y="4875213"/>
          <p14:tracePt t="126584" x="5222875" y="4875213"/>
          <p14:tracePt t="126602" x="5280025" y="4875213"/>
          <p14:tracePt t="126618" x="5332413" y="4875213"/>
          <p14:tracePt t="126635" x="5365750" y="4875213"/>
          <p14:tracePt t="126651" x="5389563" y="4875213"/>
          <p14:tracePt t="126668" x="5407025" y="4875213"/>
          <p14:tracePt t="126831" x="5394325" y="4875213"/>
          <p14:tracePt t="126838" x="5365750" y="4875213"/>
          <p14:tracePt t="126855" x="5337175" y="4875213"/>
          <p14:tracePt t="126868" x="5297488" y="4875213"/>
          <p14:tracePt t="126884" x="5246688" y="4875213"/>
          <p14:tracePt t="126902" x="5211763" y="4875213"/>
          <p14:tracePt t="126918" x="5189538" y="4875213"/>
          <p14:tracePt t="126935" x="5183188" y="4875213"/>
          <p14:tracePt t="127047" x="5183188" y="4868863"/>
          <p14:tracePt t="127047" x="5194300" y="4868863"/>
          <p14:tracePt t="127068" x="5207000" y="4868863"/>
          <p14:tracePt t="127068" x="5240338" y="4864100"/>
          <p14:tracePt t="127084" x="5280025" y="4864100"/>
          <p14:tracePt t="127102" x="5332413" y="4864100"/>
          <p14:tracePt t="127118" x="5372100" y="4864100"/>
          <p14:tracePt t="127118" x="5389563" y="4864100"/>
          <p14:tracePt t="127135" x="5422900" y="4864100"/>
          <p14:tracePt t="127151" x="5429250" y="4864100"/>
          <p14:tracePt t="127168" x="5429250" y="4868863"/>
          <p14:tracePt t="127279" x="5418138" y="4868863"/>
          <p14:tracePt t="127286" x="5383213" y="4868863"/>
          <p14:tracePt t="127301" x="5349875" y="4868863"/>
          <p14:tracePt t="127318" x="5308600" y="4875213"/>
          <p14:tracePt t="127334" x="5235575" y="4879975"/>
          <p14:tracePt t="127351" x="5200650" y="4886325"/>
          <p14:tracePt t="127368" x="5178425" y="4886325"/>
          <p14:tracePt t="127384" x="5172075" y="4886325"/>
          <p14:tracePt t="127479" x="5178425" y="4886325"/>
          <p14:tracePt t="127484" x="5183188" y="4886325"/>
          <p14:tracePt t="127501" x="5207000" y="4886325"/>
          <p14:tracePt t="127518" x="5229225" y="4886325"/>
          <p14:tracePt t="127534" x="5280025" y="4892675"/>
          <p14:tracePt t="127552" x="5308600" y="4892675"/>
          <p14:tracePt t="127568" x="5337175" y="4897438"/>
          <p14:tracePt t="127585" x="5349875" y="4897438"/>
          <p14:tracePt t="127601" x="5354638" y="4897438"/>
          <p14:tracePt t="130176" x="5354638" y="4892675"/>
          <p14:tracePt t="130202" x="5354638" y="4879975"/>
          <p14:tracePt t="130202" x="5354638" y="4875213"/>
          <p14:tracePt t="130219" x="5354638" y="4868863"/>
          <p14:tracePt t="130235" x="5354638" y="4857750"/>
          <p14:tracePt t="130252" x="5354638" y="4851400"/>
          <p14:tracePt t="130269" x="5354638" y="4846638"/>
          <p14:tracePt t="130285" x="5354638" y="4840288"/>
          <p14:tracePt t="130302" x="5354638" y="4835525"/>
          <p14:tracePt t="130318" x="5354638" y="4829175"/>
          <p14:tracePt t="130335" x="5354638" y="4818063"/>
          <p14:tracePt t="130352" x="5354638" y="4794250"/>
          <p14:tracePt t="130369" x="5354638" y="4783138"/>
          <p14:tracePt t="130385" x="5354638" y="4765675"/>
          <p14:tracePt t="130402" x="5354638" y="4754563"/>
          <p14:tracePt t="130418" x="5354638" y="4732338"/>
          <p14:tracePt t="130435" x="5354638" y="4714875"/>
          <p14:tracePt t="130452" x="5354638" y="4703763"/>
          <p14:tracePt t="130468" x="5354638" y="4686300"/>
          <p14:tracePt t="130485" x="5354638" y="4668838"/>
          <p14:tracePt t="130502" x="5349875" y="4657725"/>
          <p14:tracePt t="130518" x="5337175" y="4640263"/>
          <p14:tracePt t="130536" x="5326063" y="4629150"/>
          <p14:tracePt t="130552" x="5321300" y="4622800"/>
          <p14:tracePt t="130656" x="5321300" y="4629150"/>
          <p14:tracePt t="130657" x="5314950" y="4635500"/>
          <p14:tracePt t="130672" x="5303838" y="4657725"/>
          <p14:tracePt t="130685" x="5292725" y="4686300"/>
          <p14:tracePt t="130702" x="5280025" y="4732338"/>
          <p14:tracePt t="130718" x="5280025" y="4794250"/>
          <p14:tracePt t="130735" x="5280025" y="4886325"/>
          <p14:tracePt t="130752" x="5303838" y="4949825"/>
          <p14:tracePt t="130769" x="5332413" y="5006975"/>
          <p14:tracePt t="130786" x="5360988" y="5057775"/>
          <p14:tracePt t="130802" x="5383213" y="5097463"/>
          <p14:tracePt t="130819" x="5407025" y="5126038"/>
          <p14:tracePt t="130835" x="5422900" y="5149850"/>
          <p14:tracePt t="130852" x="5440363" y="5160963"/>
          <p14:tracePt t="130869" x="5451475" y="5165725"/>
          <p14:tracePt t="130960" x="5457825" y="5165725"/>
          <p14:tracePt t="130985" x="5464175" y="5143500"/>
          <p14:tracePt t="130986" x="5464175" y="5126038"/>
          <p14:tracePt t="131002" x="5464175" y="5108575"/>
          <p14:tracePt t="131019" x="5464175" y="5097463"/>
          <p14:tracePt t="131035" x="5464175" y="5075238"/>
          <p14:tracePt t="131052" x="5464175" y="5057775"/>
          <p14:tracePt t="131068" x="5457825" y="5040313"/>
          <p14:tracePt t="131086" x="5446713" y="5022850"/>
          <p14:tracePt t="131102" x="5440363" y="5006975"/>
          <p14:tracePt t="131119" x="5429250" y="4989513"/>
          <p14:tracePt t="131135" x="5418138" y="4978400"/>
          <p14:tracePt t="131152" x="5418138" y="4972050"/>
          <p14:tracePt t="131168" x="5411788" y="4965700"/>
          <p14:tracePt t="131328" x="5407025" y="4965700"/>
          <p14:tracePt t="131360" x="5400675" y="4965700"/>
          <p14:tracePt t="131385" x="5394325" y="4965700"/>
          <p14:tracePt t="131408" x="5389563" y="4965700"/>
          <p14:tracePt t="131448" x="5389563" y="4972050"/>
          <p14:tracePt t="131456" x="5383213" y="4972050"/>
          <p14:tracePt t="131608" x="5378450" y="4972050"/>
          <p14:tracePt t="133142" x="0" y="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Autotransformers</a:t>
            </a:r>
            <a:endParaRPr lang="en-US" dirty="0"/>
          </a:p>
        </p:txBody>
      </p:sp>
      <p:sp>
        <p:nvSpPr>
          <p:cNvPr id="3" name="Content Placeholder 2"/>
          <p:cNvSpPr>
            <a:spLocks noGrp="1"/>
          </p:cNvSpPr>
          <p:nvPr>
            <p:ph idx="1"/>
          </p:nvPr>
        </p:nvSpPr>
        <p:spPr>
          <a:xfrm>
            <a:off x="304800" y="1600201"/>
            <a:ext cx="8534400" cy="2438399"/>
          </a:xfrm>
        </p:spPr>
        <p:txBody>
          <a:bodyPr>
            <a:noAutofit/>
          </a:bodyPr>
          <a:lstStyle/>
          <a:p>
            <a:r>
              <a:rPr lang="en-US" sz="2000" dirty="0" smtClean="0"/>
              <a:t>An autotransformer is a single coil transformer, with part of the coil wrapped back on itself.</a:t>
            </a:r>
          </a:p>
          <a:p>
            <a:r>
              <a:rPr lang="en-US" sz="2000" dirty="0" smtClean="0"/>
              <a:t>A single coil allows for a small voltage change, which is usually around 10%.</a:t>
            </a:r>
          </a:p>
          <a:p>
            <a:r>
              <a:rPr lang="en-US" sz="2000" dirty="0" smtClean="0"/>
              <a:t>Autotransformers can be smaller because only a portion of the power flows across the air gap, the majority flows through copper.</a:t>
            </a:r>
          </a:p>
          <a:p>
            <a:r>
              <a:rPr lang="en-US" sz="2000" dirty="0" smtClean="0"/>
              <a:t>These transformers provide no electrical isolation.</a:t>
            </a:r>
          </a:p>
        </p:txBody>
      </p:sp>
      <p:graphicFrame>
        <p:nvGraphicFramePr>
          <p:cNvPr id="4" name="Object 3"/>
          <p:cNvGraphicFramePr>
            <a:graphicFrameLocks noChangeAspect="1"/>
          </p:cNvGraphicFramePr>
          <p:nvPr>
            <p:extLst>
              <p:ext uri="{D42A27DB-BD31-4B8C-83A1-F6EECF244321}">
                <p14:modId xmlns:p14="http://schemas.microsoft.com/office/powerpoint/2010/main" val="3383190184"/>
              </p:ext>
            </p:extLst>
          </p:nvPr>
        </p:nvGraphicFramePr>
        <p:xfrm>
          <a:off x="6629400" y="5105400"/>
          <a:ext cx="1800224" cy="914400"/>
        </p:xfrm>
        <a:graphic>
          <a:graphicData uri="http://schemas.openxmlformats.org/presentationml/2006/ole">
            <mc:AlternateContent xmlns:mc="http://schemas.openxmlformats.org/markup-compatibility/2006">
              <mc:Choice xmlns:v="urn:schemas-microsoft-com:vml" Requires="v">
                <p:oleObj spid="_x0000_s24663" name="Equation" r:id="rId5" imgW="850680" imgH="431640" progId="Equation.3">
                  <p:embed/>
                </p:oleObj>
              </mc:Choice>
              <mc:Fallback>
                <p:oleObj name="Equation" r:id="rId5" imgW="850680" imgH="431640" progId="Equation.3">
                  <p:embed/>
                  <p:pic>
                    <p:nvPicPr>
                      <p:cNvPr id="0" name=""/>
                      <p:cNvPicPr>
                        <a:picLocks noChangeAspect="1" noChangeArrowheads="1"/>
                      </p:cNvPicPr>
                      <p:nvPr/>
                    </p:nvPicPr>
                    <p:blipFill>
                      <a:blip r:embed="rId6"/>
                      <a:srcRect/>
                      <a:stretch>
                        <a:fillRect/>
                      </a:stretch>
                    </p:blipFill>
                    <p:spPr bwMode="auto">
                      <a:xfrm>
                        <a:off x="6629400" y="5105400"/>
                        <a:ext cx="1800224" cy="914400"/>
                      </a:xfrm>
                      <a:prstGeom prst="rect">
                        <a:avLst/>
                      </a:prstGeom>
                      <a:noFill/>
                      <a:ln>
                        <a:noFill/>
                      </a:ln>
                    </p:spPr>
                  </p:pic>
                </p:oleObj>
              </mc:Fallback>
            </mc:AlternateContent>
          </a:graphicData>
        </a:graphic>
      </p:graphicFrame>
      <p:pic>
        <p:nvPicPr>
          <p:cNvPr id="24589"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4191000"/>
            <a:ext cx="4078199"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B6F15528-21DE-4FAA-801E-634DDDAF4B2B}" type="slidenum">
              <a:rPr lang="en-US" smtClean="0"/>
              <a:pPr/>
              <a:t>16</a:t>
            </a:fld>
            <a:endParaRPr lang="en-US"/>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57641036"/>
      </p:ext>
    </p:extLst>
  </p:cSld>
  <p:clrMapOvr>
    <a:masterClrMapping/>
  </p:clrMapOvr>
  <mc:AlternateContent xmlns:mc="http://schemas.openxmlformats.org/markup-compatibility/2006" xmlns:p14="http://schemas.microsoft.com/office/powerpoint/2010/main">
    <mc:Choice Requires="p14">
      <p:transition spd="slow" p14:dur="2000" advTm="107363"/>
    </mc:Choice>
    <mc:Fallback xmlns="">
      <p:transition spd="slow" advTm="107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extLst mod="1">
    <p:ext uri="{3A86A75C-4F4B-4683-9AE1-C65F6400EC91}">
      <p14:laserTraceLst xmlns:p14="http://schemas.microsoft.com/office/powerpoint/2010/main">
        <p14:tracePtLst>
          <p14:tracePt t="34259" x="1743075" y="5297488"/>
          <p14:tracePt t="34435" x="1749425" y="5297488"/>
          <p14:tracePt t="34523" x="1754188" y="5297488"/>
          <p14:tracePt t="34539" x="1760538" y="5292725"/>
          <p14:tracePt t="34540" x="1765300" y="5292725"/>
          <p14:tracePt t="34557" x="1765300" y="5286375"/>
          <p14:tracePt t="34573" x="1771650" y="5286375"/>
          <p14:tracePt t="34590" x="1771650" y="5275263"/>
          <p14:tracePt t="34606" x="1771650" y="5257800"/>
          <p14:tracePt t="34623" x="1771650" y="5235575"/>
          <p14:tracePt t="34640" x="1765300" y="5207000"/>
          <p14:tracePt t="34657" x="1749425" y="5183188"/>
          <p14:tracePt t="34673" x="1725613" y="5149850"/>
          <p14:tracePt t="34690" x="1708150" y="5126038"/>
          <p14:tracePt t="34706" x="1692275" y="5108575"/>
          <p14:tracePt t="34706" x="1685925" y="5103813"/>
          <p14:tracePt t="34723" x="1679575" y="5097463"/>
          <p14:tracePt t="34739" x="1674813" y="5086350"/>
          <p14:tracePt t="34756" x="1663700" y="5075238"/>
          <p14:tracePt t="34773" x="1657350" y="5068888"/>
          <p14:tracePt t="34915" x="1657350" y="5064125"/>
          <p14:tracePt t="35923" x="1663700" y="5064125"/>
          <p14:tracePt t="35979" x="1668463" y="5064125"/>
          <p14:tracePt t="35987" x="1674813" y="5064125"/>
          <p14:tracePt t="36011" x="1679575" y="5064125"/>
          <p14:tracePt t="36026" x="1685925" y="5064125"/>
          <p14:tracePt t="36041" x="1697038" y="5064125"/>
          <p14:tracePt t="36057" x="1708150" y="5064125"/>
          <p14:tracePt t="36075" x="1725613" y="5064125"/>
          <p14:tracePt t="36090" x="1736725" y="5064125"/>
          <p14:tracePt t="36108" x="1749425" y="5064125"/>
          <p14:tracePt t="36124" x="1760538" y="5064125"/>
          <p14:tracePt t="36141" x="1765300" y="5064125"/>
          <p14:tracePt t="36157" x="1771650" y="5064125"/>
          <p14:tracePt t="36396" x="1771650" y="5068888"/>
          <p14:tracePt t="36652" x="1765300" y="5068888"/>
          <p14:tracePt t="36652" x="1760538" y="5068888"/>
          <p14:tracePt t="36676" x="1754188" y="5068888"/>
          <p14:tracePt t="36692" x="1749425" y="5068888"/>
          <p14:tracePt t="36708" x="1743075" y="5068888"/>
          <p14:tracePt t="36708" x="1743075" y="5075238"/>
          <p14:tracePt t="36724" x="1725613" y="5075238"/>
          <p14:tracePt t="36741" x="1703388" y="5075238"/>
          <p14:tracePt t="36757" x="1679575" y="5080000"/>
          <p14:tracePt t="36774" x="1657350" y="5080000"/>
          <p14:tracePt t="36790" x="1617663" y="5086350"/>
          <p14:tracePt t="36807" x="1589088" y="5086350"/>
          <p14:tracePt t="36823" x="1560513" y="5092700"/>
          <p14:tracePt t="36841" x="1543050" y="5092700"/>
          <p14:tracePt t="36857" x="1531938" y="5092700"/>
          <p14:tracePt t="36874" x="1514475" y="5092700"/>
          <p14:tracePt t="36891" x="1492250" y="5086350"/>
          <p14:tracePt t="36908" x="1479550" y="5086350"/>
          <p14:tracePt t="36923" x="1474788" y="5080000"/>
          <p14:tracePt t="36940" x="1474788" y="5075238"/>
          <p14:tracePt t="36957" x="1463675" y="5075238"/>
          <p14:tracePt t="36974" x="1457325" y="5064125"/>
          <p14:tracePt t="36990" x="1446213" y="5051425"/>
          <p14:tracePt t="37008" x="1435100" y="5040313"/>
          <p14:tracePt t="37024" x="1435100" y="5035550"/>
          <p14:tracePt t="37041" x="1428750" y="5029200"/>
          <p14:tracePt t="37057" x="1422400" y="5018088"/>
          <p14:tracePt t="37074" x="1422400" y="5011738"/>
          <p14:tracePt t="37090" x="1417638" y="5011738"/>
          <p14:tracePt t="37107" x="1417638" y="5006975"/>
          <p14:tracePt t="37123" x="1417638" y="5000625"/>
          <p14:tracePt t="37141" x="1417638" y="4994275"/>
          <p14:tracePt t="37157" x="1411288" y="4989513"/>
          <p14:tracePt t="37174" x="1411288" y="4983163"/>
          <p14:tracePt t="37190" x="1411288" y="4978400"/>
          <p14:tracePt t="37207" x="1411288" y="4972050"/>
          <p14:tracePt t="37223" x="1406525" y="4960938"/>
          <p14:tracePt t="37240" x="1406525" y="4954588"/>
          <p14:tracePt t="37257" x="1400175" y="4949825"/>
          <p14:tracePt t="37274" x="1400175" y="4943475"/>
          <p14:tracePt t="37588" x="1400175" y="4949825"/>
          <p14:tracePt t="37620" x="1400175" y="4954588"/>
          <p14:tracePt t="37625" x="1400175" y="4983163"/>
          <p14:tracePt t="37640" x="1400175" y="5011738"/>
          <p14:tracePt t="37657" x="1400175" y="5046663"/>
          <p14:tracePt t="37674" x="1400175" y="5086350"/>
          <p14:tracePt t="37690" x="1400175" y="5126038"/>
          <p14:tracePt t="37707" x="1400175" y="5165725"/>
          <p14:tracePt t="37723" x="1400175" y="5246688"/>
          <p14:tracePt t="37740" x="1406525" y="5297488"/>
          <p14:tracePt t="37758" x="1406525" y="5365750"/>
          <p14:tracePt t="37773" x="1411288" y="5435600"/>
          <p14:tracePt t="37791" x="1417638" y="5497513"/>
          <p14:tracePt t="37807" x="1428750" y="5554663"/>
          <p14:tracePt t="37824" x="1435100" y="5607050"/>
          <p14:tracePt t="37840" x="1435100" y="5640388"/>
          <p14:tracePt t="37857" x="1439863" y="5668963"/>
          <p14:tracePt t="37873" x="1439863" y="5697538"/>
          <p14:tracePt t="37891" x="1439863" y="5732463"/>
          <p14:tracePt t="37907" x="1446213" y="5761038"/>
          <p14:tracePt t="37907" x="1446213" y="5778500"/>
          <p14:tracePt t="37924" x="1446213" y="5800725"/>
          <p14:tracePt t="37940" x="1450975" y="5835650"/>
          <p14:tracePt t="37957" x="1457325" y="5851525"/>
          <p14:tracePt t="37973" x="1457325" y="5875338"/>
          <p14:tracePt t="37991" x="1457325" y="5886450"/>
          <p14:tracePt t="38007" x="1457325" y="5903913"/>
          <p14:tracePt t="38024" x="1457325" y="5921375"/>
          <p14:tracePt t="38040" x="1463675" y="5932488"/>
          <p14:tracePt t="38057" x="1463675" y="5943600"/>
          <p14:tracePt t="38073" x="1463675" y="5949950"/>
          <p14:tracePt t="38091" x="1463675" y="5961063"/>
          <p14:tracePt t="38308" x="1468438" y="5961063"/>
          <p14:tracePt t="38316" x="1468438" y="5954713"/>
          <p14:tracePt t="38316" x="1474788" y="5943600"/>
          <p14:tracePt t="38324" x="1485900" y="5908675"/>
          <p14:tracePt t="38340" x="1503363" y="5851525"/>
          <p14:tracePt t="38357" x="1531938" y="5765800"/>
          <p14:tracePt t="38373" x="1560513" y="5664200"/>
          <p14:tracePt t="38391" x="1600200" y="5549900"/>
          <p14:tracePt t="38407" x="1628775" y="5435600"/>
          <p14:tracePt t="38424" x="1657350" y="5337175"/>
          <p14:tracePt t="38440" x="1679575" y="5264150"/>
          <p14:tracePt t="38457" x="1697038" y="5218113"/>
          <p14:tracePt t="38473" x="1708150" y="5194300"/>
          <p14:tracePt t="38491" x="1714500" y="5178425"/>
          <p14:tracePt t="38507" x="1720850" y="5172075"/>
          <p14:tracePt t="38507" x="1720850" y="5165725"/>
          <p14:tracePt t="38652" x="1720850" y="5160963"/>
          <p14:tracePt t="38674" x="1720850" y="5154613"/>
          <p14:tracePt t="38676" x="1720850" y="5143500"/>
          <p14:tracePt t="38690" x="1725613" y="5132388"/>
          <p14:tracePt t="38707" x="1736725" y="5114925"/>
          <p14:tracePt t="38707" x="1743075" y="5103813"/>
          <p14:tracePt t="38724" x="1754188" y="5086350"/>
          <p14:tracePt t="38740" x="1771650" y="5068888"/>
          <p14:tracePt t="38757" x="1789113" y="5057775"/>
          <p14:tracePt t="38773" x="1793875" y="5046663"/>
          <p14:tracePt t="38790" x="1806575" y="5040313"/>
          <p14:tracePt t="38807" x="1822450" y="5029200"/>
          <p14:tracePt t="38824" x="1828800" y="5022850"/>
          <p14:tracePt t="38840" x="1839913" y="5018088"/>
          <p14:tracePt t="38876" x="1846263" y="5018088"/>
          <p14:tracePt t="38900" x="1851025" y="5018088"/>
          <p14:tracePt t="38909" x="1863725" y="5011738"/>
          <p14:tracePt t="38925" x="1897063" y="5006975"/>
          <p14:tracePt t="38940" x="1931988" y="5006975"/>
          <p14:tracePt t="38957" x="1993900" y="5006975"/>
          <p14:tracePt t="38973" x="2074863" y="5000625"/>
          <p14:tracePt t="38990" x="2160588" y="4994275"/>
          <p14:tracePt t="39007" x="2246313" y="4989513"/>
          <p14:tracePt t="39024" x="2332038" y="4989513"/>
          <p14:tracePt t="39040" x="2422525" y="4989513"/>
          <p14:tracePt t="39057" x="2503488" y="4983163"/>
          <p14:tracePt t="39073" x="2565400" y="4983163"/>
          <p14:tracePt t="39091" x="2617788" y="4983163"/>
          <p14:tracePt t="39107" x="2651125" y="4983163"/>
          <p14:tracePt t="39107" x="2663825" y="4983163"/>
          <p14:tracePt t="39124" x="2674938" y="4983163"/>
          <p14:tracePt t="39140" x="2679700" y="4983163"/>
          <p14:tracePt t="40996" x="2686050" y="4983163"/>
          <p14:tracePt t="41012" x="2692400" y="4983163"/>
          <p14:tracePt t="41023" x="2703513" y="4983163"/>
          <p14:tracePt t="41024" x="2754313" y="4989513"/>
          <p14:tracePt t="41040" x="2811463" y="4989513"/>
          <p14:tracePt t="41057" x="2892425" y="4994275"/>
          <p14:tracePt t="41073" x="2982913" y="4994275"/>
          <p14:tracePt t="41091" x="3079750" y="5000625"/>
          <p14:tracePt t="41107" x="3160713" y="5000625"/>
          <p14:tracePt t="41107" x="3189288" y="5006975"/>
          <p14:tracePt t="41124" x="3240088" y="5006975"/>
          <p14:tracePt t="41140" x="3268663" y="5006975"/>
          <p14:tracePt t="41157" x="3279775" y="5006975"/>
          <p14:tracePt t="41548" x="3279775" y="5011738"/>
          <p14:tracePt t="41572" x="3279775" y="5018088"/>
          <p14:tracePt t="41582" x="3279775" y="5022850"/>
          <p14:tracePt t="41591" x="3279775" y="5051425"/>
          <p14:tracePt t="41606" x="3279775" y="5097463"/>
          <p14:tracePt t="41624" x="3279775" y="5160963"/>
          <p14:tracePt t="41640" x="3279775" y="5229225"/>
          <p14:tracePt t="41657" x="3279775" y="5303838"/>
          <p14:tracePt t="41673" x="3279775" y="5378450"/>
          <p14:tracePt t="41690" x="3279775" y="5440363"/>
          <p14:tracePt t="41706" x="3275013" y="5503863"/>
          <p14:tracePt t="41706" x="3275013" y="5526088"/>
          <p14:tracePt t="41724" x="3275013" y="5565775"/>
          <p14:tracePt t="41740" x="3275013" y="5607050"/>
          <p14:tracePt t="41757" x="3275013" y="5640388"/>
          <p14:tracePt t="41773" x="3279775" y="5664200"/>
          <p14:tracePt t="41790" x="3279775" y="5692775"/>
          <p14:tracePt t="41806" x="3279775" y="5715000"/>
          <p14:tracePt t="41824" x="3279775" y="5732463"/>
          <p14:tracePt t="41840" x="3279775" y="5737225"/>
          <p14:tracePt t="41857" x="3279775" y="5743575"/>
          <p14:tracePt t="42100" x="3286125" y="5743575"/>
          <p14:tracePt t="42124" x="3292475" y="5732463"/>
          <p14:tracePt t="42124" x="3308350" y="5692775"/>
          <p14:tracePt t="42140" x="3332163" y="5629275"/>
          <p14:tracePt t="42157" x="3360738" y="5543550"/>
          <p14:tracePt t="42173" x="3400425" y="5451475"/>
          <p14:tracePt t="42190" x="3451225" y="5354638"/>
          <p14:tracePt t="42206" x="3492500" y="5275263"/>
          <p14:tracePt t="42223" x="3532188" y="5211763"/>
          <p14:tracePt t="42240" x="3560763" y="5172075"/>
          <p14:tracePt t="42257" x="3594100" y="5143500"/>
          <p14:tracePt t="42273" x="3622675" y="5126038"/>
          <p14:tracePt t="42290" x="3651250" y="5108575"/>
          <p14:tracePt t="42306" x="3668713" y="5103813"/>
          <p14:tracePt t="42306" x="3679825" y="5097463"/>
          <p14:tracePt t="42324" x="3703638" y="5092700"/>
          <p14:tracePt t="42340" x="3732213" y="5086350"/>
          <p14:tracePt t="42357" x="3765550" y="5086350"/>
          <p14:tracePt t="42373" x="3794125" y="5080000"/>
          <p14:tracePt t="42390" x="3822700" y="5075238"/>
          <p14:tracePt t="42407" x="3857625" y="5068888"/>
          <p14:tracePt t="42423" x="3879850" y="5068888"/>
          <p14:tracePt t="42440" x="3903663" y="5064125"/>
          <p14:tracePt t="42457" x="3914775" y="5057775"/>
          <p14:tracePt t="42473" x="3925888" y="5051425"/>
          <p14:tracePt t="42490" x="3932238" y="5046663"/>
          <p14:tracePt t="42490" x="3937000" y="5035550"/>
          <p14:tracePt t="42524" x="3943350" y="5018088"/>
          <p14:tracePt t="42540" x="3943350" y="4989513"/>
          <p14:tracePt t="42557" x="3954463" y="4965700"/>
          <p14:tracePt t="42573" x="3965575" y="4943475"/>
          <p14:tracePt t="42590" x="3971925" y="4932363"/>
          <p14:tracePt t="42606" x="3983038" y="4926013"/>
          <p14:tracePt t="42623" x="3989388" y="4921250"/>
          <p14:tracePt t="42640" x="3994150" y="4921250"/>
          <p14:tracePt t="42657" x="4000500" y="4921250"/>
          <p14:tracePt t="42673" x="4011613" y="4921250"/>
          <p14:tracePt t="42690" x="4017963" y="4921250"/>
          <p14:tracePt t="42706" x="4035425" y="4921250"/>
          <p14:tracePt t="42723" x="4051300" y="4921250"/>
          <p14:tracePt t="42741" x="4064000" y="4921250"/>
          <p14:tracePt t="42804" x="4068763" y="4921250"/>
          <p14:tracePt t="42852" x="4068763" y="4914900"/>
          <p14:tracePt t="42862" x="4075113" y="4914900"/>
          <p14:tracePt t="43036" x="4075113" y="4921250"/>
          <p14:tracePt t="43044" x="4075113" y="4926013"/>
          <p14:tracePt t="43052" x="4079875" y="4937125"/>
          <p14:tracePt t="43073" x="4079875" y="4954588"/>
          <p14:tracePt t="43074" x="4079875" y="4983163"/>
          <p14:tracePt t="43090" x="4086225" y="5011738"/>
          <p14:tracePt t="43107" x="4092575" y="5040313"/>
          <p14:tracePt t="43123" x="4097338" y="5086350"/>
          <p14:tracePt t="43140" x="4097338" y="5114925"/>
          <p14:tracePt t="43156" x="4097338" y="5143500"/>
          <p14:tracePt t="43174" x="4097338" y="5178425"/>
          <p14:tracePt t="43190" x="4097338" y="5211763"/>
          <p14:tracePt t="43207" x="4103688" y="5246688"/>
          <p14:tracePt t="43223" x="4103688" y="5280025"/>
          <p14:tracePt t="43240" x="4108450" y="5314950"/>
          <p14:tracePt t="43256" x="4114800" y="5349875"/>
          <p14:tracePt t="43274" x="4121150" y="5383213"/>
          <p14:tracePt t="43290" x="4121150" y="5418138"/>
          <p14:tracePt t="43307" x="4121150" y="5451475"/>
          <p14:tracePt t="43323" x="4121150" y="5497513"/>
          <p14:tracePt t="43340" x="4121150" y="5537200"/>
          <p14:tracePt t="43356" x="4125913" y="5572125"/>
          <p14:tracePt t="43374" x="4125913" y="5611813"/>
          <p14:tracePt t="43390" x="4125913" y="5657850"/>
          <p14:tracePt t="43407" x="4132263" y="5715000"/>
          <p14:tracePt t="43423" x="4132263" y="5772150"/>
          <p14:tracePt t="43440" x="4132263" y="5811838"/>
          <p14:tracePt t="43456" x="4137025" y="5851525"/>
          <p14:tracePt t="43474" x="4137025" y="5886450"/>
          <p14:tracePt t="43490" x="4143375" y="5915025"/>
          <p14:tracePt t="43507" x="4143375" y="5943600"/>
          <p14:tracePt t="43523" x="4143375" y="5978525"/>
          <p14:tracePt t="43540" x="4149725" y="6000750"/>
          <p14:tracePt t="43556" x="4149725" y="6018213"/>
          <p14:tracePt t="43574" x="4149725" y="6029325"/>
          <p14:tracePt t="43590" x="4149725" y="6046788"/>
          <p14:tracePt t="43607" x="4149725" y="6051550"/>
          <p14:tracePt t="43623" x="4149725" y="6057900"/>
          <p14:tracePt t="43640" x="4154488" y="6069013"/>
          <p14:tracePt t="43956" x="4154488" y="6064250"/>
          <p14:tracePt t="43988" x="4154488" y="6057900"/>
          <p14:tracePt t="44006" x="4165600" y="6035675"/>
          <p14:tracePt t="44007" x="4171950" y="6011863"/>
          <p14:tracePt t="44023" x="4178300" y="5961063"/>
          <p14:tracePt t="44040" x="4189413" y="5886450"/>
          <p14:tracePt t="44056" x="4200525" y="5783263"/>
          <p14:tracePt t="44074" x="4222750" y="5664200"/>
          <p14:tracePt t="44090" x="4222750" y="5537200"/>
          <p14:tracePt t="44107" x="4229100" y="5422900"/>
          <p14:tracePt t="44123" x="4235450" y="5240338"/>
          <p14:tracePt t="44141" x="4235450" y="5126038"/>
          <p14:tracePt t="44156" x="4222750" y="5011738"/>
          <p14:tracePt t="44173" x="4211638" y="4926013"/>
          <p14:tracePt t="44190" x="4194175" y="4851400"/>
          <p14:tracePt t="44207" x="4183063" y="4794250"/>
          <p14:tracePt t="44223" x="4165600" y="4749800"/>
          <p14:tracePt t="44240" x="4160838" y="4721225"/>
          <p14:tracePt t="44256" x="4154488" y="4686300"/>
          <p14:tracePt t="44273" x="4137025" y="4657725"/>
          <p14:tracePt t="44290" x="4137025" y="4640263"/>
          <p14:tracePt t="44306" x="4132263" y="4629150"/>
          <p14:tracePt t="44323" x="4125913" y="4629150"/>
          <p14:tracePt t="44580" x="4125913" y="4622800"/>
          <p14:tracePt t="44588" x="4125913" y="4618038"/>
          <p14:tracePt t="44590" x="4132263" y="4600575"/>
          <p14:tracePt t="44606" x="4143375" y="4572000"/>
          <p14:tracePt t="44623" x="4149725" y="4549775"/>
          <p14:tracePt t="44640" x="4149725" y="4525963"/>
          <p14:tracePt t="44657" x="4154488" y="4503738"/>
          <p14:tracePt t="44673" x="4154488" y="4479925"/>
          <p14:tracePt t="44690" x="4154488" y="4446588"/>
          <p14:tracePt t="44706" x="4143375" y="4411663"/>
          <p14:tracePt t="44706" x="4137025" y="4394200"/>
          <p14:tracePt t="44724" x="4125913" y="4371975"/>
          <p14:tracePt t="44740" x="4114800" y="4354513"/>
          <p14:tracePt t="44757" x="4108450" y="4349750"/>
          <p14:tracePt t="44773" x="4103688" y="4343400"/>
          <p14:tracePt t="44790" x="4097338" y="4343400"/>
          <p14:tracePt t="44852" x="4092575" y="4354513"/>
          <p14:tracePt t="44860" x="4086225" y="4371975"/>
          <p14:tracePt t="44868" x="4079875" y="4389438"/>
          <p14:tracePt t="44876" x="4057650" y="4457700"/>
          <p14:tracePt t="44890" x="4040188" y="4532313"/>
          <p14:tracePt t="44906" x="4029075" y="4606925"/>
          <p14:tracePt t="44906" x="4029075" y="4635500"/>
          <p14:tracePt t="44924" x="4029075" y="4686300"/>
          <p14:tracePt t="44940" x="4029075" y="4714875"/>
          <p14:tracePt t="44957" x="4029075" y="4749800"/>
          <p14:tracePt t="44973" x="4046538" y="4772025"/>
          <p14:tracePt t="44990" x="4064000" y="4789488"/>
          <p14:tracePt t="45007" x="4079875" y="4806950"/>
          <p14:tracePt t="45024" x="4103688" y="4818063"/>
          <p14:tracePt t="45040" x="4121150" y="4822825"/>
          <p14:tracePt t="45057" x="4132263" y="4829175"/>
          <p14:tracePt t="45073" x="4143375" y="4829175"/>
          <p14:tracePt t="45090" x="4154488" y="4829175"/>
          <p14:tracePt t="45106" x="4178300" y="4829175"/>
          <p14:tracePt t="45106" x="4189413" y="4829175"/>
          <p14:tracePt t="45124" x="4211638" y="4829175"/>
          <p14:tracePt t="45140" x="4246563" y="4818063"/>
          <p14:tracePt t="45157" x="4268788" y="4800600"/>
          <p14:tracePt t="45173" x="4297363" y="4783138"/>
          <p14:tracePt t="45190" x="4314825" y="4765675"/>
          <p14:tracePt t="45206" x="4325938" y="4743450"/>
          <p14:tracePt t="45223" x="4337050" y="4708525"/>
          <p14:tracePt t="45240" x="4354513" y="4668838"/>
          <p14:tracePt t="45257" x="4354513" y="4622800"/>
          <p14:tracePt t="45273" x="4354513" y="4583113"/>
          <p14:tracePt t="45290" x="4343400" y="4532313"/>
          <p14:tracePt t="45306" x="4325938" y="4475163"/>
          <p14:tracePt t="45306" x="4314825" y="4451350"/>
          <p14:tracePt t="45324" x="4279900" y="4406900"/>
          <p14:tracePt t="45340" x="4251325" y="4371975"/>
          <p14:tracePt t="45356" x="4229100" y="4349750"/>
          <p14:tracePt t="45373" x="4200525" y="4337050"/>
          <p14:tracePt t="45390" x="4183063" y="4332288"/>
          <p14:tracePt t="45407" x="4171950" y="4332288"/>
          <p14:tracePt t="45424" x="4154488" y="4332288"/>
          <p14:tracePt t="45440" x="4132263" y="4354513"/>
          <p14:tracePt t="45457" x="4097338" y="4394200"/>
          <p14:tracePt t="45473" x="4057650" y="4464050"/>
          <p14:tracePt t="45490" x="4022725" y="4537075"/>
          <p14:tracePt t="45507" x="3983038" y="4618038"/>
          <p14:tracePt t="45507" x="3971925" y="4657725"/>
          <p14:tracePt t="45524" x="3965575" y="4721225"/>
          <p14:tracePt t="45540" x="3965575" y="4794250"/>
          <p14:tracePt t="45556" x="3971925" y="4864100"/>
          <p14:tracePt t="45573" x="4000500" y="4897438"/>
          <p14:tracePt t="45590" x="4029075" y="4914900"/>
          <p14:tracePt t="45606" x="4064000" y="4932363"/>
          <p14:tracePt t="45623" x="4097338" y="4932363"/>
          <p14:tracePt t="45640" x="4137025" y="4932363"/>
          <p14:tracePt t="45656" x="4189413" y="4914900"/>
          <p14:tracePt t="45673" x="4246563" y="4892675"/>
          <p14:tracePt t="45690" x="4286250" y="4864100"/>
          <p14:tracePt t="45706" x="4321175" y="4829175"/>
          <p14:tracePt t="45706" x="4337050" y="4806950"/>
          <p14:tracePt t="45724" x="4354513" y="4772025"/>
          <p14:tracePt t="45740" x="4360863" y="4732338"/>
          <p14:tracePt t="45756" x="4360863" y="4692650"/>
          <p14:tracePt t="45773" x="4349750" y="4640263"/>
          <p14:tracePt t="45790" x="4314825" y="4589463"/>
          <p14:tracePt t="45806" x="4268788" y="4532313"/>
          <p14:tracePt t="45823" x="4222750" y="4486275"/>
          <p14:tracePt t="45840" x="4194175" y="4468813"/>
          <p14:tracePt t="45856" x="4171950" y="4457700"/>
          <p14:tracePt t="45873" x="4154488" y="4451350"/>
          <p14:tracePt t="45890" x="4132263" y="4446588"/>
          <p14:tracePt t="45906" x="4114800" y="4446588"/>
          <p14:tracePt t="45906" x="4103688" y="4446588"/>
          <p14:tracePt t="45924" x="4092575" y="4446588"/>
          <p14:tracePt t="45940" x="4079875" y="4468813"/>
          <p14:tracePt t="45956" x="4057650" y="4514850"/>
          <p14:tracePt t="45973" x="4051300" y="4594225"/>
          <p14:tracePt t="45990" x="4051300" y="4679950"/>
          <p14:tracePt t="46007" x="4057650" y="4743450"/>
          <p14:tracePt t="46023" x="4086225" y="4806950"/>
          <p14:tracePt t="46040" x="4121150" y="4840288"/>
          <p14:tracePt t="46056" x="4149725" y="4857750"/>
          <p14:tracePt t="46073" x="4178300" y="4864100"/>
          <p14:tracePt t="46089" x="4211638" y="4857750"/>
          <p14:tracePt t="46107" x="4251325" y="4822825"/>
          <p14:tracePt t="46123" x="4314825" y="4743450"/>
          <p14:tracePt t="46140" x="4349750" y="4679950"/>
          <p14:tracePt t="46156" x="4371975" y="4618038"/>
          <p14:tracePt t="46173" x="4383088" y="4554538"/>
          <p14:tracePt t="46189" x="4383088" y="4497388"/>
          <p14:tracePt t="46207" x="4371975" y="4446588"/>
          <p14:tracePt t="46223" x="4349750" y="4389438"/>
          <p14:tracePt t="46240" x="4297363" y="4337050"/>
          <p14:tracePt t="46256" x="4240213" y="4303713"/>
          <p14:tracePt t="46273" x="4189413" y="4279900"/>
          <p14:tracePt t="46289" x="4149725" y="4275138"/>
          <p14:tracePt t="46307" x="4125913" y="4275138"/>
          <p14:tracePt t="46323" x="4079875" y="4321175"/>
          <p14:tracePt t="46340" x="4064000" y="4383088"/>
          <p14:tracePt t="46356" x="4057650" y="4475163"/>
          <p14:tracePt t="46373" x="4079875" y="4560888"/>
          <p14:tracePt t="46389" x="4103688" y="4606925"/>
          <p14:tracePt t="46407" x="4114800" y="4618038"/>
          <p14:tracePt t="46459" x="4121150" y="4606925"/>
          <p14:tracePt t="46467" x="4125913" y="4589463"/>
          <p14:tracePt t="46473" x="4125913" y="4549775"/>
          <p14:tracePt t="46489" x="4125913" y="4492625"/>
          <p14:tracePt t="46507" x="4132263" y="4451350"/>
          <p14:tracePt t="46523" x="4132263" y="4406900"/>
          <p14:tracePt t="46540" x="4132263" y="4394200"/>
          <p14:tracePt t="46668" x="4132263" y="4400550"/>
          <p14:tracePt t="46676" x="4132263" y="4406900"/>
          <p14:tracePt t="46683" x="4143375" y="4406900"/>
          <p14:tracePt t="46691" x="4154488" y="4422775"/>
          <p14:tracePt t="46707" x="4171950" y="4435475"/>
          <p14:tracePt t="46723" x="4200525" y="4468813"/>
          <p14:tracePt t="46740" x="4217988" y="4492625"/>
          <p14:tracePt t="46756" x="4235450" y="4521200"/>
          <p14:tracePt t="46773" x="4246563" y="4549775"/>
          <p14:tracePt t="46789" x="4264025" y="4583113"/>
          <p14:tracePt t="46807" x="4286250" y="4622800"/>
          <p14:tracePt t="46823" x="4297363" y="4664075"/>
          <p14:tracePt t="46840" x="4314825" y="4692650"/>
          <p14:tracePt t="46856" x="4321175" y="4732338"/>
          <p14:tracePt t="46873" x="4337050" y="4765675"/>
          <p14:tracePt t="46890" x="4349750" y="4811713"/>
          <p14:tracePt t="46906" x="4365625" y="4857750"/>
          <p14:tracePt t="46923" x="4383088" y="4914900"/>
          <p14:tracePt t="46940" x="4383088" y="4949825"/>
          <p14:tracePt t="46956" x="4389438" y="4989513"/>
          <p14:tracePt t="46973" x="4389438" y="5029200"/>
          <p14:tracePt t="46989" x="4389438" y="5064125"/>
          <p14:tracePt t="47007" x="4389438" y="5103813"/>
          <p14:tracePt t="47023" x="4389438" y="5137150"/>
          <p14:tracePt t="47040" x="4383088" y="5172075"/>
          <p14:tracePt t="47056" x="4371975" y="5207000"/>
          <p14:tracePt t="47073" x="4365625" y="5240338"/>
          <p14:tracePt t="47089" x="4349750" y="5264150"/>
          <p14:tracePt t="47107" x="4343400" y="5280025"/>
          <p14:tracePt t="47123" x="4325938" y="5303838"/>
          <p14:tracePt t="47140" x="4314825" y="5308600"/>
          <p14:tracePt t="47156" x="4308475" y="5314950"/>
          <p14:tracePt t="47173" x="4308475" y="5321300"/>
          <p14:tracePt t="47189" x="4297363" y="5321300"/>
          <p14:tracePt t="47206" x="4292600" y="5326063"/>
          <p14:tracePt t="47223" x="4279900" y="5326063"/>
          <p14:tracePt t="47240" x="4275138" y="5332413"/>
          <p14:tracePt t="47256" x="4268788" y="5337175"/>
          <p14:tracePt t="47273" x="4264025" y="5343525"/>
          <p14:tracePt t="47289" x="4257675" y="5343525"/>
          <p14:tracePt t="50619" x="4264025" y="5343525"/>
          <p14:tracePt t="50811" x="4268788" y="5343525"/>
          <p14:tracePt t="53804" x="4275138" y="5343525"/>
          <p14:tracePt t="53808" x="4275138" y="5337175"/>
          <p14:tracePt t="53808" x="4279900" y="5337175"/>
          <p14:tracePt t="53828" x="4286250" y="5337175"/>
          <p14:tracePt t="53840" x="4292600" y="5332413"/>
          <p14:tracePt t="53857" x="4314825" y="5314950"/>
          <p14:tracePt t="53874" x="4343400" y="5303838"/>
          <p14:tracePt t="53890" x="4360863" y="5286375"/>
          <p14:tracePt t="53907" x="4383088" y="5268913"/>
          <p14:tracePt t="53923" x="4418013" y="5246688"/>
          <p14:tracePt t="53941" x="4435475" y="5235575"/>
          <p14:tracePt t="53957" x="4446588" y="5218113"/>
          <p14:tracePt t="53973" x="4464050" y="5194300"/>
          <p14:tracePt t="53990" x="4479925" y="5178425"/>
          <p14:tracePt t="54007" x="4492625" y="5154613"/>
          <p14:tracePt t="54023" x="4508500" y="5132388"/>
          <p14:tracePt t="54040" x="4521200" y="5114925"/>
          <p14:tracePt t="54057" x="4521200" y="5103813"/>
          <p14:tracePt t="54073" x="4525963" y="5097463"/>
          <p14:tracePt t="54090" x="4525963" y="5086350"/>
          <p14:tracePt t="54107" x="4525963" y="5080000"/>
          <p14:tracePt t="54124" x="4525963" y="5064125"/>
          <p14:tracePt t="54140" x="4525963" y="5051425"/>
          <p14:tracePt t="54157" x="4525963" y="5046663"/>
          <p14:tracePt t="54173" x="4525963" y="5035550"/>
          <p14:tracePt t="54190" x="4521200" y="5022850"/>
          <p14:tracePt t="54207" x="4521200" y="5006975"/>
          <p14:tracePt t="54223" x="4521200" y="4994275"/>
          <p14:tracePt t="54240" x="4514850" y="4989513"/>
          <p14:tracePt t="54257" x="4514850" y="4983163"/>
          <p14:tracePt t="54273" x="4514850" y="4978400"/>
          <p14:tracePt t="54291" x="4508500" y="4978400"/>
          <p14:tracePt t="54307" x="4508500" y="4972050"/>
          <p14:tracePt t="54324" x="4503738" y="4960938"/>
          <p14:tracePt t="54340" x="4497388" y="4954588"/>
          <p14:tracePt t="54357" x="4492625" y="4943475"/>
          <p14:tracePt t="54373" x="4479925" y="4932363"/>
          <p14:tracePt t="54390" x="4468813" y="4914900"/>
          <p14:tracePt t="54407" x="4457700" y="4908550"/>
          <p14:tracePt t="54424" x="4446588" y="4897438"/>
          <p14:tracePt t="54440" x="4440238" y="4897438"/>
          <p14:tracePt t="54457" x="4429125" y="4886325"/>
          <p14:tracePt t="54473" x="4422775" y="4879975"/>
          <p14:tracePt t="54490" x="4411663" y="4875213"/>
          <p14:tracePt t="54507" x="4389438" y="4864100"/>
          <p14:tracePt t="54507" x="4383088" y="4857750"/>
          <p14:tracePt t="54524" x="4360863" y="4840288"/>
          <p14:tracePt t="54540" x="4337050" y="4822825"/>
          <p14:tracePt t="54557" x="4314825" y="4811713"/>
          <p14:tracePt t="54573" x="4303713" y="4794250"/>
          <p14:tracePt t="54590" x="4275138" y="4778375"/>
          <p14:tracePt t="54606" x="4246563" y="4760913"/>
          <p14:tracePt t="54624" x="4222750" y="4749800"/>
          <p14:tracePt t="54640" x="4200525" y="4737100"/>
          <p14:tracePt t="54657" x="4183063" y="4732338"/>
          <p14:tracePt t="54673" x="4171950" y="4725988"/>
          <p14:tracePt t="54690" x="4154488" y="4725988"/>
          <p14:tracePt t="54706" x="4143375" y="4725988"/>
          <p14:tracePt t="54724" x="4132263" y="4725988"/>
          <p14:tracePt t="54740" x="4121150" y="4725988"/>
          <p14:tracePt t="54757" x="4108450" y="4725988"/>
          <p14:tracePt t="54773" x="4097338" y="4732338"/>
          <p14:tracePt t="54790" x="4092575" y="4737100"/>
          <p14:tracePt t="54806" x="4086225" y="4749800"/>
          <p14:tracePt t="54823" x="4086225" y="4754563"/>
          <p14:tracePt t="54840" x="4079875" y="4765675"/>
          <p14:tracePt t="54857" x="4075113" y="4783138"/>
          <p14:tracePt t="54873" x="4075113" y="4806950"/>
          <p14:tracePt t="54890" x="4075113" y="4818063"/>
          <p14:tracePt t="54906" x="4075113" y="4840288"/>
          <p14:tracePt t="54924" x="4075113" y="4857750"/>
          <p14:tracePt t="54940" x="4075113" y="4897438"/>
          <p14:tracePt t="54957" x="4079875" y="4921250"/>
          <p14:tracePt t="54973" x="4086225" y="4943475"/>
          <p14:tracePt t="54990" x="4086225" y="4965700"/>
          <p14:tracePt t="55006" x="4086225" y="4972050"/>
          <p14:tracePt t="55108" x="4092575" y="4972050"/>
          <p14:tracePt t="55140" x="4097338" y="4972050"/>
          <p14:tracePt t="55140" x="4097338" y="4960938"/>
          <p14:tracePt t="55148" x="4097338" y="4949825"/>
          <p14:tracePt t="55157" x="4108450" y="4921250"/>
          <p14:tracePt t="55173" x="4114800" y="4897438"/>
          <p14:tracePt t="55190" x="4125913" y="4864100"/>
          <p14:tracePt t="55207" x="4132263" y="4835525"/>
          <p14:tracePt t="55224" x="4137025" y="4800600"/>
          <p14:tracePt t="55240" x="4149725" y="4772025"/>
          <p14:tracePt t="55257" x="4149725" y="4743450"/>
          <p14:tracePt t="55273" x="4149725" y="4714875"/>
          <p14:tracePt t="55290" x="4154488" y="4686300"/>
          <p14:tracePt t="55306" x="4160838" y="4664075"/>
          <p14:tracePt t="55324" x="4160838" y="4635500"/>
          <p14:tracePt t="55340" x="4165600" y="4600575"/>
          <p14:tracePt t="55357" x="4165600" y="4589463"/>
          <p14:tracePt t="55373" x="4165600" y="4572000"/>
          <p14:tracePt t="55390" x="4165600" y="4560888"/>
          <p14:tracePt t="55407" x="4165600" y="4554538"/>
          <p14:tracePt t="55424" x="4165600" y="4543425"/>
          <p14:tracePt t="55440" x="4165600" y="4525963"/>
          <p14:tracePt t="55457" x="4165600" y="4514850"/>
          <p14:tracePt t="55473" x="4165600" y="4503738"/>
          <p14:tracePt t="55490" x="4165600" y="4479925"/>
          <p14:tracePt t="55506" x="4165600" y="4468813"/>
          <p14:tracePt t="55523" x="4160838" y="4440238"/>
          <p14:tracePt t="55540" x="4160838" y="4418013"/>
          <p14:tracePt t="55557" x="4154488" y="4400550"/>
          <p14:tracePt t="55573" x="4154488" y="4389438"/>
          <p14:tracePt t="55590" x="4154488" y="4378325"/>
          <p14:tracePt t="55606" x="4154488" y="4371975"/>
          <p14:tracePt t="55724" x="4154488" y="4365625"/>
          <p14:tracePt t="55764" x="4154488" y="4360863"/>
          <p14:tracePt t="55775" x="4154488" y="4354513"/>
          <p14:tracePt t="56196" x="4154488" y="4349750"/>
          <p14:tracePt t="56220" x="4154488" y="4343400"/>
          <p14:tracePt t="56231" x="4154488" y="4337050"/>
          <p14:tracePt t="56268" x="4154488" y="4332288"/>
          <p14:tracePt t="56444" x="4154488" y="4337050"/>
          <p14:tracePt t="56452" x="4154488" y="4343400"/>
          <p14:tracePt t="56460" x="4154488" y="4349750"/>
          <p14:tracePt t="56474" x="4154488" y="4365625"/>
          <p14:tracePt t="56490" x="4154488" y="4371975"/>
          <p14:tracePt t="56507" x="4154488" y="4378325"/>
          <p14:tracePt t="56523" x="4154488" y="4394200"/>
          <p14:tracePt t="56541" x="4154488" y="4406900"/>
          <p14:tracePt t="56556" x="4154488" y="4411663"/>
          <p14:tracePt t="56573" x="4154488" y="4429125"/>
          <p14:tracePt t="56590" x="4160838" y="4446588"/>
          <p14:tracePt t="56607" x="4160838" y="4464050"/>
          <p14:tracePt t="56623" x="4165600" y="4486275"/>
          <p14:tracePt t="56640" x="4165600" y="4508500"/>
          <p14:tracePt t="56657" x="4171950" y="4537075"/>
          <p14:tracePt t="56674" x="4171950" y="4560888"/>
          <p14:tracePt t="56690" x="4178300" y="4589463"/>
          <p14:tracePt t="56707" x="4178300" y="4622800"/>
          <p14:tracePt t="56723" x="4183063" y="4664075"/>
          <p14:tracePt t="56740" x="4189413" y="4692650"/>
          <p14:tracePt t="56756" x="4194175" y="4721225"/>
          <p14:tracePt t="56774" x="4200525" y="4743450"/>
          <p14:tracePt t="56790" x="4200525" y="4765675"/>
          <p14:tracePt t="56807" x="4206875" y="4783138"/>
          <p14:tracePt t="56823" x="4206875" y="4794250"/>
          <p14:tracePt t="56840" x="4206875" y="4800600"/>
          <p14:tracePt t="56856" x="4211638" y="4818063"/>
          <p14:tracePt t="56874" x="4211638" y="4822825"/>
          <p14:tracePt t="56890" x="4211638" y="4829175"/>
          <p14:tracePt t="56907" x="4211638" y="4835525"/>
          <p14:tracePt t="56956" x="4211638" y="4840288"/>
          <p14:tracePt t="58740" x="4217988" y="4840288"/>
          <p14:tracePt t="58745" x="4257675" y="4857750"/>
          <p14:tracePt t="58756" x="4303713" y="4886325"/>
          <p14:tracePt t="58773" x="4360863" y="4914900"/>
          <p14:tracePt t="58790" x="4400550" y="4949825"/>
          <p14:tracePt t="58806" x="4451350" y="4983163"/>
          <p14:tracePt t="58823" x="4492625" y="5018088"/>
          <p14:tracePt t="58840" x="4525963" y="5051425"/>
          <p14:tracePt t="58856" x="4554538" y="5086350"/>
          <p14:tracePt t="58873" x="4578350" y="5103813"/>
          <p14:tracePt t="58890" x="4589463" y="5126038"/>
          <p14:tracePt t="58906" x="4594225" y="5143500"/>
          <p14:tracePt t="58906" x="4594225" y="5149850"/>
          <p14:tracePt t="58924" x="4600575" y="5154613"/>
          <p14:tracePt t="58940" x="4606925" y="5165725"/>
          <p14:tracePt t="58956" x="4606925" y="5172075"/>
          <p14:tracePt t="58973" x="4611688" y="5183188"/>
          <p14:tracePt t="59020" x="4611688" y="5189538"/>
          <p14:tracePt t="59036" x="4618038" y="5194300"/>
          <p14:tracePt t="59042" x="4618038" y="5207000"/>
          <p14:tracePt t="59056" x="4629150" y="5218113"/>
          <p14:tracePt t="59073" x="4635500" y="5229225"/>
          <p14:tracePt t="59090" x="4640263" y="5240338"/>
          <p14:tracePt t="59106" x="4646613" y="5246688"/>
          <p14:tracePt t="59123" x="4646613" y="5257800"/>
          <p14:tracePt t="59524" x="4651375" y="5257800"/>
          <p14:tracePt t="59532" x="4657725" y="5251450"/>
          <p14:tracePt t="59540" x="4675188" y="5246688"/>
          <p14:tracePt t="59556" x="4679950" y="5240338"/>
          <p14:tracePt t="59573" x="4686300" y="5235575"/>
          <p14:tracePt t="59589" x="4714875" y="5172075"/>
          <p14:tracePt t="59607" x="4754563" y="5080000"/>
          <p14:tracePt t="59623" x="4794250" y="5006975"/>
          <p14:tracePt t="59640" x="4822825" y="4937125"/>
          <p14:tracePt t="59656" x="4851400" y="4879975"/>
          <p14:tracePt t="59673" x="4864100" y="4851400"/>
          <p14:tracePt t="59689" x="4875213" y="4822825"/>
          <p14:tracePt t="59707" x="4886325" y="4806950"/>
          <p14:tracePt t="59723" x="4892675" y="4789488"/>
          <p14:tracePt t="59740" x="4892675" y="4783138"/>
          <p14:tracePt t="59836" x="4892675" y="4778375"/>
          <p14:tracePt t="59844" x="4897438" y="4778375"/>
          <p14:tracePt t="59860" x="4903788" y="4765675"/>
          <p14:tracePt t="59873" x="4903788" y="4760913"/>
          <p14:tracePt t="59890" x="4908550" y="4754563"/>
          <p14:tracePt t="59907" x="4914900" y="4749800"/>
          <p14:tracePt t="59923" x="4921250" y="4737100"/>
          <p14:tracePt t="59940" x="4926013" y="4737100"/>
          <p14:tracePt t="59956" x="4926013" y="4725988"/>
          <p14:tracePt t="59973" x="4932363" y="4725988"/>
          <p14:tracePt t="59989" x="4937125" y="4721225"/>
          <p14:tracePt t="60007" x="4943475" y="4708525"/>
          <p14:tracePt t="60023" x="4943475" y="4703763"/>
          <p14:tracePt t="60040" x="4949825" y="4697413"/>
          <p14:tracePt t="60292" x="4949825" y="4708525"/>
          <p14:tracePt t="60306" x="4949825" y="4721225"/>
          <p14:tracePt t="60307" x="4949825" y="4743450"/>
          <p14:tracePt t="60323" x="4949825" y="4789488"/>
          <p14:tracePt t="60341" x="4949825" y="4818063"/>
          <p14:tracePt t="60356" x="4949825" y="4846638"/>
          <p14:tracePt t="60373" x="4949825" y="4875213"/>
          <p14:tracePt t="60389" x="4954588" y="4903788"/>
          <p14:tracePt t="60406" x="4965700" y="4926013"/>
          <p14:tracePt t="60423" x="4965700" y="4937125"/>
          <p14:tracePt t="60440" x="4978400" y="4949825"/>
          <p14:tracePt t="60456" x="4978400" y="4954588"/>
          <p14:tracePt t="60516" x="4978400" y="4960938"/>
          <p14:tracePt t="60948" x="4983163" y="4960938"/>
          <p14:tracePt t="61204" x="4983163" y="4954588"/>
          <p14:tracePt t="61252" x="4983163" y="4949825"/>
          <p14:tracePt t="61260" x="4989513" y="4943475"/>
          <p14:tracePt t="61276" x="4989513" y="4937125"/>
          <p14:tracePt t="61300" x="4989513" y="4932363"/>
          <p14:tracePt t="61308" x="4994275" y="4932363"/>
          <p14:tracePt t="62948" x="4989513" y="4932363"/>
          <p14:tracePt t="62964" x="4983163" y="4937125"/>
          <p14:tracePt t="62973" x="4965700" y="4943475"/>
          <p14:tracePt t="62989" x="4943475" y="4954588"/>
          <p14:tracePt t="63007" x="4932363" y="4960938"/>
          <p14:tracePt t="63023" x="4908550" y="4972050"/>
          <p14:tracePt t="63040" x="4892675" y="4983163"/>
          <p14:tracePt t="63056" x="4864100" y="5000625"/>
          <p14:tracePt t="63073" x="4840288" y="5011738"/>
          <p14:tracePt t="63089" x="4811713" y="5022850"/>
          <p14:tracePt t="63106" x="4772025" y="5040313"/>
          <p14:tracePt t="63123" x="4714875" y="5064125"/>
          <p14:tracePt t="63140" x="4675188" y="5075238"/>
          <p14:tracePt t="63156" x="4646613" y="5080000"/>
          <p14:tracePt t="63173" x="4618038" y="5092700"/>
          <p14:tracePt t="63189" x="4594225" y="5097463"/>
          <p14:tracePt t="63206" x="4565650" y="5108575"/>
          <p14:tracePt t="63223" x="4549775" y="5108575"/>
          <p14:tracePt t="63240" x="4521200" y="5121275"/>
          <p14:tracePt t="63257" x="4503738" y="5126038"/>
          <p14:tracePt t="63273" x="4479925" y="5126038"/>
          <p14:tracePt t="63289" x="4464050" y="5132388"/>
          <p14:tracePt t="63307" x="4440238" y="5143500"/>
          <p14:tracePt t="63323" x="4406900" y="5149850"/>
          <p14:tracePt t="63340" x="4389438" y="5154613"/>
          <p14:tracePt t="63356" x="4378325" y="5165725"/>
          <p14:tracePt t="63373" x="4360863" y="5172075"/>
          <p14:tracePt t="63389" x="4343400" y="5183188"/>
          <p14:tracePt t="63407" x="4337050" y="5194300"/>
          <p14:tracePt t="63423" x="4332288" y="5200650"/>
          <p14:tracePt t="63440" x="4321175" y="5200650"/>
          <p14:tracePt t="63456" x="4314825" y="5207000"/>
          <p14:tracePt t="63473" x="4308475" y="5211763"/>
          <p14:tracePt t="63489" x="4308475" y="5218113"/>
          <p14:tracePt t="63506" x="4297363" y="5222875"/>
          <p14:tracePt t="63522" x="4275138" y="5264150"/>
          <p14:tracePt t="63540" x="4246563" y="5308600"/>
          <p14:tracePt t="63556" x="4217988" y="5378450"/>
          <p14:tracePt t="63573" x="4200525" y="5446713"/>
          <p14:tracePt t="63589" x="4194175" y="5508625"/>
          <p14:tracePt t="63606" x="4183063" y="5572125"/>
          <p14:tracePt t="63623" x="4171950" y="5640388"/>
          <p14:tracePt t="63640" x="4154488" y="5715000"/>
          <p14:tracePt t="63656" x="4149725" y="5778500"/>
          <p14:tracePt t="63673" x="4143375" y="5835650"/>
          <p14:tracePt t="63689" x="4132263" y="5897563"/>
          <p14:tracePt t="63706" x="4125913" y="5954713"/>
          <p14:tracePt t="63723" x="4114800" y="6011863"/>
          <p14:tracePt t="63740" x="4108450" y="6040438"/>
          <p14:tracePt t="63756" x="4103688" y="6057900"/>
          <p14:tracePt t="63773" x="4097338" y="6075363"/>
          <p14:tracePt t="63789" x="4097338" y="6080125"/>
          <p14:tracePt t="63836" x="4092575" y="6080125"/>
          <p14:tracePt t="63851" x="4086225" y="6080125"/>
          <p14:tracePt t="63859" x="4079875" y="6086475"/>
          <p14:tracePt t="63873" x="4068763" y="6086475"/>
          <p14:tracePt t="63889" x="4057650" y="6092825"/>
          <p14:tracePt t="63906" x="4035425" y="6097588"/>
          <p14:tracePt t="63923" x="3989388" y="6103938"/>
          <p14:tracePt t="63940" x="3954463" y="6103938"/>
          <p14:tracePt t="63956" x="3897313" y="6108700"/>
          <p14:tracePt t="63973" x="3822700" y="6115050"/>
          <p14:tracePt t="63989" x="3743325" y="6121400"/>
          <p14:tracePt t="64006" x="3657600" y="6121400"/>
          <p14:tracePt t="64023" x="3571875" y="6121400"/>
          <p14:tracePt t="64039" x="3486150" y="6126163"/>
          <p14:tracePt t="64056" x="3394075" y="6132513"/>
          <p14:tracePt t="64073" x="3303588" y="6137275"/>
          <p14:tracePt t="64089" x="3200400" y="6137275"/>
          <p14:tracePt t="64106" x="3103563" y="6143625"/>
          <p14:tracePt t="64122" x="3011488" y="6143625"/>
          <p14:tracePt t="64122" x="2965450" y="6143625"/>
          <p14:tracePt t="64140" x="2879725" y="6143625"/>
          <p14:tracePt t="64156" x="2782888" y="6143625"/>
          <p14:tracePt t="64173" x="2692400" y="6143625"/>
          <p14:tracePt t="64189" x="2589213" y="6143625"/>
          <p14:tracePt t="64206" x="2492375" y="6143625"/>
          <p14:tracePt t="64222" x="2400300" y="6143625"/>
          <p14:tracePt t="64239" x="2320925" y="6143625"/>
          <p14:tracePt t="64257" x="2239963" y="6143625"/>
          <p14:tracePt t="64273" x="2154238" y="6143625"/>
          <p14:tracePt t="64290" x="2068513" y="6143625"/>
          <p14:tracePt t="64306" x="2000250" y="6143625"/>
          <p14:tracePt t="64323" x="1925638" y="6143625"/>
          <p14:tracePt t="64339" x="1851025" y="6143625"/>
          <p14:tracePt t="64356" x="1811338" y="6143625"/>
          <p14:tracePt t="64372" x="1771650" y="6143625"/>
          <p14:tracePt t="64389" x="1731963" y="6143625"/>
          <p14:tracePt t="64406" x="1697038" y="6143625"/>
          <p14:tracePt t="64423" x="1668463" y="6149975"/>
          <p14:tracePt t="64439" x="1639888" y="6149975"/>
          <p14:tracePt t="64456" x="1611313" y="6149975"/>
          <p14:tracePt t="64472" x="1593850" y="6149975"/>
          <p14:tracePt t="64490" x="1571625" y="6149975"/>
          <p14:tracePt t="64506" x="1560513" y="6149975"/>
          <p14:tracePt t="64523" x="1549400" y="6149975"/>
          <p14:tracePt t="64539" x="1531938" y="6149975"/>
          <p14:tracePt t="64556" x="1531938" y="6143625"/>
          <p14:tracePt t="64979" x="1531938" y="6137275"/>
          <p14:tracePt t="64996" x="1536700" y="6137275"/>
          <p14:tracePt t="65027" x="1543050" y="6137275"/>
          <p14:tracePt t="65043" x="1549400" y="6132513"/>
          <p14:tracePt t="65076" x="1554163" y="6132513"/>
          <p14:tracePt t="65081" x="1560513" y="6132513"/>
          <p14:tracePt t="65089" x="1565275" y="6132513"/>
          <p14:tracePt t="65106" x="1565275" y="6126163"/>
          <p14:tracePt t="65123" x="1571625" y="6126163"/>
          <p14:tracePt t="65227" x="1577975" y="6126163"/>
          <p14:tracePt t="65256" x="1582738" y="6126163"/>
          <p14:tracePt t="65257" x="1593850" y="6126163"/>
          <p14:tracePt t="65273" x="1611313" y="6126163"/>
          <p14:tracePt t="65290" x="1622425" y="6126163"/>
          <p14:tracePt t="65306" x="1639888" y="6126163"/>
          <p14:tracePt t="65323" x="1657350" y="6126163"/>
          <p14:tracePt t="65339" x="1674813" y="6126163"/>
          <p14:tracePt t="65356" x="1685925" y="6126163"/>
          <p14:tracePt t="65372" x="1692275" y="6126163"/>
          <p14:tracePt t="65389" x="1703388" y="6126163"/>
          <p14:tracePt t="65451" x="1703388" y="6121400"/>
          <p14:tracePt t="65636" x="1708150" y="6121400"/>
          <p14:tracePt t="65642" x="1714500" y="6121400"/>
          <p14:tracePt t="65656" x="1725613" y="6121400"/>
          <p14:tracePt t="65672" x="1749425" y="6115050"/>
          <p14:tracePt t="65689" x="1782763" y="6108700"/>
          <p14:tracePt t="65706" x="1822450" y="6108700"/>
          <p14:tracePt t="65706" x="1839913" y="6108700"/>
          <p14:tracePt t="65723" x="1857375" y="6108700"/>
          <p14:tracePt t="65739" x="1897063" y="6108700"/>
          <p14:tracePt t="65756" x="1925638" y="6108700"/>
          <p14:tracePt t="65772" x="1943100" y="6108700"/>
          <p14:tracePt t="65790" x="1965325" y="6108700"/>
          <p14:tracePt t="65806" x="1978025" y="6108700"/>
          <p14:tracePt t="65823" x="1993900" y="6108700"/>
          <p14:tracePt t="65839" x="2000250" y="6108700"/>
          <p14:tracePt t="65899" x="2006600" y="6108700"/>
          <p14:tracePt t="65924" x="2006600" y="6103938"/>
          <p14:tracePt t="65924" x="2011363" y="6103938"/>
          <p14:tracePt t="65940" x="2022475" y="6103938"/>
          <p14:tracePt t="65956" x="2035175" y="6103938"/>
          <p14:tracePt t="65973" x="2051050" y="6103938"/>
          <p14:tracePt t="65989" x="2068513" y="6103938"/>
          <p14:tracePt t="66006" x="2092325" y="6103938"/>
          <p14:tracePt t="66022" x="2114550" y="6103938"/>
          <p14:tracePt t="66040" x="2132013" y="6103938"/>
          <p14:tracePt t="66056" x="2154238" y="6103938"/>
          <p14:tracePt t="66073" x="2171700" y="6103938"/>
          <p14:tracePt t="66089" x="2189163" y="6103938"/>
          <p14:tracePt t="66106" x="2211388" y="6097588"/>
          <p14:tracePt t="66122" x="2222500" y="6097588"/>
          <p14:tracePt t="66122" x="2228850" y="6097588"/>
          <p14:tracePt t="66140" x="2239963" y="6097588"/>
          <p14:tracePt t="66156" x="2251075" y="6097588"/>
          <p14:tracePt t="66173" x="2268538" y="6097588"/>
          <p14:tracePt t="66189" x="2292350" y="6097588"/>
          <p14:tracePt t="66206" x="2314575" y="6097588"/>
          <p14:tracePt t="66222" x="2343150" y="6097588"/>
          <p14:tracePt t="66239" x="2371725" y="6097588"/>
          <p14:tracePt t="66256" x="2400300" y="6097588"/>
          <p14:tracePt t="66273" x="2428875" y="6097588"/>
          <p14:tracePt t="66290" x="2463800" y="6097588"/>
          <p14:tracePt t="66306" x="2492375" y="6097588"/>
          <p14:tracePt t="66322" x="2514600" y="6097588"/>
          <p14:tracePt t="66322" x="2532063" y="6097588"/>
          <p14:tracePt t="66340" x="2554288" y="6097588"/>
          <p14:tracePt t="66356" x="2578100" y="6097588"/>
          <p14:tracePt t="66373" x="2606675" y="6097588"/>
          <p14:tracePt t="66389" x="2628900" y="6097588"/>
          <p14:tracePt t="66406" x="2657475" y="6097588"/>
          <p14:tracePt t="66422" x="2692400" y="6097588"/>
          <p14:tracePt t="66440" x="2720975" y="6097588"/>
          <p14:tracePt t="66456" x="2754313" y="6097588"/>
          <p14:tracePt t="66473" x="2789238" y="6097588"/>
          <p14:tracePt t="66489" x="2822575" y="6097588"/>
          <p14:tracePt t="66507" x="2857500" y="6097588"/>
          <p14:tracePt t="66523" x="2921000" y="6103938"/>
          <p14:tracePt t="66540" x="2954338" y="6103938"/>
          <p14:tracePt t="66556" x="2989263" y="6103938"/>
          <p14:tracePt t="66573" x="3022600" y="6103938"/>
          <p14:tracePt t="66589" x="3057525" y="6103938"/>
          <p14:tracePt t="66606" x="3092450" y="6103938"/>
          <p14:tracePt t="66622" x="3136900" y="6108700"/>
          <p14:tracePt t="66639" x="3178175" y="6108700"/>
          <p14:tracePt t="66656" x="3217863" y="6108700"/>
          <p14:tracePt t="66673" x="3257550" y="6108700"/>
          <p14:tracePt t="66689" x="3297238" y="6108700"/>
          <p14:tracePt t="66706" x="3343275" y="6108700"/>
          <p14:tracePt t="66722" x="3406775" y="6108700"/>
          <p14:tracePt t="66740" x="3440113" y="6108700"/>
          <p14:tracePt t="66756" x="3475038" y="6108700"/>
          <p14:tracePt t="66773" x="3508375" y="6108700"/>
          <p14:tracePt t="66789" x="3549650" y="6108700"/>
          <p14:tracePt t="66807" x="3582988" y="6108700"/>
          <p14:tracePt t="66822" x="3611563" y="6108700"/>
          <p14:tracePt t="66839" x="3629025" y="6108700"/>
          <p14:tracePt t="66856" x="3651250" y="6108700"/>
          <p14:tracePt t="66873" x="3675063" y="6103938"/>
          <p14:tracePt t="66889" x="3697288" y="6103938"/>
          <p14:tracePt t="66906" x="3721100" y="6103938"/>
          <p14:tracePt t="66922" x="3749675" y="6103938"/>
          <p14:tracePt t="66922" x="3765550" y="6103938"/>
          <p14:tracePt t="66940" x="3789363" y="6103938"/>
          <p14:tracePt t="66956" x="3811588" y="6103938"/>
          <p14:tracePt t="66973" x="3851275" y="6097588"/>
          <p14:tracePt t="66989" x="3879850" y="6097588"/>
          <p14:tracePt t="67006" x="3908425" y="6092825"/>
          <p14:tracePt t="67022" x="3937000" y="6092825"/>
          <p14:tracePt t="67040" x="3954463" y="6092825"/>
          <p14:tracePt t="67056" x="3978275" y="6092825"/>
          <p14:tracePt t="67073" x="4000500" y="6092825"/>
          <p14:tracePt t="67089" x="4022725" y="6086475"/>
          <p14:tracePt t="67106" x="4051300" y="6086475"/>
          <p14:tracePt t="67122" x="4079875" y="6086475"/>
          <p14:tracePt t="67140" x="4097338" y="6080125"/>
          <p14:tracePt t="67156" x="4114800" y="6080125"/>
          <p14:tracePt t="67172" x="4132263" y="6080125"/>
          <p14:tracePt t="67189" x="4154488" y="6080125"/>
          <p14:tracePt t="67206" x="4171950" y="6080125"/>
          <p14:tracePt t="67222" x="4189413" y="6080125"/>
          <p14:tracePt t="67239" x="4206875" y="6080125"/>
          <p14:tracePt t="67256" x="4217988" y="6080125"/>
          <p14:tracePt t="67272" x="4235450" y="6080125"/>
          <p14:tracePt t="67289" x="4251325" y="6080125"/>
          <p14:tracePt t="67307" x="4268788" y="6080125"/>
          <p14:tracePt t="67322" x="4303713" y="6080125"/>
          <p14:tracePt t="67340" x="4314825" y="6075363"/>
          <p14:tracePt t="67356" x="4337050" y="6075363"/>
          <p14:tracePt t="67372" x="4354513" y="6075363"/>
          <p14:tracePt t="67389" x="4383088" y="6075363"/>
          <p14:tracePt t="67406" x="4406900" y="6075363"/>
          <p14:tracePt t="67422" x="4435475" y="6075363"/>
          <p14:tracePt t="67439" x="4457700" y="6075363"/>
          <p14:tracePt t="67456" x="4479925" y="6069013"/>
          <p14:tracePt t="67472" x="4508500" y="6069013"/>
          <p14:tracePt t="67489" x="4537075" y="6069013"/>
          <p14:tracePt t="67506" x="4565650" y="6064250"/>
          <p14:tracePt t="67522" x="4594225" y="6064250"/>
          <p14:tracePt t="67539" x="4622800" y="6064250"/>
          <p14:tracePt t="67555" x="4646613" y="6064250"/>
          <p14:tracePt t="67572" x="4664075" y="6064250"/>
          <p14:tracePt t="67589" x="4686300" y="6064250"/>
          <p14:tracePt t="67605" x="4714875" y="6064250"/>
          <p14:tracePt t="67623" x="4749800" y="6064250"/>
          <p14:tracePt t="67639" x="4783138" y="6064250"/>
          <p14:tracePt t="67656" x="4818063" y="6064250"/>
          <p14:tracePt t="67672" x="4846638" y="6064250"/>
          <p14:tracePt t="67689" x="4868863" y="6064250"/>
          <p14:tracePt t="67705" x="4897438" y="6064250"/>
          <p14:tracePt t="67723" x="4914900" y="6064250"/>
          <p14:tracePt t="67739" x="4937125" y="6064250"/>
          <p14:tracePt t="67756" x="4949825" y="6064250"/>
          <p14:tracePt t="67772" x="4954588" y="6064250"/>
          <p14:tracePt t="67995" x="4954588" y="6069013"/>
          <p14:tracePt t="68003" x="4960938" y="6069013"/>
          <p14:tracePt t="68035" x="4965700" y="6069013"/>
          <p14:tracePt t="68059" x="4972050" y="6069013"/>
          <p14:tracePt t="68091" x="4978400" y="6069013"/>
          <p14:tracePt t="68107" x="4983163" y="6069013"/>
          <p14:tracePt t="68115" x="4989513" y="6069013"/>
          <p14:tracePt t="68139" x="4994275" y="6069013"/>
          <p14:tracePt t="68163" x="5000625" y="6069013"/>
          <p14:tracePt t="68179" x="5011738" y="6069013"/>
          <p14:tracePt t="68189" x="5018088" y="6069013"/>
          <p14:tracePt t="68206" x="5029200" y="6069013"/>
          <p14:tracePt t="68222" x="5040313" y="6075363"/>
          <p14:tracePt t="68239" x="5046663" y="6075363"/>
          <p14:tracePt t="68256" x="5057775" y="6075363"/>
          <p14:tracePt t="68272" x="5064125" y="6075363"/>
          <p14:tracePt t="68707" x="5068888" y="6075363"/>
          <p14:tracePt t="68747" x="5075238" y="6075363"/>
          <p14:tracePt t="68819" x="5080000" y="6075363"/>
          <p14:tracePt t="69003" x="5075238" y="6075363"/>
          <p14:tracePt t="69007" x="5068888" y="6075363"/>
          <p14:tracePt t="69022" x="5064125" y="6075363"/>
          <p14:tracePt t="69039" x="5040313" y="6075363"/>
          <p14:tracePt t="69056" x="5000625" y="6080125"/>
          <p14:tracePt t="69072" x="4921250" y="6086475"/>
          <p14:tracePt t="69089" x="4794250" y="6092825"/>
          <p14:tracePt t="69105" x="4640263" y="6097588"/>
          <p14:tracePt t="69122" x="4343400" y="6103938"/>
          <p14:tracePt t="69140" x="4121150" y="6103938"/>
          <p14:tracePt t="69155" x="3879850" y="6103938"/>
          <p14:tracePt t="69173" x="3606800" y="6115050"/>
          <p14:tracePt t="69189" x="3321050" y="6115050"/>
          <p14:tracePt t="69206" x="3011488" y="6108700"/>
          <p14:tracePt t="69222" x="2736850" y="6103938"/>
          <p14:tracePt t="69239" x="2543175" y="6103938"/>
          <p14:tracePt t="69255" x="2389188" y="6103938"/>
          <p14:tracePt t="69273" x="2251075" y="6108700"/>
          <p14:tracePt t="69289" x="2136775" y="6115050"/>
          <p14:tracePt t="69306" x="2046288" y="6115050"/>
          <p14:tracePt t="69322" x="1965325" y="6115050"/>
          <p14:tracePt t="69322" x="1949450" y="6115050"/>
          <p14:tracePt t="69340" x="1908175" y="6115050"/>
          <p14:tracePt t="69355" x="1885950" y="6115050"/>
          <p14:tracePt t="69373" x="1863725" y="6115050"/>
          <p14:tracePt t="69389" x="1839913" y="6115050"/>
          <p14:tracePt t="69406" x="1811338" y="6115050"/>
          <p14:tracePt t="69422" x="1782763" y="6115050"/>
          <p14:tracePt t="69439" x="1743075" y="6115050"/>
          <p14:tracePt t="69455" x="1697038" y="6115050"/>
          <p14:tracePt t="69473" x="1635125" y="6115050"/>
          <p14:tracePt t="69489" x="1577975" y="6115050"/>
          <p14:tracePt t="69506" x="1536700" y="6115050"/>
          <p14:tracePt t="69522" x="1497013" y="6115050"/>
          <p14:tracePt t="69522" x="1485900" y="6115050"/>
          <p14:tracePt t="69539" x="1463675" y="6115050"/>
          <p14:tracePt t="69555" x="1450975" y="6115050"/>
          <p14:tracePt t="69573" x="1446213" y="6121400"/>
          <p14:tracePt t="69987" x="1450975" y="6121400"/>
          <p14:tracePt t="70011" x="1457325" y="6121400"/>
          <p14:tracePt t="70475" x="1463675" y="6121400"/>
          <p14:tracePt t="70547" x="1468438" y="6121400"/>
          <p14:tracePt t="70555" x="1520825" y="6121400"/>
          <p14:tracePt t="70572" x="1600200" y="6121400"/>
          <p14:tracePt t="70589" x="1720850" y="6121400"/>
          <p14:tracePt t="70606" x="1903413" y="6121400"/>
          <p14:tracePt t="70622" x="2160588" y="6121400"/>
          <p14:tracePt t="70639" x="2463800" y="6121400"/>
          <p14:tracePt t="70655" x="2800350" y="6121400"/>
          <p14:tracePt t="70672" x="3149600" y="6126163"/>
          <p14:tracePt t="70689" x="3536950" y="6132513"/>
          <p14:tracePt t="70705" x="3921125" y="6143625"/>
          <p14:tracePt t="70722" x="4389438" y="6154738"/>
          <p14:tracePt t="70739" x="4629150" y="6154738"/>
          <p14:tracePt t="70755" x="4800600" y="6154738"/>
          <p14:tracePt t="70772" x="4932363" y="6154738"/>
          <p14:tracePt t="70789" x="5029200" y="6154738"/>
          <p14:tracePt t="70805" x="5108575" y="6154738"/>
          <p14:tracePt t="70823" x="5160963" y="6154738"/>
          <p14:tracePt t="70839" x="5194300" y="6154738"/>
          <p14:tracePt t="70856" x="5211763" y="6154738"/>
          <p14:tracePt t="70873" x="5235575" y="6154738"/>
          <p14:tracePt t="70889" x="5246688" y="6154738"/>
          <p14:tracePt t="70905" x="5257800" y="6154738"/>
          <p14:tracePt t="70923" x="5275263" y="6154738"/>
          <p14:tracePt t="70939" x="5308600" y="6154738"/>
          <p14:tracePt t="70956" x="5321300" y="6154738"/>
          <p14:tracePt t="70972" x="5326063" y="6154738"/>
          <p14:tracePt t="70989" x="5332413" y="6154738"/>
          <p14:tracePt t="71756" x="5326063" y="6154738"/>
          <p14:tracePt t="71764" x="5303838" y="6154738"/>
          <p14:tracePt t="71773" x="5280025" y="6154738"/>
          <p14:tracePt t="71790" x="5240338" y="6154738"/>
          <p14:tracePt t="71806" x="5200650" y="6154738"/>
          <p14:tracePt t="71823" x="5149850" y="6154738"/>
          <p14:tracePt t="71840" x="5086350" y="6149975"/>
          <p14:tracePt t="71857" x="5022850" y="6149975"/>
          <p14:tracePt t="71873" x="4949825" y="6143625"/>
          <p14:tracePt t="71890" x="4851400" y="6132513"/>
          <p14:tracePt t="71906" x="4772025" y="6121400"/>
          <p14:tracePt t="71923" x="4697413" y="6108700"/>
          <p14:tracePt t="71940" x="4622800" y="6103938"/>
          <p14:tracePt t="71957" x="4583113" y="6097588"/>
          <p14:tracePt t="71973" x="4537075" y="6097588"/>
          <p14:tracePt t="71990" x="4486275" y="6092825"/>
          <p14:tracePt t="72006" x="4446588" y="6092825"/>
          <p14:tracePt t="72023" x="4400550" y="6092825"/>
          <p14:tracePt t="72040" x="4378325" y="6092825"/>
          <p14:tracePt t="72056" x="4365625" y="6092825"/>
          <p14:tracePt t="72073" x="4360863" y="6092825"/>
          <p14:tracePt t="72090" x="4354513" y="6086475"/>
          <p14:tracePt t="72140" x="4349750" y="6086475"/>
          <p14:tracePt t="72143" x="4349750" y="6080125"/>
          <p14:tracePt t="72156" x="4337050" y="6080125"/>
          <p14:tracePt t="72173" x="4332288" y="6080125"/>
          <p14:tracePt t="72190" x="4314825" y="6080125"/>
          <p14:tracePt t="72206" x="4308475" y="6080125"/>
          <p14:tracePt t="72223" x="4292600" y="6080125"/>
          <p14:tracePt t="72240" x="4279900" y="6080125"/>
          <p14:tracePt t="72256" x="4268788" y="6080125"/>
          <p14:tracePt t="72273" x="4246563" y="6080125"/>
          <p14:tracePt t="72290" x="4229100" y="6086475"/>
          <p14:tracePt t="72306" x="4211638" y="6086475"/>
          <p14:tracePt t="72323" x="4200525" y="6092825"/>
          <p14:tracePt t="72340" x="4189413" y="6092825"/>
          <p14:tracePt t="72357" x="4178300" y="6092825"/>
          <p14:tracePt t="72373" x="4171950" y="6092825"/>
          <p14:tracePt t="72390" x="4160838" y="6092825"/>
          <p14:tracePt t="72406" x="4154488" y="6092825"/>
          <p14:tracePt t="72423" x="4149725" y="6092825"/>
          <p14:tracePt t="72440" x="4143375" y="6097588"/>
          <p14:tracePt t="72457" x="4132263" y="6097588"/>
          <p14:tracePt t="72473" x="4121150" y="6103938"/>
          <p14:tracePt t="72490" x="4103688" y="6103938"/>
          <p14:tracePt t="72507" x="4086225" y="6108700"/>
          <p14:tracePt t="72523" x="4068763" y="6108700"/>
          <p14:tracePt t="72523" x="4064000" y="6108700"/>
          <p14:tracePt t="72540" x="4051300" y="6115050"/>
          <p14:tracePt t="72556" x="4046538" y="6115050"/>
          <p14:tracePt t="89237" x="4040188" y="6121400"/>
          <p14:tracePt t="89253" x="4035425" y="6121400"/>
          <p14:tracePt t="89269" x="4029075" y="6121400"/>
          <p14:tracePt t="89274" x="4022725" y="6121400"/>
          <p14:tracePt t="89290" x="4017963" y="6126163"/>
          <p14:tracePt t="89307" x="4011613" y="6126163"/>
          <p14:tracePt t="89324" x="4006850" y="6126163"/>
          <p14:tracePt t="89341" x="3983038" y="6126163"/>
          <p14:tracePt t="89357" x="3965575" y="6126163"/>
          <p14:tracePt t="89374" x="3943350" y="6126163"/>
          <p14:tracePt t="89390" x="3925888" y="6126163"/>
          <p14:tracePt t="89408" x="3914775" y="6126163"/>
          <p14:tracePt t="89424" x="3903663" y="6126163"/>
          <p14:tracePt t="89441" x="3897313" y="6132513"/>
          <p14:tracePt t="89457" x="3892550" y="6132513"/>
          <p14:tracePt t="89645" x="3903663" y="6132513"/>
          <p14:tracePt t="89653" x="3914775" y="6132513"/>
          <p14:tracePt t="89661" x="3937000" y="6132513"/>
          <p14:tracePt t="89674" x="3965575" y="6132513"/>
          <p14:tracePt t="89690" x="4011613" y="6132513"/>
          <p14:tracePt t="89708" x="4046538" y="6137275"/>
          <p14:tracePt t="89724" x="4075113" y="6137275"/>
          <p14:tracePt t="89724" x="4092575" y="6137275"/>
          <p14:tracePt t="89741" x="4121150" y="6137275"/>
          <p14:tracePt t="89757" x="4137025" y="6137275"/>
          <p14:tracePt t="89774" x="4154488" y="6137275"/>
          <p14:tracePt t="89790" x="4165600" y="6137275"/>
          <p14:tracePt t="89807" x="4178300" y="6137275"/>
          <p14:tracePt t="89824" x="4189413" y="6137275"/>
          <p14:tracePt t="89841" x="4194175" y="6137275"/>
          <p14:tracePt t="89857" x="4200525" y="6137275"/>
          <p14:tracePt t="89893" x="4206875" y="6137275"/>
          <p14:tracePt t="90085" x="4211638" y="6137275"/>
          <p14:tracePt t="90093" x="4222750" y="6137275"/>
          <p14:tracePt t="90107" x="4229100" y="6137275"/>
          <p14:tracePt t="90124" x="4235450" y="6137275"/>
          <p14:tracePt t="90197" x="4240213" y="6137275"/>
          <p14:tracePt t="96501" x="4240213" y="6132513"/>
          <p14:tracePt t="96549" x="4240213" y="6126163"/>
          <p14:tracePt t="96557" x="4240213" y="6121400"/>
          <p14:tracePt t="96564" x="4240213" y="6103938"/>
          <p14:tracePt t="96573" x="4235450" y="6080125"/>
          <p14:tracePt t="96590" x="4235450" y="6051550"/>
          <p14:tracePt t="96607" x="4229100" y="6018213"/>
          <p14:tracePt t="96623" x="4217988" y="5983288"/>
          <p14:tracePt t="96640" x="4217988" y="5949950"/>
          <p14:tracePt t="96656" x="4211638" y="5908675"/>
          <p14:tracePt t="96674" x="4206875" y="5868988"/>
          <p14:tracePt t="96690" x="4206875" y="5835650"/>
          <p14:tracePt t="96707" x="4200525" y="5794375"/>
          <p14:tracePt t="96723" x="4200525" y="5761038"/>
          <p14:tracePt t="96723" x="4200525" y="5743575"/>
          <p14:tracePt t="96741" x="4200525" y="5721350"/>
          <p14:tracePt t="96756" x="4194175" y="5657850"/>
          <p14:tracePt t="96774" x="4194175" y="5607050"/>
          <p14:tracePt t="96790" x="4189413" y="5543550"/>
          <p14:tracePt t="96807" x="4189413" y="5486400"/>
          <p14:tracePt t="96823" x="4189413" y="5422900"/>
          <p14:tracePt t="96840" x="4189413" y="5349875"/>
          <p14:tracePt t="96856" x="4189413" y="5286375"/>
          <p14:tracePt t="96874" x="4189413" y="5229225"/>
          <p14:tracePt t="96890" x="4189413" y="5165725"/>
          <p14:tracePt t="96907" x="4189413" y="5097463"/>
          <p14:tracePt t="96923" x="4183063" y="5029200"/>
          <p14:tracePt t="96923" x="4178300" y="4989513"/>
          <p14:tracePt t="96941" x="4171950" y="4960938"/>
          <p14:tracePt t="96956" x="4149725" y="4857750"/>
          <p14:tracePt t="96973" x="4132263" y="4794250"/>
          <p14:tracePt t="96990" x="4121150" y="4743450"/>
          <p14:tracePt t="97007" x="4114800" y="4703763"/>
          <p14:tracePt t="97023" x="4108450" y="4675188"/>
          <p14:tracePt t="97040" x="4108450" y="4646613"/>
          <p14:tracePt t="97056" x="4108450" y="4618038"/>
          <p14:tracePt t="97073" x="4103688" y="4589463"/>
          <p14:tracePt t="97090" x="4097338" y="4565650"/>
          <p14:tracePt t="97106" x="4097338" y="4532313"/>
          <p14:tracePt t="97123" x="4097338" y="4503738"/>
          <p14:tracePt t="97123" x="4097338" y="4486275"/>
          <p14:tracePt t="97141" x="4092575" y="4475163"/>
          <p14:tracePt t="97157" x="4092575" y="4435475"/>
          <p14:tracePt t="97173" x="4086225" y="4418013"/>
          <p14:tracePt t="97190" x="4079875" y="4400550"/>
          <p14:tracePt t="97207" x="4068763" y="4389438"/>
          <p14:tracePt t="97224" x="4068763" y="4383088"/>
          <p14:tracePt t="97277" x="4064000" y="4383088"/>
          <p14:tracePt t="97290" x="4064000" y="4389438"/>
          <p14:tracePt t="97306" x="4046538" y="4418013"/>
          <p14:tracePt t="97323" x="4017963" y="4479925"/>
          <p14:tracePt t="97340" x="3989388" y="4606925"/>
          <p14:tracePt t="97357" x="3978275" y="4703763"/>
          <p14:tracePt t="97373" x="3978275" y="4783138"/>
          <p14:tracePt t="97390" x="3978275" y="4851400"/>
          <p14:tracePt t="97407" x="3983038" y="4932363"/>
          <p14:tracePt t="97424" x="3994150" y="5006975"/>
          <p14:tracePt t="97440" x="4017963" y="5080000"/>
          <p14:tracePt t="97457" x="4029075" y="5149850"/>
          <p14:tracePt t="97473" x="4051300" y="5207000"/>
          <p14:tracePt t="97490" x="4079875" y="5275263"/>
          <p14:tracePt t="97506" x="4108450" y="5332413"/>
          <p14:tracePt t="97523" x="4137025" y="5400675"/>
          <p14:tracePt t="97540" x="4171950" y="5503863"/>
          <p14:tracePt t="97557" x="4194175" y="5589588"/>
          <p14:tracePt t="97573" x="4206875" y="5692775"/>
          <p14:tracePt t="97590" x="4229100" y="5789613"/>
          <p14:tracePt t="97606" x="4246563" y="5868988"/>
          <p14:tracePt t="97623" x="4264025" y="5926138"/>
          <p14:tracePt t="97640" x="4279900" y="5961063"/>
          <p14:tracePt t="97657" x="4292600" y="5983288"/>
          <p14:tracePt t="97673" x="4297363" y="5994400"/>
          <p14:tracePt t="97690" x="4303713" y="6000750"/>
          <p14:tracePt t="97706" x="4303713" y="6007100"/>
          <p14:tracePt t="97749" x="4308475" y="6007100"/>
          <p14:tracePt t="97764" x="4321175" y="6000750"/>
          <p14:tracePt t="97773" x="4325938" y="6000750"/>
          <p14:tracePt t="97781" x="4337050" y="5983288"/>
          <p14:tracePt t="97790" x="4360863" y="5949950"/>
          <p14:tracePt t="97806" x="4378325" y="5908675"/>
          <p14:tracePt t="97823" x="4394200" y="5857875"/>
          <p14:tracePt t="97840" x="4406900" y="5794375"/>
          <p14:tracePt t="97857" x="4422775" y="5703888"/>
          <p14:tracePt t="97873" x="4429125" y="5600700"/>
          <p14:tracePt t="97890" x="4429125" y="5492750"/>
          <p14:tracePt t="97906" x="4429125" y="5383213"/>
          <p14:tracePt t="97923" x="4429125" y="5286375"/>
          <p14:tracePt t="97940" x="4429125" y="5154613"/>
          <p14:tracePt t="97957" x="4418013" y="5068888"/>
          <p14:tracePt t="97973" x="4400550" y="4994275"/>
          <p14:tracePt t="97990" x="4365625" y="4932363"/>
          <p14:tracePt t="98006" x="4325938" y="4868863"/>
          <p14:tracePt t="98023" x="4286250" y="4822825"/>
          <p14:tracePt t="98040" x="4257675" y="4794250"/>
          <p14:tracePt t="98057" x="4235450" y="4778375"/>
          <p14:tracePt t="98073" x="4222750" y="4772025"/>
          <p14:tracePt t="98090" x="4211638" y="4772025"/>
          <p14:tracePt t="98140" x="4206875" y="4772025"/>
          <p14:tracePt t="98143" x="4183063" y="4794250"/>
          <p14:tracePt t="98157" x="4154488" y="4835525"/>
          <p14:tracePt t="98173" x="4108450" y="4921250"/>
          <p14:tracePt t="98190" x="4068763" y="5029200"/>
          <p14:tracePt t="98206" x="4029075" y="5160963"/>
          <p14:tracePt t="98223" x="3994150" y="5314950"/>
          <p14:tracePt t="98240" x="3971925" y="5451475"/>
          <p14:tracePt t="98257" x="3949700" y="5565775"/>
          <p14:tracePt t="98273" x="3943350" y="5668963"/>
          <p14:tracePt t="98290" x="3937000" y="5754688"/>
          <p14:tracePt t="98306" x="3937000" y="5811838"/>
          <p14:tracePt t="98323" x="3937000" y="5857875"/>
          <p14:tracePt t="98339" x="3949700" y="5921375"/>
          <p14:tracePt t="98357" x="3965575" y="5961063"/>
          <p14:tracePt t="98373" x="3983038" y="5994400"/>
          <p14:tracePt t="98390" x="4006850" y="6029325"/>
          <p14:tracePt t="98406" x="4022725" y="6064250"/>
          <p14:tracePt t="98423" x="4035425" y="6092825"/>
          <p14:tracePt t="98440" x="4051300" y="6121400"/>
          <p14:tracePt t="98457" x="4068763" y="6143625"/>
          <p14:tracePt t="98473" x="4092575" y="6161088"/>
          <p14:tracePt t="98490" x="4103688" y="6165850"/>
          <p14:tracePt t="98506" x="4121150" y="6183313"/>
          <p14:tracePt t="98523" x="4137025" y="6189663"/>
          <p14:tracePt t="98540" x="4143375" y="6194425"/>
          <p14:tracePt t="98540" x="4154488" y="6200775"/>
          <p14:tracePt t="98557" x="4165600" y="6207125"/>
          <p14:tracePt t="98573" x="4171950" y="6211888"/>
          <p14:tracePt t="98590" x="4178300" y="6211888"/>
          <p14:tracePt t="98652" x="4183063" y="6211888"/>
          <p14:tracePt t="98700" x="4189413" y="6211888"/>
          <p14:tracePt t="99173" x="4183063" y="6211888"/>
          <p14:tracePt t="99173" x="4178300" y="6211888"/>
          <p14:tracePt t="99190" x="4165600" y="6207125"/>
          <p14:tracePt t="99207" x="4149725" y="6207125"/>
          <p14:tracePt t="99223" x="4137025" y="6207125"/>
          <p14:tracePt t="99240" x="4114800" y="6207125"/>
          <p14:tracePt t="99257" x="4079875" y="6207125"/>
          <p14:tracePt t="99273" x="4040188" y="6207125"/>
          <p14:tracePt t="99290" x="3994150" y="6200775"/>
          <p14:tracePt t="99307" x="3937000" y="6194425"/>
          <p14:tracePt t="99323" x="3879850" y="6189663"/>
          <p14:tracePt t="99340" x="3822700" y="6178550"/>
          <p14:tracePt t="99340" x="3794125" y="6178550"/>
          <p14:tracePt t="99356" x="3732213" y="6172200"/>
          <p14:tracePt t="99373" x="3663950" y="6161088"/>
          <p14:tracePt t="99390" x="3578225" y="6161088"/>
          <p14:tracePt t="99407" x="3514725" y="6154738"/>
          <p14:tracePt t="99423" x="3475038" y="6149975"/>
          <p14:tracePt t="99440" x="3435350" y="6149975"/>
          <p14:tracePt t="99456" x="3394075" y="6149975"/>
          <p14:tracePt t="99473" x="3349625" y="6149975"/>
          <p14:tracePt t="99490" x="3308350" y="6149975"/>
          <p14:tracePt t="99507" x="3268663" y="6149975"/>
          <p14:tracePt t="99523" x="3228975" y="6149975"/>
          <p14:tracePt t="99540" x="3182938" y="6143625"/>
          <p14:tracePt t="99556" x="3125788" y="6143625"/>
          <p14:tracePt t="99574" x="3092450" y="6137275"/>
          <p14:tracePt t="99590" x="3057525" y="6137275"/>
          <p14:tracePt t="99607" x="3022600" y="6137275"/>
          <p14:tracePt t="99623" x="2982913" y="6132513"/>
          <p14:tracePt t="99640" x="2949575" y="6126163"/>
          <p14:tracePt t="99656" x="2914650" y="6126163"/>
          <p14:tracePt t="99673" x="2886075" y="6126163"/>
          <p14:tracePt t="99690" x="2863850" y="6126163"/>
          <p14:tracePt t="99707" x="2840038" y="6126163"/>
          <p14:tracePt t="99723" x="2828925" y="6132513"/>
          <p14:tracePt t="99740" x="2811463" y="6132513"/>
          <p14:tracePt t="99756" x="2800350" y="6132513"/>
          <p14:tracePt t="100173" x="2806700" y="6132513"/>
          <p14:tracePt t="100193" x="2811463" y="6132513"/>
          <p14:tracePt t="100206" x="2817813" y="6132513"/>
          <p14:tracePt t="100223" x="2822575" y="6132513"/>
          <p14:tracePt t="100240" x="2828925" y="6132513"/>
          <p14:tracePt t="100256" x="2835275" y="6132513"/>
          <p14:tracePt t="100274" x="2846388" y="6132513"/>
          <p14:tracePt t="100289" x="2863850" y="6132513"/>
          <p14:tracePt t="100307" x="2868613" y="6137275"/>
          <p14:tracePt t="100323" x="2879725" y="6137275"/>
          <p14:tracePt t="100340" x="2892425" y="6137275"/>
          <p14:tracePt t="100356" x="2897188" y="6137275"/>
          <p14:tracePt t="100373" x="2908300" y="6137275"/>
          <p14:tracePt t="100389" x="2914650" y="6137275"/>
          <p14:tracePt t="100406" x="2925763" y="6137275"/>
          <p14:tracePt t="100423" x="2932113" y="6137275"/>
          <p14:tracePt t="100468" x="2936875" y="6137275"/>
          <p14:tracePt t="100525" x="2943225" y="6137275"/>
          <p14:tracePt t="100548" x="2949575" y="6137275"/>
          <p14:tracePt t="100557" x="2954338" y="6137275"/>
          <p14:tracePt t="100573" x="2971800" y="6137275"/>
          <p14:tracePt t="100589" x="2994025" y="6137275"/>
          <p14:tracePt t="100606" x="3028950" y="6137275"/>
          <p14:tracePt t="100623" x="3074988" y="6137275"/>
          <p14:tracePt t="100639" x="3121025" y="6137275"/>
          <p14:tracePt t="100657" x="3171825" y="6137275"/>
          <p14:tracePt t="100673" x="3222625" y="6137275"/>
          <p14:tracePt t="100690" x="3292475" y="6132513"/>
          <p14:tracePt t="100706" x="3354388" y="6132513"/>
          <p14:tracePt t="100723" x="3422650" y="6126163"/>
          <p14:tracePt t="100740" x="3543300" y="6126163"/>
          <p14:tracePt t="100757" x="3617913" y="6126163"/>
          <p14:tracePt t="100773" x="3679825" y="6126163"/>
          <p14:tracePt t="100790" x="3736975" y="6126163"/>
          <p14:tracePt t="100806" x="3789363" y="6126163"/>
          <p14:tracePt t="100823" x="3857625" y="6121400"/>
          <p14:tracePt t="100839" x="3914775" y="6121400"/>
          <p14:tracePt t="100857" x="3965575" y="6121400"/>
          <p14:tracePt t="100873" x="4029075" y="6121400"/>
          <p14:tracePt t="100890" x="4079875" y="6121400"/>
          <p14:tracePt t="100906" x="4132263" y="6121400"/>
          <p14:tracePt t="100923" x="4178300" y="6121400"/>
          <p14:tracePt t="100939" x="4251325" y="6121400"/>
          <p14:tracePt t="100957" x="4292600" y="6121400"/>
          <p14:tracePt t="100973" x="4337050" y="6121400"/>
          <p14:tracePt t="100990" x="4383088" y="6121400"/>
          <p14:tracePt t="101006" x="4422775" y="6115050"/>
          <p14:tracePt t="101023" x="4479925" y="6108700"/>
          <p14:tracePt t="101039" x="4525963" y="6108700"/>
          <p14:tracePt t="101057" x="4578350" y="6103938"/>
          <p14:tracePt t="101073" x="4618038" y="6097588"/>
          <p14:tracePt t="101090" x="4657725" y="6097588"/>
          <p14:tracePt t="101106" x="4697413" y="6092825"/>
          <p14:tracePt t="101123" x="4732338" y="6092825"/>
          <p14:tracePt t="101140" x="4778375" y="6092825"/>
          <p14:tracePt t="101157" x="4806950" y="6092825"/>
          <p14:tracePt t="101173" x="4840288" y="6092825"/>
          <p14:tracePt t="101190" x="4864100" y="6092825"/>
          <p14:tracePt t="101206" x="4886325" y="6097588"/>
          <p14:tracePt t="101223" x="4903788" y="6097588"/>
          <p14:tracePt t="101239" x="4921250" y="6097588"/>
          <p14:tracePt t="101256" x="4926013" y="6097588"/>
          <p14:tracePt t="101273" x="4937125" y="6097588"/>
          <p14:tracePt t="101291" x="4949825" y="6097588"/>
          <p14:tracePt t="105370" x="0" y="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Autotransformers Cont.</a:t>
            </a:r>
            <a:endParaRPr lang="en-US" dirty="0"/>
          </a:p>
        </p:txBody>
      </p:sp>
      <p:sp>
        <p:nvSpPr>
          <p:cNvPr id="6" name="Text Placeholder 5"/>
          <p:cNvSpPr>
            <a:spLocks noGrp="1"/>
          </p:cNvSpPr>
          <p:nvPr>
            <p:ph type="body" idx="1"/>
          </p:nvPr>
        </p:nvSpPr>
        <p:spPr/>
        <p:txBody>
          <a:bodyPr/>
          <a:lstStyle/>
          <a:p>
            <a:r>
              <a:rPr lang="en-US" b="0" dirty="0" smtClean="0"/>
              <a:t>Boost Configuration</a:t>
            </a:r>
            <a:endParaRPr lang="en-US" b="0" dirty="0"/>
          </a:p>
        </p:txBody>
      </p:sp>
      <p:sp>
        <p:nvSpPr>
          <p:cNvPr id="7" name="Text Placeholder 6"/>
          <p:cNvSpPr>
            <a:spLocks noGrp="1"/>
          </p:cNvSpPr>
          <p:nvPr>
            <p:ph type="body" sz="quarter" idx="3"/>
          </p:nvPr>
        </p:nvSpPr>
        <p:spPr/>
        <p:txBody>
          <a:bodyPr/>
          <a:lstStyle/>
          <a:p>
            <a:r>
              <a:rPr lang="en-US" b="0" dirty="0" smtClean="0"/>
              <a:t>Buck Configuration</a:t>
            </a:r>
            <a:endParaRPr lang="en-US" b="0" dirty="0"/>
          </a:p>
        </p:txBody>
      </p:sp>
      <p:graphicFrame>
        <p:nvGraphicFramePr>
          <p:cNvPr id="9" name="Object 8"/>
          <p:cNvGraphicFramePr>
            <a:graphicFrameLocks noChangeAspect="1"/>
          </p:cNvGraphicFramePr>
          <p:nvPr>
            <p:extLst>
              <p:ext uri="{D42A27DB-BD31-4B8C-83A1-F6EECF244321}">
                <p14:modId xmlns:p14="http://schemas.microsoft.com/office/powerpoint/2010/main" val="3391475439"/>
              </p:ext>
            </p:extLst>
          </p:nvPr>
        </p:nvGraphicFramePr>
        <p:xfrm>
          <a:off x="1600200" y="5181600"/>
          <a:ext cx="1800225" cy="914400"/>
        </p:xfrm>
        <a:graphic>
          <a:graphicData uri="http://schemas.openxmlformats.org/presentationml/2006/ole">
            <mc:AlternateContent xmlns:mc="http://schemas.openxmlformats.org/markup-compatibility/2006">
              <mc:Choice xmlns:v="urn:schemas-microsoft-com:vml" Requires="v">
                <p:oleObj spid="_x0000_s25759" name="Equation" r:id="rId6" imgW="850680" imgH="431640" progId="Equation.3">
                  <p:embed/>
                </p:oleObj>
              </mc:Choice>
              <mc:Fallback>
                <p:oleObj name="Equation" r:id="rId6" imgW="850680" imgH="43164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0200" y="5181600"/>
                        <a:ext cx="18002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51902848"/>
              </p:ext>
            </p:extLst>
          </p:nvPr>
        </p:nvGraphicFramePr>
        <p:xfrm>
          <a:off x="6172200" y="5181600"/>
          <a:ext cx="1800225" cy="914400"/>
        </p:xfrm>
        <a:graphic>
          <a:graphicData uri="http://schemas.openxmlformats.org/presentationml/2006/ole">
            <mc:AlternateContent xmlns:mc="http://schemas.openxmlformats.org/markup-compatibility/2006">
              <mc:Choice xmlns:v="urn:schemas-microsoft-com:vml" Requires="v">
                <p:oleObj spid="_x0000_s25760" name="Equation" r:id="rId8" imgW="850680" imgH="431640" progId="Equation.3">
                  <p:embed/>
                </p:oleObj>
              </mc:Choice>
              <mc:Fallback>
                <p:oleObj name="Equation" r:id="rId8" imgW="850680" imgH="431640" progId="Equation.3">
                  <p:embed/>
                  <p:pic>
                    <p:nvPicPr>
                      <p:cNvPr id="0" name="Object 3"/>
                      <p:cNvPicPr>
                        <a:picLocks noChangeAspect="1" noChangeArrowheads="1"/>
                      </p:cNvPicPr>
                      <p:nvPr/>
                    </p:nvPicPr>
                    <p:blipFill>
                      <a:blip r:embed="rId9"/>
                      <a:srcRect/>
                      <a:stretch>
                        <a:fillRect/>
                      </a:stretch>
                    </p:blipFill>
                    <p:spPr bwMode="auto">
                      <a:xfrm>
                        <a:off x="6172200" y="5181600"/>
                        <a:ext cx="18002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5607" name="Picture 7"/>
          <p:cNvPicPr>
            <a:picLocks noGrp="1" noChangeAspect="1" noChangeArrowheads="1"/>
          </p:cNvPicPr>
          <p:nvPr>
            <p:ph sz="half" idx="2"/>
          </p:nvPr>
        </p:nvPicPr>
        <p:blipFill>
          <a:blip r:embed="rId10">
            <a:extLst>
              <a:ext uri="{28A0092B-C50C-407E-A947-70E740481C1C}">
                <a14:useLocalDpi xmlns:a14="http://schemas.microsoft.com/office/drawing/2010/main" val="0"/>
              </a:ext>
            </a:extLst>
          </a:blip>
          <a:srcRect/>
          <a:stretch>
            <a:fillRect/>
          </a:stretch>
        </p:blipFill>
        <p:spPr bwMode="auto">
          <a:xfrm>
            <a:off x="457200" y="3464241"/>
            <a:ext cx="4040188" cy="1372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8" name="Picture 8"/>
          <p:cNvPicPr>
            <a:picLocks noGrp="1" noChangeAspect="1" noChangeArrowheads="1"/>
          </p:cNvPicPr>
          <p:nvPr>
            <p:ph sz="quarter" idx="4"/>
          </p:nvPr>
        </p:nvPicPr>
        <p:blipFill>
          <a:blip r:embed="rId11">
            <a:extLst>
              <a:ext uri="{28A0092B-C50C-407E-A947-70E740481C1C}">
                <a14:useLocalDpi xmlns:a14="http://schemas.microsoft.com/office/drawing/2010/main" val="0"/>
              </a:ext>
            </a:extLst>
          </a:blip>
          <a:srcRect/>
          <a:stretch>
            <a:fillRect/>
          </a:stretch>
        </p:blipFill>
        <p:spPr bwMode="auto">
          <a:xfrm>
            <a:off x="4645025" y="3463971"/>
            <a:ext cx="4041775" cy="1373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17</a:t>
            </a:fld>
            <a:endParaRPr lang="en-US"/>
          </a:p>
        </p:txBody>
      </p:sp>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223132472"/>
      </p:ext>
    </p:extLst>
  </p:cSld>
  <p:clrMapOvr>
    <a:masterClrMapping/>
  </p:clrMapOvr>
  <mc:AlternateContent xmlns:mc="http://schemas.openxmlformats.org/markup-compatibility/2006" xmlns:p14="http://schemas.microsoft.com/office/powerpoint/2010/main">
    <mc:Choice Requires="p14">
      <p:transition spd="slow" p14:dur="2000" advTm="100588"/>
    </mc:Choice>
    <mc:Fallback xmlns="">
      <p:transition spd="slow" advTm="100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extLst mod="1">
    <p:ext uri="{3A86A75C-4F4B-4683-9AE1-C65F6400EC91}">
      <p14:laserTraceLst xmlns:p14="http://schemas.microsoft.com/office/powerpoint/2010/main">
        <p14:tracePtLst>
          <p14:tracePt t="10420" x="925513" y="2189163"/>
          <p14:tracePt t="10565" x="925513" y="2193925"/>
          <p14:tracePt t="10573" x="942975" y="2200275"/>
          <p14:tracePt t="10604" x="989013" y="2206625"/>
          <p14:tracePt t="10605" x="1046163" y="2211388"/>
          <p14:tracePt t="10620" x="1143000" y="2211388"/>
          <p14:tracePt t="10638" x="1217613" y="2211388"/>
          <p14:tracePt t="10654" x="1314450" y="2211388"/>
          <p14:tracePt t="10671" x="1417638" y="2211388"/>
          <p14:tracePt t="10687" x="1508125" y="2211388"/>
          <p14:tracePt t="10704" x="1600200" y="2211388"/>
          <p14:tracePt t="10720" x="1697038" y="2211388"/>
          <p14:tracePt t="10737" x="1782763" y="2211388"/>
          <p14:tracePt t="10754" x="1879600" y="2222500"/>
          <p14:tracePt t="10771" x="1971675" y="2222500"/>
          <p14:tracePt t="10787" x="2057400" y="2222500"/>
          <p14:tracePt t="10804" x="2132013" y="2222500"/>
          <p14:tracePt t="10820" x="2211388" y="2217738"/>
          <p14:tracePt t="10838" x="2251075" y="2217738"/>
          <p14:tracePt t="10854" x="2279650" y="2217738"/>
          <p14:tracePt t="10871" x="2286000" y="2211388"/>
          <p14:tracePt t="11589" x="2292350" y="2217738"/>
          <p14:tracePt t="11597" x="2297113" y="2228850"/>
          <p14:tracePt t="11605" x="2325688" y="2279650"/>
          <p14:tracePt t="11605" x="2343150" y="2314575"/>
          <p14:tracePt t="11621" x="2360613" y="2360613"/>
          <p14:tracePt t="11637" x="2417763" y="2520950"/>
          <p14:tracePt t="11654" x="2457450" y="2646363"/>
          <p14:tracePt t="11670" x="2474913" y="2782888"/>
          <p14:tracePt t="11687" x="2479675" y="2932113"/>
          <p14:tracePt t="11704" x="2486025" y="3074988"/>
          <p14:tracePt t="11721" x="2486025" y="3211513"/>
          <p14:tracePt t="11738" x="2486025" y="3343275"/>
          <p14:tracePt t="11755" x="2474913" y="3457575"/>
          <p14:tracePt t="11771" x="2468563" y="3560763"/>
          <p14:tracePt t="11788" x="2463800" y="3657600"/>
          <p14:tracePt t="11805" x="2463800" y="3736975"/>
          <p14:tracePt t="11822" x="2457450" y="3800475"/>
          <p14:tracePt t="11838" x="2457450" y="3846513"/>
          <p14:tracePt t="11910" x="2451100" y="3846513"/>
          <p14:tracePt t="12006" x="2451100" y="3851275"/>
          <p14:tracePt t="12022" x="2446338" y="3863975"/>
          <p14:tracePt t="12038" x="2446338" y="3875088"/>
          <p14:tracePt t="12039" x="2451100" y="3886200"/>
          <p14:tracePt t="12055" x="2468563" y="3908425"/>
          <p14:tracePt t="12071" x="2474913" y="3925888"/>
          <p14:tracePt t="12088" x="2486025" y="3943350"/>
          <p14:tracePt t="12105" x="2492375" y="3943350"/>
          <p14:tracePt t="12122" x="2497138" y="3943350"/>
          <p14:tracePt t="12138" x="2508250" y="3943350"/>
          <p14:tracePt t="12155" x="2514600" y="3937000"/>
          <p14:tracePt t="12171" x="2525713" y="3932238"/>
          <p14:tracePt t="12518" x="2525713" y="3925888"/>
          <p14:tracePt t="12542" x="2532063" y="3921125"/>
          <p14:tracePt t="12555" x="2532063" y="3914775"/>
          <p14:tracePt t="12555" x="2532063" y="3908425"/>
          <p14:tracePt t="12571" x="2543175" y="3897313"/>
          <p14:tracePt t="12589" x="2565400" y="3879850"/>
          <p14:tracePt t="12605" x="2589213" y="3863975"/>
          <p14:tracePt t="12622" x="2640013" y="3835400"/>
          <p14:tracePt t="12638" x="2686050" y="3817938"/>
          <p14:tracePt t="12655" x="2732088" y="3794125"/>
          <p14:tracePt t="12671" x="2782888" y="3778250"/>
          <p14:tracePt t="12688" x="2846388" y="3765550"/>
          <p14:tracePt t="12705" x="2892425" y="3765550"/>
          <p14:tracePt t="12721" x="2949575" y="3760788"/>
          <p14:tracePt t="12739" x="2994025" y="3760788"/>
          <p14:tracePt t="12755" x="3040063" y="3760788"/>
          <p14:tracePt t="12772" x="3079750" y="3760788"/>
          <p14:tracePt t="12788" x="3125788" y="3778250"/>
          <p14:tracePt t="12805" x="3154363" y="3789363"/>
          <p14:tracePt t="12821" x="3189288" y="3806825"/>
          <p14:tracePt t="12839" x="3194050" y="3817938"/>
          <p14:tracePt t="12855" x="3211513" y="3829050"/>
          <p14:tracePt t="12872" x="3222625" y="3846513"/>
          <p14:tracePt t="12888" x="3228975" y="3857625"/>
          <p14:tracePt t="12905" x="3235325" y="3868738"/>
          <p14:tracePt t="12921" x="3240088" y="3879850"/>
          <p14:tracePt t="12938" x="3240088" y="3886200"/>
          <p14:tracePt t="12955" x="3240088" y="3892550"/>
          <p14:tracePt t="13062" x="3240088" y="3886200"/>
          <p14:tracePt t="13078" x="3240088" y="3879850"/>
          <p14:tracePt t="13094" x="3235325" y="3868738"/>
          <p14:tracePt t="13105" x="3235325" y="3863975"/>
          <p14:tracePt t="13230" x="3240088" y="3875088"/>
          <p14:tracePt t="13238" x="3246438" y="3892550"/>
          <p14:tracePt t="13239" x="3257550" y="3914775"/>
          <p14:tracePt t="13255" x="3268663" y="3943350"/>
          <p14:tracePt t="13272" x="3275013" y="3960813"/>
          <p14:tracePt t="13288" x="3279775" y="3971925"/>
          <p14:tracePt t="13305" x="3286125" y="3983038"/>
          <p14:tracePt t="13590" x="3286125" y="3978275"/>
          <p14:tracePt t="13614" x="3279775" y="3978275"/>
          <p14:tracePt t="13622" x="3275013" y="3971925"/>
          <p14:tracePt t="13629" x="3263900" y="3971925"/>
          <p14:tracePt t="13638" x="3251200" y="3965575"/>
          <p14:tracePt t="13654" x="3246438" y="3960813"/>
          <p14:tracePt t="13694" x="3240088" y="3960813"/>
          <p14:tracePt t="13758" x="3235325" y="3960813"/>
          <p14:tracePt t="13782" x="3228975" y="3960813"/>
          <p14:tracePt t="13790" x="3222625" y="3960813"/>
          <p14:tracePt t="13870" x="3217863" y="3960813"/>
          <p14:tracePt t="13878" x="3217863" y="3965575"/>
          <p14:tracePt t="13893" x="3217863" y="3983038"/>
          <p14:tracePt t="13904" x="3222625" y="4000500"/>
          <p14:tracePt t="13921" x="3235325" y="4011613"/>
          <p14:tracePt t="13938" x="3240088" y="4022725"/>
          <p14:tracePt t="13954" x="3246438" y="4029075"/>
          <p14:tracePt t="13972" x="3257550" y="4040188"/>
          <p14:tracePt t="13988" x="3286125" y="4046538"/>
          <p14:tracePt t="14005" x="3308350" y="4051300"/>
          <p14:tracePt t="14021" x="3360738" y="4051300"/>
          <p14:tracePt t="14039" x="3382963" y="4051300"/>
          <p14:tracePt t="14054" x="3406775" y="4035425"/>
          <p14:tracePt t="14072" x="3417888" y="4017963"/>
          <p14:tracePt t="14088" x="3422650" y="3994150"/>
          <p14:tracePt t="14105" x="3422650" y="3965575"/>
          <p14:tracePt t="14121" x="3417888" y="3932238"/>
          <p14:tracePt t="14138" x="3406775" y="3903663"/>
          <p14:tracePt t="14154" x="3378200" y="3863975"/>
          <p14:tracePt t="14171" x="3354388" y="3829050"/>
          <p14:tracePt t="14188" x="3314700" y="3789363"/>
          <p14:tracePt t="14205" x="3275013" y="3743325"/>
          <p14:tracePt t="14221" x="3206750" y="3692525"/>
          <p14:tracePt t="14238" x="3165475" y="3668713"/>
          <p14:tracePt t="14254" x="3125788" y="3640138"/>
          <p14:tracePt t="14271" x="3092450" y="3622675"/>
          <p14:tracePt t="14288" x="3063875" y="3606800"/>
          <p14:tracePt t="14305" x="3040063" y="3600450"/>
          <p14:tracePt t="14321" x="3011488" y="3589338"/>
          <p14:tracePt t="14338" x="2989263" y="3582988"/>
          <p14:tracePt t="14354" x="2965450" y="3582988"/>
          <p14:tracePt t="14371" x="2949575" y="3582988"/>
          <p14:tracePt t="14389" x="2925763" y="3582988"/>
          <p14:tracePt t="14404" x="2914650" y="3582988"/>
          <p14:tracePt t="14422" x="2886075" y="3594100"/>
          <p14:tracePt t="14438" x="2863850" y="3611563"/>
          <p14:tracePt t="14455" x="2846388" y="3635375"/>
          <p14:tracePt t="14471" x="2828925" y="3668713"/>
          <p14:tracePt t="14488" x="2811463" y="3692525"/>
          <p14:tracePt t="14504" x="2794000" y="3725863"/>
          <p14:tracePt t="14522" x="2782888" y="3749675"/>
          <p14:tracePt t="14538" x="2778125" y="3783013"/>
          <p14:tracePt t="14555" x="2778125" y="3817938"/>
          <p14:tracePt t="14571" x="2778125" y="3857625"/>
          <p14:tracePt t="14589" x="2800350" y="3903663"/>
          <p14:tracePt t="14604" x="2828925" y="3943350"/>
          <p14:tracePt t="14622" x="2863850" y="3989388"/>
          <p14:tracePt t="14638" x="2897188" y="4011613"/>
          <p14:tracePt t="14655" x="2932113" y="4035425"/>
          <p14:tracePt t="14671" x="2960688" y="4051300"/>
          <p14:tracePt t="14688" x="3000375" y="4064000"/>
          <p14:tracePt t="14704" x="3040063" y="4075113"/>
          <p14:tracePt t="14722" x="3079750" y="4086225"/>
          <p14:tracePt t="14738" x="3114675" y="4092575"/>
          <p14:tracePt t="14755" x="3149600" y="4103688"/>
          <p14:tracePt t="14771" x="3182938" y="4103688"/>
          <p14:tracePt t="14788" x="3200400" y="4108450"/>
          <p14:tracePt t="14804" x="3217863" y="4108450"/>
          <p14:tracePt t="14822" x="3235325" y="4108450"/>
          <p14:tracePt t="14838" x="3246438" y="4114800"/>
          <p14:tracePt t="14855" x="3257550" y="4114800"/>
          <p14:tracePt t="14871" x="3279775" y="4114800"/>
          <p14:tracePt t="14888" x="3297238" y="4114800"/>
          <p14:tracePt t="14904" x="3314700" y="4114800"/>
          <p14:tracePt t="14922" x="3343275" y="4108450"/>
          <p14:tracePt t="14938" x="3354388" y="4103688"/>
          <p14:tracePt t="14955" x="3365500" y="4097338"/>
          <p14:tracePt t="14971" x="3371850" y="4097338"/>
          <p14:tracePt t="14988" x="3382963" y="4092575"/>
          <p14:tracePt t="15022" x="3389313" y="4092575"/>
          <p14:tracePt t="15023" x="3389313" y="4086225"/>
          <p14:tracePt t="15038" x="3389313" y="4079875"/>
          <p14:tracePt t="15055" x="3394075" y="4079875"/>
          <p14:tracePt t="15071" x="3400425" y="4075113"/>
          <p14:tracePt t="15089" x="3406775" y="4064000"/>
          <p14:tracePt t="15104" x="3406775" y="4057650"/>
          <p14:tracePt t="15121" x="3411538" y="4046538"/>
          <p14:tracePt t="15138" x="3417888" y="4046538"/>
          <p14:tracePt t="15154" x="3417888" y="4040188"/>
          <p14:tracePt t="15171" x="3417888" y="4035425"/>
          <p14:tracePt t="15188" x="3417888" y="4029075"/>
          <p14:tracePt t="15204" x="3422650" y="4029075"/>
          <p14:tracePt t="15221" x="3422650" y="4022725"/>
          <p14:tracePt t="15221" x="3422650" y="4017963"/>
          <p14:tracePt t="15262" x="3422650" y="4011613"/>
          <p14:tracePt t="15270" x="3422650" y="4000500"/>
          <p14:tracePt t="15288" x="3422650" y="3994150"/>
          <p14:tracePt t="15304" x="3422650" y="3983038"/>
          <p14:tracePt t="15321" x="3417888" y="3971925"/>
          <p14:tracePt t="15338" x="3411538" y="3960813"/>
          <p14:tracePt t="15355" x="3406775" y="3943350"/>
          <p14:tracePt t="15371" x="3400425" y="3921125"/>
          <p14:tracePt t="15388" x="3389313" y="3903663"/>
          <p14:tracePt t="15404" x="3378200" y="3879850"/>
          <p14:tracePt t="15404" x="3371850" y="3863975"/>
          <p14:tracePt t="15422" x="3354388" y="3840163"/>
          <p14:tracePt t="15438" x="3332163" y="3817938"/>
          <p14:tracePt t="15454" x="3321050" y="3800475"/>
          <p14:tracePt t="15471" x="3303588" y="3783013"/>
          <p14:tracePt t="15488" x="3292475" y="3765550"/>
          <p14:tracePt t="15504" x="3279775" y="3760788"/>
          <p14:tracePt t="15521" x="3268663" y="3743325"/>
          <p14:tracePt t="15538" x="3251200" y="3736975"/>
          <p14:tracePt t="15555" x="3235325" y="3725863"/>
          <p14:tracePt t="15571" x="3222625" y="3714750"/>
          <p14:tracePt t="15588" x="3211513" y="3708400"/>
          <p14:tracePt t="15605" x="3194050" y="3697288"/>
          <p14:tracePt t="15605" x="3182938" y="3686175"/>
          <p14:tracePt t="15622" x="3160713" y="3675063"/>
          <p14:tracePt t="15638" x="3136900" y="3668713"/>
          <p14:tracePt t="15655" x="3114675" y="3651250"/>
          <p14:tracePt t="15671" x="3097213" y="3646488"/>
          <p14:tracePt t="15688" x="3074988" y="3640138"/>
          <p14:tracePt t="15704" x="3057525" y="3635375"/>
          <p14:tracePt t="15721" x="3040063" y="3629025"/>
          <p14:tracePt t="15738" x="3035300" y="3629025"/>
          <p14:tracePt t="15755" x="3017838" y="3629025"/>
          <p14:tracePt t="15771" x="3006725" y="3629025"/>
          <p14:tracePt t="15788" x="2989263" y="3622675"/>
          <p14:tracePt t="15804" x="2978150" y="3617913"/>
          <p14:tracePt t="15804" x="2965450" y="3617913"/>
          <p14:tracePt t="15822" x="2936875" y="3611563"/>
          <p14:tracePt t="15838" x="2914650" y="3611563"/>
          <p14:tracePt t="15855" x="2879725" y="3611563"/>
          <p14:tracePt t="15871" x="2857500" y="3606800"/>
          <p14:tracePt t="15888" x="2840038" y="3606800"/>
          <p14:tracePt t="15904" x="2828925" y="3606800"/>
          <p14:tracePt t="15921" x="2822575" y="3606800"/>
          <p14:tracePt t="15938" x="2817813" y="3606800"/>
          <p14:tracePt t="15974" x="2811463" y="3606800"/>
          <p14:tracePt t="15974" x="2811463" y="3611563"/>
          <p14:tracePt t="15988" x="2800350" y="3622675"/>
          <p14:tracePt t="16004" x="2789238" y="3646488"/>
          <p14:tracePt t="16021" x="2765425" y="3686175"/>
          <p14:tracePt t="16039" x="2760663" y="3708400"/>
          <p14:tracePt t="16054" x="2760663" y="3749675"/>
          <p14:tracePt t="16072" x="2778125" y="3794125"/>
          <p14:tracePt t="16088" x="2800350" y="3846513"/>
          <p14:tracePt t="16105" x="2840038" y="3897313"/>
          <p14:tracePt t="16121" x="2868613" y="3937000"/>
          <p14:tracePt t="16138" x="2897188" y="3960813"/>
          <p14:tracePt t="16154" x="2921000" y="3978275"/>
          <p14:tracePt t="16172" x="2954338" y="4000500"/>
          <p14:tracePt t="16188" x="2994025" y="4022725"/>
          <p14:tracePt t="16205" x="3040063" y="4040188"/>
          <p14:tracePt t="16221" x="3121025" y="4075113"/>
          <p14:tracePt t="16238" x="3171825" y="4097338"/>
          <p14:tracePt t="16254" x="3217863" y="4108450"/>
          <p14:tracePt t="16272" x="3251200" y="4114800"/>
          <p14:tracePt t="16288" x="3286125" y="4125913"/>
          <p14:tracePt t="16305" x="3321050" y="4125913"/>
          <p14:tracePt t="16321" x="3349625" y="4137025"/>
          <p14:tracePt t="16338" x="3378200" y="4143375"/>
          <p14:tracePt t="16354" x="3406775" y="4143375"/>
          <p14:tracePt t="16371" x="3429000" y="4143375"/>
          <p14:tracePt t="16388" x="3451225" y="4143375"/>
          <p14:tracePt t="16405" x="3463925" y="4143375"/>
          <p14:tracePt t="16421" x="3468688" y="4143375"/>
          <p14:tracePt t="16966" x="3468688" y="4149725"/>
          <p14:tracePt t="17342" x="3468688" y="4154488"/>
          <p14:tracePt t="17354" x="3463925" y="4154488"/>
          <p14:tracePt t="17354" x="3457575" y="4154488"/>
          <p14:tracePt t="17542" x="3451225" y="4154488"/>
          <p14:tracePt t="17574" x="3446463" y="4154488"/>
          <p14:tracePt t="17590" x="3440113" y="4154488"/>
          <p14:tracePt t="17610" x="3440113" y="4160838"/>
          <p14:tracePt t="17622" x="3435350" y="4160838"/>
          <p14:tracePt t="17822" x="3435350" y="4165600"/>
          <p14:tracePt t="17823" x="3429000" y="4165600"/>
          <p14:tracePt t="17838" x="3429000" y="4171950"/>
          <p14:tracePt t="17854" x="3417888" y="4183063"/>
          <p14:tracePt t="17871" x="3411538" y="4200525"/>
          <p14:tracePt t="17888" x="3400425" y="4217988"/>
          <p14:tracePt t="17904" x="3389313" y="4240213"/>
          <p14:tracePt t="17921" x="3378200" y="4268788"/>
          <p14:tracePt t="17937" x="3365500" y="4286250"/>
          <p14:tracePt t="17955" x="3360738" y="4308475"/>
          <p14:tracePt t="17971" x="3354388" y="4321175"/>
          <p14:tracePt t="17988" x="3349625" y="4332288"/>
          <p14:tracePt t="18004" x="3343275" y="4337050"/>
          <p14:tracePt t="18021" x="3336925" y="4343400"/>
          <p14:tracePt t="18037" x="3332163" y="4343400"/>
          <p14:tracePt t="18054" x="3325813" y="4343400"/>
          <p14:tracePt t="18071" x="3321050" y="4349750"/>
          <p14:tracePt t="18088" x="3314700" y="4349750"/>
          <p14:tracePt t="18104" x="3303588" y="4360863"/>
          <p14:tracePt t="18122" x="3297238" y="4365625"/>
          <p14:tracePt t="18138" x="3286125" y="4371975"/>
          <p14:tracePt t="18155" x="3279775" y="4378325"/>
          <p14:tracePt t="18171" x="3275013" y="4378325"/>
          <p14:tracePt t="18188" x="3268663" y="4383088"/>
          <p14:tracePt t="18718" x="3263900" y="4378325"/>
          <p14:tracePt t="18726" x="3257550" y="4371975"/>
          <p14:tracePt t="18742" x="3251200" y="4365625"/>
          <p14:tracePt t="18754" x="3240088" y="4360863"/>
          <p14:tracePt t="18771" x="3235325" y="4354513"/>
          <p14:tracePt t="18788" x="3228975" y="4349750"/>
          <p14:tracePt t="18804" x="3222625" y="4349750"/>
          <p14:tracePt t="18821" x="3222625" y="4343400"/>
          <p14:tracePt t="18838" x="3217863" y="4343400"/>
          <p14:tracePt t="18854" x="3217863" y="4332288"/>
          <p14:tracePt t="18871" x="3211513" y="4325938"/>
          <p14:tracePt t="18888" x="3206750" y="4321175"/>
          <p14:tracePt t="18926" x="3206750" y="4314825"/>
          <p14:tracePt t="19262" x="3200400" y="4314825"/>
          <p14:tracePt t="19271" x="3200400" y="4308475"/>
          <p14:tracePt t="19273" x="3194050" y="4308475"/>
          <p14:tracePt t="19287" x="3189288" y="4303713"/>
          <p14:tracePt t="19304" x="3189288" y="4292600"/>
          <p14:tracePt t="19321" x="3182938" y="4292600"/>
          <p14:tracePt t="19337" x="3178175" y="4292600"/>
          <p14:tracePt t="19354" x="3178175" y="4286250"/>
          <p14:tracePt t="19398" x="3178175" y="4279900"/>
          <p14:tracePt t="19404" x="3171825" y="4279900"/>
          <p14:tracePt t="19454" x="3171825" y="4275138"/>
          <p14:tracePt t="19470" x="3171825" y="4268788"/>
          <p14:tracePt t="19488" x="3171825" y="4264025"/>
          <p14:tracePt t="19504" x="3165475" y="4264025"/>
          <p14:tracePt t="19521" x="3165475" y="4251325"/>
          <p14:tracePt t="19558" x="3165475" y="4246563"/>
          <p14:tracePt t="19574" x="3160713" y="4240213"/>
          <p14:tracePt t="19598" x="3160713" y="4235450"/>
          <p14:tracePt t="19606" x="3160713" y="4229100"/>
          <p14:tracePt t="19621" x="3160713" y="4222750"/>
          <p14:tracePt t="19646" x="3160713" y="4217988"/>
          <p14:tracePt t="19654" x="3160713" y="4211638"/>
          <p14:tracePt t="19656" x="3160713" y="4206875"/>
          <p14:tracePt t="19673" x="3160713" y="4200525"/>
          <p14:tracePt t="19688" x="3160713" y="4194175"/>
          <p14:tracePt t="19705" x="3160713" y="4189413"/>
          <p14:tracePt t="19721" x="3154363" y="4183063"/>
          <p14:tracePt t="19738" x="3154363" y="4178300"/>
          <p14:tracePt t="19754" x="3154363" y="4171950"/>
          <p14:tracePt t="19771" x="3154363" y="4165600"/>
          <p14:tracePt t="19787" x="3154363" y="4160838"/>
          <p14:tracePt t="19822" x="3154363" y="4154488"/>
          <p14:tracePt t="19822" x="3154363" y="4149725"/>
          <p14:tracePt t="19838" x="3154363" y="4143375"/>
          <p14:tracePt t="19878" x="3154363" y="4137025"/>
          <p14:tracePt t="19894" x="3154363" y="4132263"/>
          <p14:tracePt t="19904" x="3154363" y="4125913"/>
          <p14:tracePt t="19921" x="3154363" y="4121150"/>
          <p14:tracePt t="19958" x="3154363" y="4114800"/>
          <p14:tracePt t="19975" x="3154363" y="4108450"/>
          <p14:tracePt t="19999" x="3154363" y="4103688"/>
          <p14:tracePt t="20023" x="3154363" y="4097338"/>
          <p14:tracePt t="20031" x="3154363" y="4092575"/>
          <p14:tracePt t="20039" x="3154363" y="4086225"/>
          <p14:tracePt t="20055" x="3154363" y="4079875"/>
          <p14:tracePt t="20072" x="3154363" y="4075113"/>
          <p14:tracePt t="20088" x="3154363" y="4068763"/>
          <p14:tracePt t="20106" x="3154363" y="4064000"/>
          <p14:tracePt t="20122" x="3154363" y="4051300"/>
          <p14:tracePt t="20139" x="3154363" y="4046538"/>
          <p14:tracePt t="20155" x="3160713" y="4035425"/>
          <p14:tracePt t="20172" x="3160713" y="4022725"/>
          <p14:tracePt t="20188" x="3160713" y="4011613"/>
          <p14:tracePt t="20206" x="3165475" y="4000500"/>
          <p14:tracePt t="20221" x="3171825" y="3989388"/>
          <p14:tracePt t="20238" x="3178175" y="3978275"/>
          <p14:tracePt t="20254" x="3182938" y="3971925"/>
          <p14:tracePt t="20271" x="3194050" y="3965575"/>
          <p14:tracePt t="20287" x="3206750" y="3960813"/>
          <p14:tracePt t="20305" x="3217863" y="3954463"/>
          <p14:tracePt t="20321" x="3228975" y="3954463"/>
          <p14:tracePt t="20338" x="3246438" y="3954463"/>
          <p14:tracePt t="20354" x="3268663" y="3954463"/>
          <p14:tracePt t="20371" x="3286125" y="3954463"/>
          <p14:tracePt t="20387" x="3314700" y="3954463"/>
          <p14:tracePt t="20405" x="3332163" y="3954463"/>
          <p14:tracePt t="20421" x="3354388" y="3954463"/>
          <p14:tracePt t="20438" x="3360738" y="3954463"/>
          <p14:tracePt t="20767" x="3360738" y="3960813"/>
          <p14:tracePt t="20775" x="3360738" y="3978275"/>
          <p14:tracePt t="20791" x="3360738" y="4006850"/>
          <p14:tracePt t="20805" x="3349625" y="4057650"/>
          <p14:tracePt t="20822" x="3343275" y="4114800"/>
          <p14:tracePt t="20839" x="3343275" y="4149725"/>
          <p14:tracePt t="20855" x="3336925" y="4178300"/>
          <p14:tracePt t="20872" x="3325813" y="4200525"/>
          <p14:tracePt t="20889" x="3314700" y="4222750"/>
          <p14:tracePt t="20905" x="3308350" y="4246563"/>
          <p14:tracePt t="20922" x="3297238" y="4257675"/>
          <p14:tracePt t="20938" x="3286125" y="4268788"/>
          <p14:tracePt t="20955" x="3279775" y="4279900"/>
          <p14:tracePt t="20972" x="3268663" y="4297363"/>
          <p14:tracePt t="20988" x="3251200" y="4303713"/>
          <p14:tracePt t="21005" x="3235325" y="4314825"/>
          <p14:tracePt t="21021" x="3206750" y="4332288"/>
          <p14:tracePt t="21039" x="3194050" y="4337050"/>
          <p14:tracePt t="21191" x="3189288" y="4337050"/>
          <p14:tracePt t="21191" x="3189288" y="4343400"/>
          <p14:tracePt t="21205" x="3182938" y="4349750"/>
          <p14:tracePt t="21222" x="3178175" y="4354513"/>
          <p14:tracePt t="21238" x="3171825" y="4360863"/>
          <p14:tracePt t="21326" x="3165475" y="4360863"/>
          <p14:tracePt t="21359" x="3160713" y="4360863"/>
          <p14:tracePt t="21390" x="3154363" y="4354513"/>
          <p14:tracePt t="21406" x="3149600" y="4349750"/>
          <p14:tracePt t="21414" x="3149600" y="4337050"/>
          <p14:tracePt t="21422" x="3143250" y="4325938"/>
          <p14:tracePt t="21438" x="3132138" y="4303713"/>
          <p14:tracePt t="21456" x="3132138" y="4286250"/>
          <p14:tracePt t="21472" x="3125788" y="4275138"/>
          <p14:tracePt t="21489" x="3125788" y="4257675"/>
          <p14:tracePt t="21505" x="3125788" y="4251325"/>
          <p14:tracePt t="21522" x="3125788" y="4240213"/>
          <p14:tracePt t="21538" x="3125788" y="4235450"/>
          <p14:tracePt t="21555" x="3121025" y="4222750"/>
          <p14:tracePt t="21572" x="3121025" y="4211638"/>
          <p14:tracePt t="21589" x="3121025" y="4200525"/>
          <p14:tracePt t="21605" x="3121025" y="4189413"/>
          <p14:tracePt t="21622" x="3121025" y="4183063"/>
          <p14:tracePt t="21638" x="3121025" y="4178300"/>
          <p14:tracePt t="21655" x="3121025" y="4171950"/>
          <p14:tracePt t="21702" x="3121025" y="4165600"/>
          <p14:tracePt t="21727" x="3121025" y="4160838"/>
          <p14:tracePt t="21738" x="3121025" y="4154488"/>
          <p14:tracePt t="21755" x="3121025" y="4149725"/>
          <p14:tracePt t="21755" x="3121025" y="4143375"/>
          <p14:tracePt t="21772" x="3121025" y="4137025"/>
          <p14:tracePt t="21788" x="3121025" y="4132263"/>
          <p14:tracePt t="21805" x="3125788" y="4121150"/>
          <p14:tracePt t="21822" x="3125788" y="4114800"/>
          <p14:tracePt t="21838" x="3132138" y="4097338"/>
          <p14:tracePt t="21855" x="3136900" y="4092575"/>
          <p14:tracePt t="21872" x="3143250" y="4086225"/>
          <p14:tracePt t="21888" x="3149600" y="4079875"/>
          <p14:tracePt t="21905" x="3149600" y="4075113"/>
          <p14:tracePt t="21922" x="3160713" y="4064000"/>
          <p14:tracePt t="21938" x="3165475" y="4057650"/>
          <p14:tracePt t="21955" x="3165475" y="4051300"/>
          <p14:tracePt t="21972" x="3178175" y="4046538"/>
          <p14:tracePt t="21989" x="3182938" y="4040188"/>
          <p14:tracePt t="22005" x="3189288" y="4035425"/>
          <p14:tracePt t="22022" x="3194050" y="4022725"/>
          <p14:tracePt t="22038" x="3200400" y="4017963"/>
          <p14:tracePt t="22055" x="3206750" y="4011613"/>
          <p14:tracePt t="22072" x="3211513" y="4006850"/>
          <p14:tracePt t="22088" x="3217863" y="4006850"/>
          <p14:tracePt t="22105" x="3222625" y="4000500"/>
          <p14:tracePt t="22122" x="3228975" y="4000500"/>
          <p14:tracePt t="22138" x="3228975" y="3994150"/>
          <p14:tracePt t="22155" x="3240088" y="3994150"/>
          <p14:tracePt t="22171" x="3246438" y="3989388"/>
          <p14:tracePt t="22189" x="3251200" y="3983038"/>
          <p14:tracePt t="22205" x="3257550" y="3983038"/>
          <p14:tracePt t="22222" x="3263900" y="3978275"/>
          <p14:tracePt t="22711" x="3268663" y="3978275"/>
          <p14:tracePt t="22726" x="3279775" y="3971925"/>
          <p14:tracePt t="22738" x="3286125" y="3965575"/>
          <p14:tracePt t="22739" x="3308350" y="3960813"/>
          <p14:tracePt t="22755" x="3336925" y="3949700"/>
          <p14:tracePt t="22772" x="3378200" y="3937000"/>
          <p14:tracePt t="22788" x="3411538" y="3932238"/>
          <p14:tracePt t="22805" x="3446463" y="3925888"/>
          <p14:tracePt t="22821" x="3492500" y="3925888"/>
          <p14:tracePt t="22839" x="3514725" y="3925888"/>
          <p14:tracePt t="22855" x="3536950" y="3925888"/>
          <p14:tracePt t="22872" x="3543300" y="3925888"/>
          <p14:tracePt t="22888" x="3554413" y="3925888"/>
          <p14:tracePt t="22905" x="3565525" y="3925888"/>
          <p14:tracePt t="22921" x="3578225" y="3925888"/>
          <p14:tracePt t="22939" x="3589338" y="3925888"/>
          <p14:tracePt t="22955" x="3606800" y="3925888"/>
          <p14:tracePt t="22972" x="3622675" y="3925888"/>
          <p14:tracePt t="22988" x="3646488" y="3925888"/>
          <p14:tracePt t="23005" x="3668713" y="3925888"/>
          <p14:tracePt t="23021" x="3692525" y="3932238"/>
          <p14:tracePt t="23021" x="3703638" y="3932238"/>
          <p14:tracePt t="23039" x="3725863" y="3937000"/>
          <p14:tracePt t="23055" x="3749675" y="3949700"/>
          <p14:tracePt t="23072" x="3778250" y="3949700"/>
          <p14:tracePt t="23088" x="3806825" y="3954463"/>
          <p14:tracePt t="23105" x="3829050" y="3954463"/>
          <p14:tracePt t="23121" x="3857625" y="3954463"/>
          <p14:tracePt t="23139" x="3879850" y="3954463"/>
          <p14:tracePt t="23155" x="3903663" y="3954463"/>
          <p14:tracePt t="23172" x="3925888" y="3954463"/>
          <p14:tracePt t="23188" x="3954463" y="3954463"/>
          <p14:tracePt t="23206" x="3983038" y="3954463"/>
          <p14:tracePt t="23221" x="4029075" y="3954463"/>
          <p14:tracePt t="23239" x="4051300" y="3954463"/>
          <p14:tracePt t="23255" x="4075113" y="3954463"/>
          <p14:tracePt t="23272" x="4092575" y="3954463"/>
          <p14:tracePt t="23288" x="4114800" y="3954463"/>
          <p14:tracePt t="23305" x="4132263" y="3960813"/>
          <p14:tracePt t="23321" x="4149725" y="3960813"/>
          <p14:tracePt t="23339" x="4165600" y="3965575"/>
          <p14:tracePt t="23355" x="4178300" y="3965575"/>
          <p14:tracePt t="23372" x="4189413" y="3965575"/>
          <p14:tracePt t="23388" x="4194175" y="3965575"/>
          <p14:tracePt t="23405" x="4206875" y="3965575"/>
          <p14:tracePt t="23421" x="4222750" y="3965575"/>
          <p14:tracePt t="23439" x="4229100" y="3965575"/>
          <p14:tracePt t="23455" x="4235450" y="3965575"/>
          <p14:tracePt t="23472" x="4240213" y="3965575"/>
          <p14:tracePt t="23488" x="4246563" y="3965575"/>
          <p14:tracePt t="23505" x="4257675" y="3965575"/>
          <p14:tracePt t="23521" x="4264025" y="3965575"/>
          <p14:tracePt t="23539" x="4268788" y="3965575"/>
          <p14:tracePt t="23555" x="4279900" y="3965575"/>
          <p14:tracePt t="23572" x="4292600" y="3965575"/>
          <p14:tracePt t="23588" x="4297363" y="3965575"/>
          <p14:tracePt t="23605" x="4303713" y="3965575"/>
          <p14:tracePt t="23621" x="4314825" y="3965575"/>
          <p14:tracePt t="23621" x="4321175" y="3965575"/>
          <p14:tracePt t="23639" x="4332288" y="3965575"/>
          <p14:tracePt t="23655" x="4349750" y="3965575"/>
          <p14:tracePt t="23672" x="4365625" y="3965575"/>
          <p14:tracePt t="23688" x="4378325" y="3965575"/>
          <p14:tracePt t="23705" x="4383088" y="3965575"/>
          <p14:tracePt t="23722" x="4394200" y="3965575"/>
          <p14:tracePt t="23739" x="4400550" y="3965575"/>
          <p14:tracePt t="23790" x="4406900" y="3965575"/>
          <p14:tracePt t="23794" x="4411663" y="3965575"/>
          <p14:tracePt t="23830" x="4418013" y="3965575"/>
          <p14:tracePt t="23958" x="4422775" y="3965575"/>
          <p14:tracePt t="24070" x="4429125" y="3965575"/>
          <p14:tracePt t="24089" x="4435475" y="3965575"/>
          <p14:tracePt t="24105" x="4440238" y="3965575"/>
          <p14:tracePt t="24214" x="4446588" y="3965575"/>
          <p14:tracePt t="24351" x="4451350" y="3965575"/>
          <p14:tracePt t="24390" x="4457700" y="3965575"/>
          <p14:tracePt t="24414" x="4464050" y="3965575"/>
          <p14:tracePt t="24421" x="4468813" y="3965575"/>
          <p14:tracePt t="24438" x="4479925" y="3965575"/>
          <p14:tracePt t="24455" x="4492625" y="3965575"/>
          <p14:tracePt t="24471" x="4492625" y="3971925"/>
          <p14:tracePt t="24489" x="4503738" y="3978275"/>
          <p14:tracePt t="24505" x="4508500" y="3978275"/>
          <p14:tracePt t="24734" x="4503738" y="3978275"/>
          <p14:tracePt t="24774" x="4497388" y="3978275"/>
          <p14:tracePt t="24814" x="4497388" y="3971925"/>
          <p14:tracePt t="24830" x="4492625" y="3971925"/>
          <p14:tracePt t="26262" x="4492625" y="3983038"/>
          <p14:tracePt t="26271" x="4486275" y="3994150"/>
          <p14:tracePt t="26272" x="4475163" y="4029075"/>
          <p14:tracePt t="26288" x="4464050" y="4068763"/>
          <p14:tracePt t="26305" x="4457700" y="4121150"/>
          <p14:tracePt t="26321" x="4457700" y="4200525"/>
          <p14:tracePt t="26338" x="4457700" y="4279900"/>
          <p14:tracePt t="26354" x="4457700" y="4354513"/>
          <p14:tracePt t="26372" x="4457700" y="4429125"/>
          <p14:tracePt t="26388" x="4451350" y="4497388"/>
          <p14:tracePt t="26405" x="4451350" y="4565650"/>
          <p14:tracePt t="26421" x="4451350" y="4629150"/>
          <p14:tracePt t="26439" x="4451350" y="4675188"/>
          <p14:tracePt t="26455" x="4451350" y="4714875"/>
          <p14:tracePt t="26472" x="4451350" y="4760913"/>
          <p14:tracePt t="26488" x="4451350" y="4783138"/>
          <p14:tracePt t="26505" x="4451350" y="4800600"/>
          <p14:tracePt t="26521" x="4451350" y="4811713"/>
          <p14:tracePt t="26538" x="4451350" y="4822825"/>
          <p14:tracePt t="26555" x="4451350" y="4829175"/>
          <p14:tracePt t="26798" x="4451350" y="4818063"/>
          <p14:tracePt t="26807" x="4451350" y="4811713"/>
          <p14:tracePt t="26807" x="4440238" y="4794250"/>
          <p14:tracePt t="26822" x="4394200" y="4732338"/>
          <p14:tracePt t="26822" x="4354513" y="4692650"/>
          <p14:tracePt t="26838" x="4275138" y="4611688"/>
          <p14:tracePt t="26855" x="4189413" y="4532313"/>
          <p14:tracePt t="26872" x="4097338" y="4464050"/>
          <p14:tracePt t="26888" x="3978275" y="4389438"/>
          <p14:tracePt t="26905" x="3846513" y="4314825"/>
          <p14:tracePt t="26921" x="3663950" y="4211638"/>
          <p14:tracePt t="26938" x="3440113" y="4103688"/>
          <p14:tracePt t="26954" x="3189288" y="4000500"/>
          <p14:tracePt t="26972" x="2943225" y="3914775"/>
          <p14:tracePt t="26988" x="2686050" y="3846513"/>
          <p14:tracePt t="27005" x="2422525" y="3789363"/>
          <p14:tracePt t="27021" x="2160588" y="3736975"/>
          <p14:tracePt t="27021" x="2022475" y="3714750"/>
          <p14:tracePt t="27038" x="1754188" y="3686175"/>
          <p14:tracePt t="27054" x="1520825" y="3663950"/>
          <p14:tracePt t="27071" x="1320800" y="3657600"/>
          <p14:tracePt t="27088" x="1149350" y="3651250"/>
          <p14:tracePt t="27105" x="1011238" y="3651250"/>
          <p14:tracePt t="27121" x="885825" y="3651250"/>
          <p14:tracePt t="27138" x="777875" y="3663950"/>
          <p14:tracePt t="27154" x="685800" y="3675063"/>
          <p14:tracePt t="27172" x="622300" y="3692525"/>
          <p14:tracePt t="27188" x="582613" y="3703638"/>
          <p14:tracePt t="27205" x="560388" y="3721100"/>
          <p14:tracePt t="27221" x="542925" y="3732213"/>
          <p14:tracePt t="27221" x="531813" y="3736975"/>
          <p14:tracePt t="27238" x="514350" y="3754438"/>
          <p14:tracePt t="27255" x="503238" y="3771900"/>
          <p14:tracePt t="27271" x="496888" y="3783013"/>
          <p14:tracePt t="27288" x="492125" y="3789363"/>
          <p14:tracePt t="27305" x="485775" y="3794125"/>
          <p14:tracePt t="27321" x="485775" y="3800475"/>
          <p14:tracePt t="27338" x="485775" y="3806825"/>
          <p14:tracePt t="27630" x="485775" y="3800475"/>
          <p14:tracePt t="27646" x="485775" y="3794125"/>
          <p14:tracePt t="27655" x="485775" y="3789363"/>
          <p14:tracePt t="27734" x="485775" y="3794125"/>
          <p14:tracePt t="27750" x="492125" y="3800475"/>
          <p14:tracePt t="27755" x="496888" y="3846513"/>
          <p14:tracePt t="27772" x="514350" y="3921125"/>
          <p14:tracePt t="27789" x="549275" y="4022725"/>
          <p14:tracePt t="27804" x="571500" y="4137025"/>
          <p14:tracePt t="27822" x="593725" y="4251325"/>
          <p14:tracePt t="27838" x="628650" y="4418013"/>
          <p14:tracePt t="27855" x="646113" y="4514850"/>
          <p14:tracePt t="27871" x="668338" y="4600575"/>
          <p14:tracePt t="27889" x="692150" y="4668838"/>
          <p14:tracePt t="27904" x="714375" y="4721225"/>
          <p14:tracePt t="27922" x="731838" y="4760913"/>
          <p14:tracePt t="27938" x="742950" y="4789488"/>
          <p14:tracePt t="27955" x="754063" y="4806950"/>
          <p14:tracePt t="28782" x="760413" y="4806950"/>
          <p14:tracePt t="28790" x="777875" y="4772025"/>
          <p14:tracePt t="28806" x="811213" y="4732338"/>
          <p14:tracePt t="28821" x="879475" y="4668838"/>
          <p14:tracePt t="28838" x="1022350" y="4554538"/>
          <p14:tracePt t="28855" x="1165225" y="4464050"/>
          <p14:tracePt t="28871" x="1314450" y="4383088"/>
          <p14:tracePt t="28888" x="1497013" y="4286250"/>
          <p14:tracePt t="28904" x="1725613" y="4165600"/>
          <p14:tracePt t="28921" x="1982788" y="4051300"/>
          <p14:tracePt t="28938" x="2251075" y="3937000"/>
          <p14:tracePt t="28954" x="2536825" y="3846513"/>
          <p14:tracePt t="28971" x="2822575" y="3778250"/>
          <p14:tracePt t="28988" x="3114675" y="3721100"/>
          <p14:tracePt t="29004" x="3389313" y="3679825"/>
          <p14:tracePt t="29022" x="3657600" y="3651250"/>
          <p14:tracePt t="29038" x="4040188" y="3622675"/>
          <p14:tracePt t="29055" x="4303713" y="3606800"/>
          <p14:tracePt t="29071" x="4537075" y="3582988"/>
          <p14:tracePt t="29088" x="4760913" y="3560763"/>
          <p14:tracePt t="29104" x="4914900" y="3549650"/>
          <p14:tracePt t="29121" x="5040313" y="3536950"/>
          <p14:tracePt t="29138" x="5114925" y="3532188"/>
          <p14:tracePt t="29155" x="5126038" y="3525838"/>
          <p14:tracePt t="29279" x="5121275" y="3525838"/>
          <p14:tracePt t="29289" x="5103813" y="3521075"/>
          <p14:tracePt t="29295" x="5068888" y="3514725"/>
          <p14:tracePt t="29306" x="5064125" y="3503613"/>
          <p14:tracePt t="29375" x="5064125" y="3497263"/>
          <p14:tracePt t="29383" x="5068888" y="3497263"/>
          <p14:tracePt t="29404" x="5075238" y="3497263"/>
          <p14:tracePt t="29422" x="5080000" y="3492500"/>
          <p14:tracePt t="29439" x="5086350" y="3492500"/>
          <p14:tracePt t="29455" x="5092700" y="3492500"/>
          <p14:tracePt t="29799" x="5092700" y="3486150"/>
          <p14:tracePt t="29807" x="5092700" y="3479800"/>
          <p14:tracePt t="29808" x="5092700" y="3475038"/>
          <p14:tracePt t="29822" x="5103813" y="3457575"/>
          <p14:tracePt t="29839" x="5108575" y="3446463"/>
          <p14:tracePt t="29855" x="5114925" y="3435350"/>
          <p14:tracePt t="29873" x="5121275" y="3411538"/>
          <p14:tracePt t="29889" x="5137150" y="3382963"/>
          <p14:tracePt t="29906" x="5149850" y="3336925"/>
          <p14:tracePt t="29922" x="5178425" y="3279775"/>
          <p14:tracePt t="29939" x="5222875" y="3217863"/>
          <p14:tracePt t="29955" x="5280025" y="3143250"/>
          <p14:tracePt t="29973" x="5332413" y="3057525"/>
          <p14:tracePt t="29989" x="5383213" y="2982913"/>
          <p14:tracePt t="30006" x="5418138" y="2936875"/>
          <p14:tracePt t="30022" x="5440363" y="2903538"/>
          <p14:tracePt t="30022" x="5446713" y="2892425"/>
          <p14:tracePt t="30039" x="5451475" y="2874963"/>
          <p14:tracePt t="30055" x="5457825" y="2857500"/>
          <p14:tracePt t="30072" x="5457825" y="2840038"/>
          <p14:tracePt t="30089" x="5457825" y="2811463"/>
          <p14:tracePt t="30106" x="5457825" y="2782888"/>
          <p14:tracePt t="30122" x="5446713" y="2754313"/>
          <p14:tracePt t="30139" x="5440363" y="2725738"/>
          <p14:tracePt t="30155" x="5435600" y="2714625"/>
          <p14:tracePt t="30172" x="5435600" y="2703513"/>
          <p14:tracePt t="30189" x="5429250" y="2697163"/>
          <p14:tracePt t="30247" x="5429250" y="2692400"/>
          <p14:tracePt t="30262" x="5429250" y="2686050"/>
          <p14:tracePt t="30447" x="5429250" y="2679700"/>
          <p14:tracePt t="30455" x="5435600" y="2679700"/>
          <p14:tracePt t="30495" x="5440363" y="2679700"/>
          <p14:tracePt t="30519" x="5451475" y="2679700"/>
          <p14:tracePt t="30526" x="5480050" y="2697163"/>
          <p14:tracePt t="30539" x="5526088" y="2714625"/>
          <p14:tracePt t="30555" x="5600700" y="2743200"/>
          <p14:tracePt t="30572" x="5692775" y="2771775"/>
          <p14:tracePt t="30589" x="5789613" y="2806700"/>
          <p14:tracePt t="30606" x="5903913" y="2840038"/>
          <p14:tracePt t="30622" x="6092825" y="2903538"/>
          <p14:tracePt t="30640" x="6218238" y="2949575"/>
          <p14:tracePt t="30655" x="6326188" y="2982913"/>
          <p14:tracePt t="30672" x="6418263" y="3022600"/>
          <p14:tracePt t="30689" x="6497638" y="3057525"/>
          <p14:tracePt t="30705" x="6561138" y="3092450"/>
          <p14:tracePt t="30722" x="6623050" y="3132138"/>
          <p14:tracePt t="30739" x="6675438" y="3171825"/>
          <p14:tracePt t="30755" x="6732588" y="3222625"/>
          <p14:tracePt t="30772" x="6794500" y="3292475"/>
          <p14:tracePt t="30789" x="6846888" y="3354388"/>
          <p14:tracePt t="30805" x="6904038" y="3435350"/>
          <p14:tracePt t="30805" x="6932613" y="3468688"/>
          <p14:tracePt t="30823" x="6943725" y="3497263"/>
          <p14:tracePt t="30839" x="7000875" y="3594100"/>
          <p14:tracePt t="30855" x="7035800" y="3651250"/>
          <p14:tracePt t="30872" x="7058025" y="3697288"/>
          <p14:tracePt t="30889" x="7075488" y="3743325"/>
          <p14:tracePt t="30905" x="7092950" y="3789363"/>
          <p14:tracePt t="30923" x="7115175" y="3835400"/>
          <p14:tracePt t="30938" x="7126288" y="3875088"/>
          <p14:tracePt t="30956" x="7143750" y="3908425"/>
          <p14:tracePt t="30972" x="7165975" y="3954463"/>
          <p14:tracePt t="30989" x="7178675" y="3989388"/>
          <p14:tracePt t="31005" x="7194550" y="4011613"/>
          <p14:tracePt t="31022" x="7200900" y="4029075"/>
          <p14:tracePt t="31038" x="7207250" y="4035425"/>
          <p14:tracePt t="31367" x="7207250" y="4029075"/>
          <p14:tracePt t="31375" x="7207250" y="4022725"/>
          <p14:tracePt t="31383" x="7207250" y="4017963"/>
          <p14:tracePt t="31389" x="7207250" y="4000500"/>
          <p14:tracePt t="31405" x="7207250" y="3978275"/>
          <p14:tracePt t="31422" x="7200900" y="3960813"/>
          <p14:tracePt t="31438" x="7194550" y="3932238"/>
          <p14:tracePt t="31456" x="7189788" y="3903663"/>
          <p14:tracePt t="31472" x="7183438" y="3886200"/>
          <p14:tracePt t="31489" x="7172325" y="3863975"/>
          <p14:tracePt t="31505" x="7165975" y="3846513"/>
          <p14:tracePt t="31522" x="7154863" y="3829050"/>
          <p14:tracePt t="31538" x="7150100" y="3817938"/>
          <p14:tracePt t="31555" x="7137400" y="3800475"/>
          <p14:tracePt t="31572" x="7126288" y="3783013"/>
          <p14:tracePt t="31589" x="7115175" y="3771900"/>
          <p14:tracePt t="31871" x="7108825" y="3771900"/>
          <p14:tracePt t="31959" x="7108825" y="3778250"/>
          <p14:tracePt t="31975" x="7121525" y="3783013"/>
          <p14:tracePt t="31978" x="7132638" y="3794125"/>
          <p14:tracePt t="31989" x="7172325" y="3822700"/>
          <p14:tracePt t="32005" x="7218363" y="3851275"/>
          <p14:tracePt t="32022" x="7258050" y="3886200"/>
          <p14:tracePt t="32038" x="7315200" y="3943350"/>
          <p14:tracePt t="32056" x="7354888" y="3978275"/>
          <p14:tracePt t="32072" x="7389813" y="4000500"/>
          <p14:tracePt t="32089" x="7412038" y="4017963"/>
          <p14:tracePt t="32105" x="7418388" y="4029075"/>
          <p14:tracePt t="32122" x="7429500" y="4029075"/>
          <p14:tracePt t="32138" x="7440613" y="4035425"/>
          <p14:tracePt t="32279" x="7435850" y="4022725"/>
          <p14:tracePt t="32289" x="7429500" y="4011613"/>
          <p14:tracePt t="32295" x="7407275" y="3978275"/>
          <p14:tracePt t="32305" x="7361238" y="3943350"/>
          <p14:tracePt t="32322" x="7321550" y="3914775"/>
          <p14:tracePt t="32338" x="7297738" y="3892550"/>
          <p14:tracePt t="32355" x="7269163" y="3875088"/>
          <p14:tracePt t="32372" x="7251700" y="3863975"/>
          <p14:tracePt t="32389" x="7229475" y="3846513"/>
          <p14:tracePt t="32405" x="7218363" y="3835400"/>
          <p14:tracePt t="32422" x="7207250" y="3829050"/>
          <p14:tracePt t="32439" x="7194550" y="3817938"/>
          <p14:tracePt t="32456" x="7189788" y="3811588"/>
          <p14:tracePt t="32472" x="7178675" y="3806825"/>
          <p14:tracePt t="32489" x="7172325" y="3794125"/>
          <p14:tracePt t="32505" x="7154863" y="3783013"/>
          <p14:tracePt t="32522" x="7143750" y="3771900"/>
          <p14:tracePt t="32538" x="7126288" y="3760788"/>
          <p14:tracePt t="32555" x="7115175" y="3754438"/>
          <p14:tracePt t="32573" x="7104063" y="3743325"/>
          <p14:tracePt t="32588" x="7092950" y="3736975"/>
          <p14:tracePt t="32606" x="7080250" y="3732213"/>
          <p14:tracePt t="32622" x="7075488" y="3725863"/>
          <p14:tracePt t="32639" x="7075488" y="3721100"/>
          <p14:tracePt t="32863" x="7069138" y="3721100"/>
          <p14:tracePt t="32999" x="7069138" y="3725863"/>
          <p14:tracePt t="33047" x="7069138" y="3732213"/>
          <p14:tracePt t="33055" x="7069138" y="3736975"/>
          <p14:tracePt t="33072" x="7075488" y="3754438"/>
          <p14:tracePt t="33088" x="7086600" y="3771900"/>
          <p14:tracePt t="33106" x="7104063" y="3794125"/>
          <p14:tracePt t="33122" x="7132638" y="3829050"/>
          <p14:tracePt t="33139" x="7161213" y="3863975"/>
          <p14:tracePt t="33155" x="7194550" y="3897313"/>
          <p14:tracePt t="33172" x="7229475" y="3925888"/>
          <p14:tracePt t="33188" x="7258050" y="3949700"/>
          <p14:tracePt t="33205" x="7286625" y="3971925"/>
          <p14:tracePt t="33222" x="7308850" y="3989388"/>
          <p14:tracePt t="33222" x="7321550" y="3994150"/>
          <p14:tracePt t="33239" x="7337425" y="4011613"/>
          <p14:tracePt t="33255" x="7354888" y="4022725"/>
          <p14:tracePt t="33272" x="7366000" y="4029075"/>
          <p14:tracePt t="33288" x="7372350" y="4035425"/>
          <p14:tracePt t="34087" x="7372350" y="4040188"/>
          <p14:tracePt t="34090" x="7372350" y="4051300"/>
          <p14:tracePt t="34105" x="7372350" y="4097338"/>
          <p14:tracePt t="34122" x="7366000" y="4160838"/>
          <p14:tracePt t="34139" x="7354888" y="4235450"/>
          <p14:tracePt t="34155" x="7350125" y="4297363"/>
          <p14:tracePt t="34172" x="7350125" y="4337050"/>
          <p14:tracePt t="34188" x="7343775" y="4383088"/>
          <p14:tracePt t="34205" x="7337425" y="4411663"/>
          <p14:tracePt t="34222" x="7337425" y="4435475"/>
          <p14:tracePt t="34238" x="7337425" y="4457700"/>
          <p14:tracePt t="34256" x="7332663" y="4468813"/>
          <p14:tracePt t="34743" x="7332663" y="4464050"/>
          <p14:tracePt t="34755" x="7337425" y="4464050"/>
          <p14:tracePt t="34799" x="7337425" y="4457700"/>
          <p14:tracePt t="34808" x="7337425" y="4446588"/>
          <p14:tracePt t="34822" x="7337425" y="4429125"/>
          <p14:tracePt t="34838" x="7337425" y="4400550"/>
          <p14:tracePt t="34856" x="7337425" y="4389438"/>
          <p14:tracePt t="34873" x="7337425" y="4378325"/>
          <p14:tracePt t="34889" x="7337425" y="4371975"/>
          <p14:tracePt t="35239" x="7337425" y="4365625"/>
          <p14:tracePt t="35245" x="7343775" y="4365625"/>
          <p14:tracePt t="35327" x="7343775" y="4360863"/>
          <p14:tracePt t="35367" x="7343775" y="4354513"/>
          <p14:tracePt t="35375" x="7343775" y="4343400"/>
          <p14:tracePt t="35389" x="7343775" y="4337050"/>
          <p14:tracePt t="35405" x="7350125" y="4332288"/>
          <p14:tracePt t="35422" x="7350125" y="4325938"/>
          <p14:tracePt t="35438" x="7350125" y="4321175"/>
          <p14:tracePt t="35455" x="7354888" y="4314825"/>
          <p14:tracePt t="35503" x="7361238" y="4308475"/>
          <p14:tracePt t="35509" x="7366000" y="4303713"/>
          <p14:tracePt t="35522" x="7383463" y="4292600"/>
          <p14:tracePt t="35538" x="7407275" y="4275138"/>
          <p14:tracePt t="35555" x="7440613" y="4257675"/>
          <p14:tracePt t="35571" x="7480300" y="4229100"/>
          <p14:tracePt t="35588" x="7532688" y="4211638"/>
          <p14:tracePt t="35605" x="7572375" y="4183063"/>
          <p14:tracePt t="35622" x="7612063" y="4160838"/>
          <p14:tracePt t="35638" x="7651750" y="4137025"/>
          <p14:tracePt t="35656" x="7669213" y="4125913"/>
          <p14:tracePt t="35671" x="7697788" y="4114800"/>
          <p14:tracePt t="35688" x="7721600" y="4097338"/>
          <p14:tracePt t="35705" x="7750175" y="4075113"/>
          <p14:tracePt t="35722" x="7789863" y="4057650"/>
          <p14:tracePt t="35738" x="7835900" y="4040188"/>
          <p14:tracePt t="35755" x="7886700" y="4011613"/>
          <p14:tracePt t="35772" x="7950200" y="3989388"/>
          <p14:tracePt t="35788" x="8007350" y="3965575"/>
          <p14:tracePt t="35805" x="8058150" y="3954463"/>
          <p14:tracePt t="35822" x="8108950" y="3943350"/>
          <p14:tracePt t="35838" x="8161338" y="3925888"/>
          <p14:tracePt t="35856" x="8166100" y="3925888"/>
          <p14:tracePt t="35872" x="8166100" y="3914775"/>
          <p14:tracePt t="35888" x="8172450" y="3914775"/>
          <p14:tracePt t="35906" x="8178800" y="3914775"/>
          <p14:tracePt t="35921" x="8178800" y="3908425"/>
          <p14:tracePt t="35939" x="8178800" y="3903663"/>
          <p14:tracePt t="35955" x="8183563" y="3897313"/>
          <p14:tracePt t="35972" x="8183563" y="3892550"/>
          <p14:tracePt t="35988" x="8189913" y="3892550"/>
          <p14:tracePt t="36006" x="8189913" y="3886200"/>
          <p14:tracePt t="36021" x="8194675" y="3886200"/>
          <p14:tracePt t="36119" x="8194675" y="3892550"/>
          <p14:tracePt t="36127" x="8194675" y="3903663"/>
          <p14:tracePt t="36139" x="8194675" y="3921125"/>
          <p14:tracePt t="36155" x="8194675" y="3932238"/>
          <p14:tracePt t="36172" x="8194675" y="3949700"/>
          <p14:tracePt t="36188" x="8189913" y="3960813"/>
          <p14:tracePt t="36205" x="8183563" y="3978275"/>
          <p14:tracePt t="36221" x="8172450" y="3994150"/>
          <p14:tracePt t="36607" x="8178800" y="3989388"/>
          <p14:tracePt t="36622" x="8189913" y="3983038"/>
          <p14:tracePt t="36623" x="8218488" y="3971925"/>
          <p14:tracePt t="36623" x="8223250" y="3965575"/>
          <p14:tracePt t="36639" x="8235950" y="3954463"/>
          <p14:tracePt t="36655" x="8240713" y="3949700"/>
          <p14:tracePt t="36672" x="8247063" y="3949700"/>
          <p14:tracePt t="36688" x="8247063" y="3943350"/>
          <p14:tracePt t="36705" x="8251825" y="3937000"/>
          <p14:tracePt t="36721" x="8264525" y="3937000"/>
          <p14:tracePt t="36739" x="8275638" y="3925888"/>
          <p14:tracePt t="36755" x="8304213" y="3914775"/>
          <p14:tracePt t="36772" x="8332788" y="3903663"/>
          <p14:tracePt t="36788" x="8366125" y="3886200"/>
          <p14:tracePt t="36805" x="8389938" y="3875088"/>
          <p14:tracePt t="36821" x="8423275" y="3863975"/>
          <p14:tracePt t="36821" x="8435975" y="3857625"/>
          <p14:tracePt t="36839" x="8464550" y="3840163"/>
          <p14:tracePt t="36855" x="8480425" y="3835400"/>
          <p14:tracePt t="36872" x="8497888" y="3829050"/>
          <p14:tracePt t="36888" x="8509000" y="3817938"/>
          <p14:tracePt t="36906" x="8521700" y="3817938"/>
          <p14:tracePt t="36921" x="8526463" y="3811588"/>
          <p14:tracePt t="36938" x="8532813" y="3811588"/>
          <p14:tracePt t="37055" x="8532813" y="3822700"/>
          <p14:tracePt t="37060" x="8543925" y="3840163"/>
          <p14:tracePt t="37072" x="8543925" y="3875088"/>
          <p14:tracePt t="37088" x="8555038" y="3921125"/>
          <p14:tracePt t="37105" x="8572500" y="3989388"/>
          <p14:tracePt t="37121" x="8578850" y="4068763"/>
          <p14:tracePt t="37138" x="8589963" y="4149725"/>
          <p14:tracePt t="37155" x="8601075" y="4246563"/>
          <p14:tracePt t="37172" x="8607425" y="4349750"/>
          <p14:tracePt t="37188" x="8618538" y="4435475"/>
          <p14:tracePt t="37205" x="8618538" y="4503738"/>
          <p14:tracePt t="37221" x="8618538" y="4554538"/>
          <p14:tracePt t="37238" x="8623300" y="4611688"/>
          <p14:tracePt t="37255" x="8623300" y="4646613"/>
          <p14:tracePt t="37272" x="8623300" y="4668838"/>
          <p14:tracePt t="37288" x="8623300" y="4686300"/>
          <p14:tracePt t="37305" x="8623300" y="4697413"/>
          <p14:tracePt t="37321" x="8623300" y="4703763"/>
          <p14:tracePt t="37338" x="8623300" y="4708525"/>
          <p14:tracePt t="37355" x="8623300" y="4714875"/>
          <p14:tracePt t="37372" x="8623300" y="4721225"/>
          <p14:tracePt t="37388" x="8623300" y="4725988"/>
          <p14:tracePt t="37935" x="8618538" y="4714875"/>
          <p14:tracePt t="37942" x="8578850" y="4679950"/>
          <p14:tracePt t="37955" x="8497888" y="4629150"/>
          <p14:tracePt t="37971" x="8372475" y="4554538"/>
          <p14:tracePt t="37989" x="8207375" y="4464050"/>
          <p14:tracePt t="38005" x="8058150" y="4378325"/>
          <p14:tracePt t="38022" x="7869238" y="4303713"/>
          <p14:tracePt t="38038" x="7612063" y="4189413"/>
          <p14:tracePt t="38055" x="7429500" y="4132263"/>
          <p14:tracePt t="38071" x="7200900" y="4068763"/>
          <p14:tracePt t="38089" x="6965950" y="4017963"/>
          <p14:tracePt t="38105" x="6726238" y="3989388"/>
          <p14:tracePt t="38122" x="6503988" y="3954463"/>
          <p14:tracePt t="38138" x="6297613" y="3943350"/>
          <p14:tracePt t="38155" x="6103938" y="3943350"/>
          <p14:tracePt t="38171" x="5926138" y="3943350"/>
          <p14:tracePt t="38189" x="5761038" y="3943350"/>
          <p14:tracePt t="38205" x="5635625" y="3943350"/>
          <p14:tracePt t="38222" x="5526088" y="3949700"/>
          <p14:tracePt t="38238" x="5400675" y="3965575"/>
          <p14:tracePt t="38256" x="5326063" y="3978275"/>
          <p14:tracePt t="38271" x="5268913" y="3994150"/>
          <p14:tracePt t="38289" x="5222875" y="4006850"/>
          <p14:tracePt t="38305" x="5189538" y="4022725"/>
          <p14:tracePt t="38322" x="5160963" y="4029075"/>
          <p14:tracePt t="38338" x="5137150" y="4040188"/>
          <p14:tracePt t="38355" x="5126038" y="4046538"/>
          <p14:tracePt t="38371" x="5126038" y="4051300"/>
          <p14:tracePt t="38388" x="5121275" y="4051300"/>
          <p14:tracePt t="38439" x="5114925" y="4051300"/>
          <p14:tracePt t="38446" x="5108575" y="4051300"/>
          <p14:tracePt t="38455" x="5097463" y="4051300"/>
          <p14:tracePt t="38471" x="5086350" y="4046538"/>
          <p14:tracePt t="38489" x="5068888" y="4040188"/>
          <p14:tracePt t="38505" x="5046663" y="4022725"/>
          <p14:tracePt t="38522" x="5029200" y="4011613"/>
          <p14:tracePt t="38538" x="5006975" y="3989388"/>
          <p14:tracePt t="38555" x="4983163" y="3971925"/>
          <p14:tracePt t="38571" x="4960938" y="3954463"/>
          <p14:tracePt t="38589" x="4932363" y="3932238"/>
          <p14:tracePt t="38605" x="4914900" y="3914775"/>
          <p14:tracePt t="38622" x="4892675" y="3892550"/>
          <p14:tracePt t="38638" x="4864100" y="3868738"/>
          <p14:tracePt t="38655" x="4851400" y="3857625"/>
          <p14:tracePt t="38671" x="4846638" y="3851275"/>
          <p14:tracePt t="38688" x="4840288" y="3840163"/>
          <p14:tracePt t="38751" x="4840288" y="3835400"/>
          <p14:tracePt t="38771" x="4840288" y="3829050"/>
          <p14:tracePt t="38774" x="4835525" y="3822700"/>
          <p14:tracePt t="38788" x="4835525" y="3817938"/>
          <p14:tracePt t="38805" x="4835525" y="3811588"/>
          <p14:tracePt t="38822" x="4835525" y="3806825"/>
          <p14:tracePt t="38838" x="4829175" y="3794125"/>
          <p14:tracePt t="38855" x="4822825" y="3778250"/>
          <p14:tracePt t="38872" x="4822825" y="3771900"/>
          <p14:tracePt t="38888" x="4822825" y="3765550"/>
          <p14:tracePt t="38905" x="4822825" y="3754438"/>
          <p14:tracePt t="39229" x="4822825" y="3760788"/>
          <p14:tracePt t="39231" x="4822825" y="3771900"/>
          <p14:tracePt t="39238" x="4822825" y="3817938"/>
          <p14:tracePt t="39254" x="4822825" y="3863975"/>
          <p14:tracePt t="39271" x="4829175" y="3932238"/>
          <p14:tracePt t="39287" x="4835525" y="3994150"/>
          <p14:tracePt t="39304" x="4835525" y="4075113"/>
          <p14:tracePt t="39320" x="4846638" y="4171950"/>
          <p14:tracePt t="39337" x="4868863" y="4275138"/>
          <p14:tracePt t="39354" x="4886325" y="4371975"/>
          <p14:tracePt t="39371" x="4903788" y="4457700"/>
          <p14:tracePt t="39387" x="4921250" y="4532313"/>
          <p14:tracePt t="39404" x="4932363" y="4583113"/>
          <p14:tracePt t="39420" x="4937125" y="4622800"/>
          <p14:tracePt t="39420" x="4937125" y="4640263"/>
          <p14:tracePt t="39438" x="4937125" y="4675188"/>
          <p14:tracePt t="39454" x="4937125" y="4703763"/>
          <p14:tracePt t="39471" x="4943475" y="4725988"/>
          <p14:tracePt t="39487" x="4943475" y="4732338"/>
          <p14:tracePt t="39504" x="4943475" y="4737100"/>
          <p14:tracePt t="39549" x="4943475" y="4743450"/>
          <p14:tracePt t="39557" x="4949825" y="4749800"/>
          <p14:tracePt t="40758" x="4954588" y="4749800"/>
          <p14:tracePt t="40774" x="4954588" y="4743450"/>
          <p14:tracePt t="40789" x="4954588" y="4737100"/>
          <p14:tracePt t="40790" x="4965700" y="4732338"/>
          <p14:tracePt t="40803" x="4978400" y="4714875"/>
          <p14:tracePt t="40820" x="4994275" y="4692650"/>
          <p14:tracePt t="40837" x="5051425" y="4646613"/>
          <p14:tracePt t="40854" x="5108575" y="4611688"/>
          <p14:tracePt t="40870" x="5172075" y="4565650"/>
          <p14:tracePt t="40887" x="5264150" y="4508500"/>
          <p14:tracePt t="40904" x="5372100" y="4457700"/>
          <p14:tracePt t="40921" x="5492750" y="4411663"/>
          <p14:tracePt t="40937" x="5618163" y="4371975"/>
          <p14:tracePt t="40954" x="5754688" y="4343400"/>
          <p14:tracePt t="40970" x="5892800" y="4308475"/>
          <p14:tracePt t="40987" x="6018213" y="4286250"/>
          <p14:tracePt t="41003" x="6137275" y="4264025"/>
          <p14:tracePt t="41021" x="6251575" y="4240213"/>
          <p14:tracePt t="41037" x="6435725" y="4217988"/>
          <p14:tracePt t="41054" x="6572250" y="4200525"/>
          <p14:tracePt t="41070" x="6680200" y="4189413"/>
          <p14:tracePt t="41087" x="6789738" y="4183063"/>
          <p14:tracePt t="41103" x="6892925" y="4178300"/>
          <p14:tracePt t="41120" x="6994525" y="4165600"/>
          <p14:tracePt t="41137" x="7092950" y="4154488"/>
          <p14:tracePt t="41154" x="7178675" y="4143375"/>
          <p14:tracePt t="41170" x="7258050" y="4132263"/>
          <p14:tracePt t="41187" x="7332663" y="4114800"/>
          <p14:tracePt t="41203" x="7407275" y="4103688"/>
          <p14:tracePt t="41220" x="7480300" y="4097338"/>
          <p14:tracePt t="41237" x="7578725" y="4086225"/>
          <p14:tracePt t="41254" x="7623175" y="4079875"/>
          <p14:tracePt t="41270" x="7669213" y="4068763"/>
          <p14:tracePt t="41287" x="7697788" y="4068763"/>
          <p14:tracePt t="41303" x="7708900" y="4064000"/>
          <p14:tracePt t="41320" x="7715250" y="4057650"/>
          <p14:tracePt t="41525" x="7715250" y="4051300"/>
          <p14:tracePt t="41533" x="7697788" y="4046538"/>
          <p14:tracePt t="41553" x="7664450" y="4022725"/>
          <p14:tracePt t="41555" x="7623175" y="4011613"/>
          <p14:tracePt t="41570" x="7594600" y="3994150"/>
          <p14:tracePt t="41587" x="7561263" y="3978275"/>
          <p14:tracePt t="41603" x="7526338" y="3971925"/>
          <p14:tracePt t="41621" x="7486650" y="3954463"/>
          <p14:tracePt t="41637" x="7435850" y="3937000"/>
          <p14:tracePt t="41654" x="7407275" y="3932238"/>
          <p14:tracePt t="41670" x="7383463" y="3925888"/>
          <p14:tracePt t="41687" x="7372350" y="3921125"/>
          <p14:tracePt t="41821" x="7372350" y="3914775"/>
          <p14:tracePt t="41829" x="7366000" y="3914775"/>
          <p14:tracePt t="41837" x="7361238" y="3897313"/>
          <p14:tracePt t="41854" x="7354888" y="3879850"/>
          <p14:tracePt t="41870" x="7343775" y="3857625"/>
          <p14:tracePt t="41887" x="7326313" y="3840163"/>
          <p14:tracePt t="41903" x="7304088" y="3811588"/>
          <p14:tracePt t="41921" x="7269163" y="3794125"/>
          <p14:tracePt t="41937" x="7251700" y="3778250"/>
          <p14:tracePt t="41954" x="7229475" y="3771900"/>
          <p14:tracePt t="41970" x="7200900" y="3760788"/>
          <p14:tracePt t="41987" x="7178675" y="3760788"/>
          <p14:tracePt t="42003" x="7150100" y="3760788"/>
          <p14:tracePt t="42021" x="7126288" y="3760788"/>
          <p14:tracePt t="42037" x="7092950" y="3760788"/>
          <p14:tracePt t="42054" x="7080250" y="3760788"/>
          <p14:tracePt t="42070" x="7069138" y="3760788"/>
          <p14:tracePt t="42087" x="7058025" y="3760788"/>
          <p14:tracePt t="42103" x="7051675" y="3760788"/>
          <p14:tracePt t="42120" x="7046913" y="3760788"/>
          <p14:tracePt t="42137" x="7040563" y="3760788"/>
          <p14:tracePt t="42154" x="7035800" y="3760788"/>
          <p14:tracePt t="42170" x="7029450" y="3760788"/>
          <p14:tracePt t="42187" x="7018338" y="3754438"/>
          <p14:tracePt t="42203" x="7000875" y="3749675"/>
          <p14:tracePt t="42221" x="6994525" y="3743325"/>
          <p14:tracePt t="42237" x="6972300" y="3732213"/>
          <p14:tracePt t="42255" x="6965950" y="3732213"/>
          <p14:tracePt t="42597" x="6972300" y="3732213"/>
          <p14:tracePt t="42613" x="6978650" y="3732213"/>
          <p14:tracePt t="42621" x="6989763" y="3732213"/>
          <p14:tracePt t="42621" x="7007225" y="3732213"/>
          <p14:tracePt t="42638" x="7023100" y="3732213"/>
          <p14:tracePt t="42654" x="7040563" y="3732213"/>
          <p14:tracePt t="42671" x="7046913" y="3732213"/>
          <p14:tracePt t="42687" x="7051675" y="3732213"/>
          <p14:tracePt t="42704" x="7058025" y="3732213"/>
          <p14:tracePt t="42720" x="7064375" y="3732213"/>
          <p14:tracePt t="42765" x="7069138" y="3732213"/>
          <p14:tracePt t="42781" x="7075488" y="3732213"/>
          <p14:tracePt t="42803" x="7080250" y="3732213"/>
          <p14:tracePt t="42805" x="7086600" y="3732213"/>
          <p14:tracePt t="42820" x="7097713" y="3732213"/>
          <p14:tracePt t="42820" x="7108825" y="3736975"/>
          <p14:tracePt t="42838" x="7126288" y="3743325"/>
          <p14:tracePt t="42854" x="7150100" y="3749675"/>
          <p14:tracePt t="42871" x="7172325" y="3760788"/>
          <p14:tracePt t="42887" x="7189788" y="3765550"/>
          <p14:tracePt t="42904" x="7200900" y="3778250"/>
          <p14:tracePt t="42920" x="7212013" y="3778250"/>
          <p14:tracePt t="42937" x="7218363" y="3783013"/>
          <p14:tracePt t="42953" x="7229475" y="3789363"/>
          <p14:tracePt t="42970" x="7235825" y="3800475"/>
          <p14:tracePt t="42987" x="7240588" y="3811588"/>
          <p14:tracePt t="43004" x="7251700" y="3822700"/>
          <p14:tracePt t="43020" x="7264400" y="3829050"/>
          <p14:tracePt t="43037" x="7269163" y="3840163"/>
          <p14:tracePt t="43053" x="7275513" y="3846513"/>
          <p14:tracePt t="43070" x="7275513" y="3851275"/>
          <p14:tracePt t="43109" x="7280275" y="3851275"/>
          <p14:tracePt t="43120" x="7280275" y="3857625"/>
          <p14:tracePt t="43125" x="7280275" y="3863975"/>
          <p14:tracePt t="43137" x="7286625" y="3868738"/>
          <p14:tracePt t="43173" x="7286625" y="3875088"/>
          <p14:tracePt t="43186" x="7286625" y="3879850"/>
          <p14:tracePt t="43189" x="7292975" y="3879850"/>
          <p14:tracePt t="43203" x="7297738" y="3886200"/>
          <p14:tracePt t="43220" x="7297738" y="3892550"/>
          <p14:tracePt t="43237" x="7308850" y="3914775"/>
          <p14:tracePt t="43254" x="7315200" y="3932238"/>
          <p14:tracePt t="43270" x="7321550" y="3949700"/>
          <p14:tracePt t="43286" x="7321550" y="3965575"/>
          <p14:tracePt t="43304" x="7326313" y="3978275"/>
          <p14:tracePt t="43320" x="7332663" y="3989388"/>
          <p14:tracePt t="43337" x="7332663" y="3994150"/>
          <p14:tracePt t="43353" x="7332663" y="4000500"/>
          <p14:tracePt t="43370" x="7332663" y="4006850"/>
          <p14:tracePt t="43477" x="7332663" y="4011613"/>
          <p14:tracePt t="43503" x="7332663" y="4017963"/>
          <p14:tracePt t="43505" x="7332663" y="4029075"/>
          <p14:tracePt t="43520" x="7332663" y="4035425"/>
          <p14:tracePt t="43537" x="7332663" y="4040188"/>
          <p14:tracePt t="43553" x="7332663" y="4051300"/>
          <p14:tracePt t="43570" x="7332663" y="4057650"/>
          <p14:tracePt t="43605" x="7332663" y="4064000"/>
          <p14:tracePt t="43709" x="7332663" y="4068763"/>
          <p14:tracePt t="43724" x="7332663" y="4075113"/>
          <p14:tracePt t="43737" x="7332663" y="4086225"/>
          <p14:tracePt t="43753" x="7332663" y="4092575"/>
          <p14:tracePt t="43770" x="7332663" y="4097338"/>
          <p14:tracePt t="44149" x="7326313" y="4097338"/>
          <p14:tracePt t="45677" x="7332663" y="4097338"/>
          <p14:tracePt t="45685" x="7332663" y="4108450"/>
          <p14:tracePt t="45704" x="7332663" y="4114800"/>
          <p14:tracePt t="45720" x="7332663" y="4132263"/>
          <p14:tracePt t="45736" x="7332663" y="4149725"/>
          <p14:tracePt t="45753" x="7326313" y="4154488"/>
          <p14:tracePt t="45770" x="7326313" y="4165600"/>
          <p14:tracePt t="45805" x="7326313" y="4171950"/>
          <p14:tracePt t="45933" x="7326313" y="4178300"/>
          <p14:tracePt t="45935" x="7326313" y="4183063"/>
          <p14:tracePt t="45953" x="7321550" y="4194175"/>
          <p14:tracePt t="45971" x="7321550" y="4206875"/>
          <p14:tracePt t="45986" x="7321550" y="4217988"/>
          <p14:tracePt t="46004" x="7321550" y="4235450"/>
          <p14:tracePt t="46020" x="7315200" y="4246563"/>
          <p14:tracePt t="46020" x="7315200" y="4251325"/>
          <p14:tracePt t="46037" x="7308850" y="4264025"/>
          <p14:tracePt t="46053" x="7308850" y="4268788"/>
          <p14:tracePt t="46070" x="7308850" y="4279900"/>
          <p14:tracePt t="46086" x="7308850" y="4292600"/>
          <p14:tracePt t="46104" x="7308850" y="4303713"/>
          <p14:tracePt t="46120" x="7308850" y="4308475"/>
          <p14:tracePt t="46137" x="7308850" y="4314825"/>
          <p14:tracePt t="46153" x="7308850" y="4321175"/>
          <p14:tracePt t="46533" x="7308850" y="4314825"/>
          <p14:tracePt t="46541" x="7308850" y="4308475"/>
          <p14:tracePt t="46557" x="7308850" y="4292600"/>
          <p14:tracePt t="46570" x="7315200" y="4268788"/>
          <p14:tracePt t="46586" x="7315200" y="4246563"/>
          <p14:tracePt t="46604" x="7315200" y="4222750"/>
          <p14:tracePt t="46620" x="7315200" y="4200525"/>
          <p14:tracePt t="46620" x="7315200" y="4189413"/>
          <p14:tracePt t="46637" x="7315200" y="4171950"/>
          <p14:tracePt t="46653" x="7315200" y="4154488"/>
          <p14:tracePt t="46670" x="7315200" y="4137025"/>
          <p14:tracePt t="46686" x="7315200" y="4114800"/>
          <p14:tracePt t="46705" x="7308850" y="4092575"/>
          <p14:tracePt t="46721" x="7304088" y="4079875"/>
          <p14:tracePt t="46738" x="7292975" y="4064000"/>
          <p14:tracePt t="46754" x="7292975" y="4051300"/>
          <p14:tracePt t="46771" x="7286625" y="4040188"/>
          <p14:tracePt t="46787" x="7275513" y="4029075"/>
          <p14:tracePt t="46805" x="7275513" y="4022725"/>
          <p14:tracePt t="46821" x="7264400" y="4006850"/>
          <p14:tracePt t="46838" x="7258050" y="3989388"/>
          <p14:tracePt t="46854" x="7240588" y="3978275"/>
          <p14:tracePt t="46871" x="7235825" y="3965575"/>
          <p14:tracePt t="46888" x="7229475" y="3960813"/>
          <p14:tracePt t="46904" x="7223125" y="3949700"/>
          <p14:tracePt t="46921" x="7212013" y="3943350"/>
          <p14:tracePt t="46938" x="7207250" y="3937000"/>
          <p14:tracePt t="46954" x="7200900" y="3937000"/>
          <p14:tracePt t="46971" x="7194550" y="3937000"/>
          <p14:tracePt t="46987" x="7189788" y="3932238"/>
          <p14:tracePt t="47030" x="7183438" y="3932238"/>
          <p14:tracePt t="47318" x="7178675" y="3932238"/>
          <p14:tracePt t="47322" x="7178675" y="3925888"/>
          <p14:tracePt t="47338" x="7178675" y="3921125"/>
          <p14:tracePt t="47374" x="7172325" y="3921125"/>
          <p14:tracePt t="47387" x="7172325" y="3914775"/>
          <p14:tracePt t="47388" x="7165975" y="3908425"/>
          <p14:tracePt t="47422" x="7165975" y="3903663"/>
          <p14:tracePt t="47437" x="7161213" y="3903663"/>
          <p14:tracePt t="48166" x="7161213" y="3897313"/>
          <p14:tracePt t="48171" x="7161213" y="3892550"/>
          <p14:tracePt t="48206" x="7161213" y="3886200"/>
          <p14:tracePt t="48206" x="7161213" y="3879850"/>
          <p14:tracePt t="48221" x="7161213" y="3875088"/>
          <p14:tracePt t="48237" x="7154863" y="3868738"/>
          <p14:tracePt t="48254" x="7154863" y="3857625"/>
          <p14:tracePt t="48271" x="7150100" y="3851275"/>
          <p14:tracePt t="48288" x="7150100" y="3846513"/>
          <p14:tracePt t="48304" x="7150100" y="3840163"/>
          <p14:tracePt t="48350" x="7150100" y="3835400"/>
          <p14:tracePt t="48390" x="7150100" y="3829050"/>
          <p14:tracePt t="54722" x="0" y="0"/>
        </p14:tracePtLst>
        <p14:tracePtLst>
          <p14:tracePt t="58466" x="2760663" y="5103813"/>
          <p14:tracePt t="58757" x="2754313" y="5103813"/>
          <p14:tracePt t="58765" x="2736850" y="5114925"/>
          <p14:tracePt t="58773" x="2703513" y="5132388"/>
          <p14:tracePt t="58787" x="2635250" y="5165725"/>
          <p14:tracePt t="58803" x="2543175" y="5211763"/>
          <p14:tracePt t="58820" x="2439988" y="5268913"/>
          <p14:tracePt t="58836" x="2268538" y="5349875"/>
          <p14:tracePt t="58854" x="2160588" y="5407025"/>
          <p14:tracePt t="58870" x="2057400" y="5464175"/>
          <p14:tracePt t="58887" x="1960563" y="5514975"/>
          <p14:tracePt t="58903" x="1885950" y="5554663"/>
          <p14:tracePt t="58920" x="1839913" y="5578475"/>
          <p14:tracePt t="58936" x="1817688" y="5594350"/>
          <p14:tracePt t="58953" x="1806575" y="5607050"/>
          <p14:tracePt t="58970" x="1793875" y="5618163"/>
          <p14:tracePt t="58987" x="1789113" y="5622925"/>
          <p14:tracePt t="59003" x="1782763" y="5629275"/>
          <p14:tracePt t="59020" x="1771650" y="5640388"/>
          <p14:tracePt t="59036" x="1771650" y="5651500"/>
          <p14:tracePt t="59036" x="1765300" y="5651500"/>
          <p14:tracePt t="59054" x="1765300" y="5657850"/>
          <p14:tracePt t="59070" x="1754188" y="5680075"/>
          <p14:tracePt t="59087" x="1743075" y="5708650"/>
          <p14:tracePt t="59103" x="1731963" y="5743575"/>
          <p14:tracePt t="59120" x="1720850" y="5783263"/>
          <p14:tracePt t="59136" x="1714500" y="5818188"/>
          <p14:tracePt t="59154" x="1714500" y="5840413"/>
          <p14:tracePt t="59170" x="1714500" y="5851525"/>
          <p14:tracePt t="59269" x="1714500" y="5846763"/>
          <p14:tracePt t="59341" x="1720850" y="5846763"/>
          <p14:tracePt t="59389" x="1725613" y="5840413"/>
          <p14:tracePt t="59398" x="1743075" y="5835650"/>
          <p14:tracePt t="59405" x="1782763" y="5765800"/>
          <p14:tracePt t="59420" x="1828800" y="5680075"/>
          <p14:tracePt t="59436" x="1897063" y="5583238"/>
          <p14:tracePt t="59454" x="1925638" y="5526088"/>
          <p14:tracePt t="59470" x="1949450" y="5486400"/>
          <p14:tracePt t="59487" x="1960563" y="5457825"/>
          <p14:tracePt t="59503" x="1971675" y="5429250"/>
          <p14:tracePt t="59520" x="1993900" y="5400675"/>
          <p14:tracePt t="59536" x="2006600" y="5372100"/>
          <p14:tracePt t="59554" x="2028825" y="5337175"/>
          <p14:tracePt t="59570" x="2046288" y="5303838"/>
          <p14:tracePt t="59587" x="2074863" y="5251450"/>
          <p14:tracePt t="59603" x="2103438" y="5207000"/>
          <p14:tracePt t="59620" x="2143125" y="5149850"/>
          <p14:tracePt t="59636" x="2217738" y="5075238"/>
          <p14:tracePt t="59654" x="2279650" y="5022850"/>
          <p14:tracePt t="59670" x="2336800" y="4978400"/>
          <p14:tracePt t="59687" x="2371725" y="4932363"/>
          <p14:tracePt t="59703" x="2400300" y="4903788"/>
          <p14:tracePt t="59721" x="2422525" y="4875213"/>
          <p14:tracePt t="59736" x="2446338" y="4851400"/>
          <p14:tracePt t="59753" x="2463800" y="4835525"/>
          <p14:tracePt t="59770" x="2479675" y="4822825"/>
          <p14:tracePt t="59786" x="2497138" y="4818063"/>
          <p14:tracePt t="59803" x="2503488" y="4818063"/>
          <p14:tracePt t="59820" x="2514600" y="4811713"/>
          <p14:tracePt t="59836" x="2525713" y="4806950"/>
          <p14:tracePt t="59854" x="2532063" y="4806950"/>
          <p14:tracePt t="59870" x="2543175" y="4800600"/>
          <p14:tracePt t="59887" x="2554288" y="4800600"/>
          <p14:tracePt t="59903" x="2565400" y="4800600"/>
          <p14:tracePt t="59920" x="2578100" y="4800600"/>
          <p14:tracePt t="59936" x="2582863" y="4800600"/>
          <p14:tracePt t="59953" x="2600325" y="4794250"/>
          <p14:tracePt t="59970" x="2611438" y="4789488"/>
          <p14:tracePt t="59987" x="2628900" y="4783138"/>
          <p14:tracePt t="60003" x="2651125" y="4760913"/>
          <p14:tracePt t="60020" x="2674938" y="4725988"/>
          <p14:tracePt t="60036" x="2703513" y="4675188"/>
          <p14:tracePt t="60053" x="2725738" y="4622800"/>
          <p14:tracePt t="60071" x="2749550" y="4572000"/>
          <p14:tracePt t="60086" x="2771775" y="4514850"/>
          <p14:tracePt t="60104" x="2789238" y="4457700"/>
          <p14:tracePt t="60120" x="2800350" y="4406900"/>
          <p14:tracePt t="60137" x="2811463" y="4360863"/>
          <p14:tracePt t="60153" x="2817813" y="4321175"/>
          <p14:tracePt t="60170" x="2817813" y="4292600"/>
          <p14:tracePt t="60186" x="2817813" y="4268788"/>
          <p14:tracePt t="60203" x="2822575" y="4251325"/>
          <p14:tracePt t="60220" x="2822575" y="4246563"/>
          <p14:tracePt t="60365" x="2822575" y="4251325"/>
          <p14:tracePt t="60381" x="2822575" y="4257675"/>
          <p14:tracePt t="60405" x="2822575" y="4264025"/>
          <p14:tracePt t="60421" x="2822575" y="4275138"/>
          <p14:tracePt t="60437" x="2822575" y="4279900"/>
          <p14:tracePt t="60453" x="2817813" y="4286250"/>
          <p14:tracePt t="60501" x="2822575" y="4286250"/>
          <p14:tracePt t="60502" x="2828925" y="4286250"/>
          <p14:tracePt t="60520" x="2835275" y="4279900"/>
          <p14:tracePt t="60537" x="2840038" y="4268788"/>
          <p14:tracePt t="60553" x="2840038" y="4246563"/>
          <p14:tracePt t="60570" x="2846388" y="4217988"/>
          <p14:tracePt t="60586" x="2851150" y="4189413"/>
          <p14:tracePt t="60603" x="2857500" y="4154488"/>
          <p14:tracePt t="60620" x="2857500" y="4125913"/>
          <p14:tracePt t="60637" x="2857500" y="4092575"/>
          <p14:tracePt t="60653" x="2857500" y="4075113"/>
          <p14:tracePt t="60670" x="2857500" y="4064000"/>
          <p14:tracePt t="60686" x="2857500" y="4046538"/>
          <p14:tracePt t="60704" x="2857500" y="4035425"/>
          <p14:tracePt t="60720" x="2857500" y="4029075"/>
          <p14:tracePt t="60737" x="2857500" y="4017963"/>
          <p14:tracePt t="60753" x="2857500" y="4006850"/>
          <p14:tracePt t="60770" x="2857500" y="3994150"/>
          <p14:tracePt t="60786" x="2857500" y="3989388"/>
          <p14:tracePt t="60804" x="2857500" y="3983038"/>
          <p14:tracePt t="61157" x="2857500" y="3989388"/>
          <p14:tracePt t="61181" x="2857500" y="3994150"/>
          <p14:tracePt t="61205" x="2857500" y="4000500"/>
          <p14:tracePt t="61221" x="2857500" y="4006850"/>
          <p14:tracePt t="61237" x="2857500" y="4011613"/>
          <p14:tracePt t="61309" x="2857500" y="4017963"/>
          <p14:tracePt t="61321" x="2857500" y="4022725"/>
          <p14:tracePt t="61337" x="2857500" y="4029075"/>
          <p14:tracePt t="61353" x="2857500" y="4035425"/>
          <p14:tracePt t="61389" x="2857500" y="4040188"/>
          <p14:tracePt t="61406" x="2857500" y="4046538"/>
          <p14:tracePt t="61406" x="2857500" y="4051300"/>
          <p14:tracePt t="61420" x="2857500" y="4057650"/>
          <p14:tracePt t="61436" x="2851150" y="4068763"/>
          <p14:tracePt t="61453" x="2851150" y="4079875"/>
          <p14:tracePt t="61470" x="2851150" y="4097338"/>
          <p14:tracePt t="61486" x="2851150" y="4103688"/>
          <p14:tracePt t="61503" x="2851150" y="4121150"/>
          <p14:tracePt t="61520" x="2851150" y="4143375"/>
          <p14:tracePt t="61536" x="2851150" y="4160838"/>
          <p14:tracePt t="61553" x="2851150" y="4183063"/>
          <p14:tracePt t="61570" x="2851150" y="4217988"/>
          <p14:tracePt t="61586" x="2851150" y="4251325"/>
          <p14:tracePt t="61603" x="2851150" y="4286250"/>
          <p14:tracePt t="61620" x="2857500" y="4308475"/>
          <p14:tracePt t="61636" x="2863850" y="4337050"/>
          <p14:tracePt t="61653" x="2863850" y="4349750"/>
          <p14:tracePt t="61670" x="2863850" y="4354513"/>
          <p14:tracePt t="61725" x="2868613" y="4354513"/>
          <p14:tracePt t="61789" x="2874963" y="4354513"/>
          <p14:tracePt t="61822" x="2879725" y="4354513"/>
          <p14:tracePt t="61822" x="2879725" y="4349750"/>
          <p14:tracePt t="61836" x="2879725" y="4332288"/>
          <p14:tracePt t="61854" x="2879725" y="4308475"/>
          <p14:tracePt t="61870" x="2879725" y="4268788"/>
          <p14:tracePt t="61887" x="2868613" y="4229100"/>
          <p14:tracePt t="61903" x="2857500" y="4189413"/>
          <p14:tracePt t="61920" x="2846388" y="4160838"/>
          <p14:tracePt t="61936" x="2835275" y="4125913"/>
          <p14:tracePt t="61953" x="2817813" y="4097338"/>
          <p14:tracePt t="61970" x="2806700" y="4068763"/>
          <p14:tracePt t="61987" x="2794000" y="4046538"/>
          <p14:tracePt t="62003" x="2778125" y="4017963"/>
          <p14:tracePt t="62020" x="2765425" y="4006850"/>
          <p14:tracePt t="62036" x="2754313" y="3983038"/>
          <p14:tracePt t="62054" x="2749550" y="3978275"/>
          <p14:tracePt t="62070" x="2743200" y="3971925"/>
          <p14:tracePt t="62087" x="2736850" y="3965575"/>
          <p14:tracePt t="62103" x="2732088" y="3954463"/>
          <p14:tracePt t="62120" x="2720975" y="3949700"/>
          <p14:tracePt t="62136" x="2714625" y="3937000"/>
          <p14:tracePt t="62153" x="2714625" y="3932238"/>
          <p14:tracePt t="62170" x="2714625" y="3921125"/>
          <p14:tracePt t="62187" x="2703513" y="3903663"/>
          <p14:tracePt t="62203" x="2703513" y="3892550"/>
          <p14:tracePt t="62220" x="2697163" y="3879850"/>
          <p14:tracePt t="62236" x="2692400" y="3857625"/>
          <p14:tracePt t="62254" x="2692400" y="3846513"/>
          <p14:tracePt t="62270" x="2692400" y="3840163"/>
          <p14:tracePt t="62287" x="2686050" y="3829050"/>
          <p14:tracePt t="62389" x="2686050" y="3835400"/>
          <p14:tracePt t="62405" x="2686050" y="3840163"/>
          <p14:tracePt t="62405" x="2686050" y="3857625"/>
          <p14:tracePt t="62421" x="2686050" y="3879850"/>
          <p14:tracePt t="62422" x="2686050" y="3903663"/>
          <p14:tracePt t="62436" x="2697163" y="4051300"/>
          <p14:tracePt t="62454" x="2703513" y="4165600"/>
          <p14:tracePt t="62470" x="2708275" y="4292600"/>
          <p14:tracePt t="62487" x="2714625" y="4411663"/>
          <p14:tracePt t="62503" x="2725738" y="4532313"/>
          <p14:tracePt t="62520" x="2732088" y="4640263"/>
          <p14:tracePt t="62536" x="2736850" y="4725988"/>
          <p14:tracePt t="62553" x="2743200" y="4778375"/>
          <p14:tracePt t="62569" x="2743200" y="4794250"/>
          <p14:tracePt t="62587" x="2743200" y="4800600"/>
          <p14:tracePt t="62621" x="2749550" y="4800600"/>
          <p14:tracePt t="62797" x="2749550" y="4794250"/>
          <p14:tracePt t="62805" x="2754313" y="4789488"/>
          <p14:tracePt t="62820" x="2782888" y="4760913"/>
          <p14:tracePt t="62836" x="2914650" y="4664075"/>
          <p14:tracePt t="62853" x="3046413" y="4583113"/>
          <p14:tracePt t="62870" x="3194050" y="4508500"/>
          <p14:tracePt t="62887" x="3349625" y="4440238"/>
          <p14:tracePt t="62903" x="3521075" y="4365625"/>
          <p14:tracePt t="62920" x="3657600" y="4303713"/>
          <p14:tracePt t="62936" x="3806825" y="4251325"/>
          <p14:tracePt t="62953" x="3925888" y="4189413"/>
          <p14:tracePt t="62969" x="4035425" y="4143375"/>
          <p14:tracePt t="62986" x="4108450" y="4103688"/>
          <p14:tracePt t="63003" x="4154488" y="4079875"/>
          <p14:tracePt t="63020" x="4183063" y="4068763"/>
          <p14:tracePt t="63036" x="4194175" y="4057650"/>
          <p14:tracePt t="63165" x="4194175" y="4064000"/>
          <p14:tracePt t="63172" x="4206875" y="4108450"/>
          <p14:tracePt t="63186" x="4240213" y="4206875"/>
          <p14:tracePt t="63203" x="4257675" y="4325938"/>
          <p14:tracePt t="63220" x="4268788" y="4435475"/>
          <p14:tracePt t="63236" x="4286250" y="4565650"/>
          <p14:tracePt t="63253" x="4297363" y="4622800"/>
          <p14:tracePt t="63270" x="4308475" y="4664075"/>
          <p14:tracePt t="63286" x="4308475" y="4668838"/>
          <p14:tracePt t="63303" x="4308475" y="4675188"/>
          <p14:tracePt t="63653" x="4303713" y="4668838"/>
          <p14:tracePt t="63670" x="4264025" y="4622800"/>
          <p14:tracePt t="63671" x="4183063" y="4572000"/>
          <p14:tracePt t="63686" x="4103688" y="4508500"/>
          <p14:tracePt t="63703" x="4011613" y="4457700"/>
          <p14:tracePt t="63719" x="3925888" y="4411663"/>
          <p14:tracePt t="63737" x="3840163" y="4378325"/>
          <p14:tracePt t="63753" x="3778250" y="4349750"/>
          <p14:tracePt t="63770" x="3721100" y="4325938"/>
          <p14:tracePt t="63786" x="3686175" y="4303713"/>
          <p14:tracePt t="63803" x="3663950" y="4292600"/>
          <p14:tracePt t="63819" x="3635375" y="4279900"/>
          <p14:tracePt t="63837" x="3622675" y="4275138"/>
          <p14:tracePt t="63853" x="3617913" y="4264025"/>
          <p14:tracePt t="63901" x="3617913" y="4257675"/>
          <p14:tracePt t="63925" x="3611563" y="4257675"/>
          <p14:tracePt t="63936" x="3611563" y="4251325"/>
          <p14:tracePt t="63957" x="3606800" y="4251325"/>
          <p14:tracePt t="64037" x="3600450" y="4251325"/>
          <p14:tracePt t="64045" x="3600450" y="4246563"/>
          <p14:tracePt t="64053" x="3571875" y="4229100"/>
          <p14:tracePt t="64070" x="3532188" y="4211638"/>
          <p14:tracePt t="64086" x="3475038" y="4189413"/>
          <p14:tracePt t="64103" x="3417888" y="4165600"/>
          <p14:tracePt t="64119" x="3365500" y="4149725"/>
          <p14:tracePt t="64137" x="3297238" y="4121150"/>
          <p14:tracePt t="64153" x="3217863" y="4097338"/>
          <p14:tracePt t="64170" x="3125788" y="4064000"/>
          <p14:tracePt t="64187" x="3035300" y="4035425"/>
          <p14:tracePt t="64204" x="2936875" y="4000500"/>
          <p14:tracePt t="64220" x="2846388" y="3971925"/>
          <p14:tracePt t="64238" x="2778125" y="3960813"/>
          <p14:tracePt t="64254" x="2714625" y="3954463"/>
          <p14:tracePt t="64271" x="2697163" y="3954463"/>
          <p14:tracePt t="64287" x="2686050" y="3954463"/>
          <p14:tracePt t="64304" x="2679700" y="3954463"/>
          <p14:tracePt t="64320" x="2679700" y="3960813"/>
          <p14:tracePt t="64337" x="2674938" y="3960813"/>
          <p14:tracePt t="64398" x="2674938" y="3965575"/>
          <p14:tracePt t="64462" x="2674938" y="3971925"/>
          <p14:tracePt t="64470" x="2674938" y="3978275"/>
          <p14:tracePt t="64471" x="2668588" y="3983038"/>
          <p14:tracePt t="64487" x="2668588" y="3994150"/>
          <p14:tracePt t="64504" x="2663825" y="4011613"/>
          <p14:tracePt t="64520" x="2663825" y="4022725"/>
          <p14:tracePt t="64537" x="2663825" y="4035425"/>
          <p14:tracePt t="64554" x="2663825" y="4051300"/>
          <p14:tracePt t="64571" x="2663825" y="4068763"/>
          <p14:tracePt t="64587" x="2663825" y="4086225"/>
          <p14:tracePt t="64604" x="2668588" y="4103688"/>
          <p14:tracePt t="64620" x="2668588" y="4121150"/>
          <p14:tracePt t="64638" x="2679700" y="4149725"/>
          <p14:tracePt t="64654" x="2686050" y="4178300"/>
          <p14:tracePt t="64671" x="2692400" y="4194175"/>
          <p14:tracePt t="64687" x="2697163" y="4206875"/>
          <p14:tracePt t="64704" x="2697163" y="4222750"/>
          <p14:tracePt t="64720" x="2697163" y="4229100"/>
          <p14:tracePt t="64737" x="2697163" y="4235450"/>
          <p14:tracePt t="65006" x="2692400" y="4217988"/>
          <p14:tracePt t="65014" x="2686050" y="4206875"/>
          <p14:tracePt t="65021" x="2657475" y="4165600"/>
          <p14:tracePt t="65037" x="2600325" y="4108450"/>
          <p14:tracePt t="65055" x="2543175" y="4064000"/>
          <p14:tracePt t="65070" x="2479675" y="4035425"/>
          <p14:tracePt t="65087" x="2435225" y="4006850"/>
          <p14:tracePt t="65104" x="2393950" y="3994150"/>
          <p14:tracePt t="65121" x="2371725" y="3989388"/>
          <p14:tracePt t="65137" x="2354263" y="3983038"/>
          <p14:tracePt t="65154" x="2343150" y="3978275"/>
          <p14:tracePt t="65310" x="2336800" y="3978275"/>
          <p14:tracePt t="65310" x="2332038" y="3971925"/>
          <p14:tracePt t="65326" x="2325688" y="3971925"/>
          <p14:tracePt t="65334" x="2320925" y="3965575"/>
          <p14:tracePt t="65342" x="2297113" y="3954463"/>
          <p14:tracePt t="65354" x="2274888" y="3937000"/>
          <p14:tracePt t="65370" x="2239963" y="3921125"/>
          <p14:tracePt t="65387" x="2193925" y="3903663"/>
          <p14:tracePt t="65404" x="2165350" y="3886200"/>
          <p14:tracePt t="65421" x="2120900" y="3875088"/>
          <p14:tracePt t="65437" x="2063750" y="3851275"/>
          <p14:tracePt t="65437" x="2039938" y="3840163"/>
          <p14:tracePt t="65454" x="1965325" y="3817938"/>
          <p14:tracePt t="65470" x="1892300" y="3789363"/>
          <p14:tracePt t="65488" x="1806575" y="3765550"/>
          <p14:tracePt t="65504" x="1714500" y="3736975"/>
          <p14:tracePt t="65521" x="1628775" y="3714750"/>
          <p14:tracePt t="65537" x="1536700" y="3692525"/>
          <p14:tracePt t="65554" x="1450975" y="3679825"/>
          <p14:tracePt t="65570" x="1360488" y="3675063"/>
          <p14:tracePt t="65588" x="1292225" y="3675063"/>
          <p14:tracePt t="65604" x="1211263" y="3668713"/>
          <p14:tracePt t="65621" x="1131888" y="3668713"/>
          <p14:tracePt t="65637" x="1068388" y="3679825"/>
          <p14:tracePt t="65637" x="1039813" y="3692525"/>
          <p14:tracePt t="65654" x="993775" y="3708400"/>
          <p14:tracePt t="65670" x="954088" y="3725863"/>
          <p14:tracePt t="65687" x="920750" y="3749675"/>
          <p14:tracePt t="65704" x="892175" y="3760788"/>
          <p14:tracePt t="65721" x="868363" y="3778250"/>
          <p14:tracePt t="65737" x="839788" y="3789363"/>
          <p14:tracePt t="65754" x="822325" y="3800475"/>
          <p14:tracePt t="65770" x="817563" y="3806825"/>
          <p14:tracePt t="65894" x="822325" y="3806825"/>
          <p14:tracePt t="65902" x="839788" y="3806825"/>
          <p14:tracePt t="65920" x="903288" y="3806825"/>
          <p14:tracePt t="65921" x="982663" y="3800475"/>
          <p14:tracePt t="65937" x="1092200" y="3800475"/>
          <p14:tracePt t="65954" x="1200150" y="3800475"/>
          <p14:tracePt t="65970" x="1320800" y="3811588"/>
          <p14:tracePt t="65987" x="1450975" y="3846513"/>
          <p14:tracePt t="66004" x="1593850" y="3879850"/>
          <p14:tracePt t="66021" x="1736725" y="3943350"/>
          <p14:tracePt t="66037" x="1920875" y="4051300"/>
          <p14:tracePt t="66054" x="2011363" y="4143375"/>
          <p14:tracePt t="66070" x="2103438" y="4235450"/>
          <p14:tracePt t="66087" x="2165350" y="4337050"/>
          <p14:tracePt t="66104" x="2206625" y="4422775"/>
          <p14:tracePt t="66120" x="2228850" y="4479925"/>
          <p14:tracePt t="66137" x="2235200" y="4521200"/>
          <p14:tracePt t="66154" x="2239963" y="4543425"/>
          <p14:tracePt t="66170" x="2239963" y="4560888"/>
          <p14:tracePt t="66188" x="2239963" y="4565650"/>
          <p14:tracePt t="66204" x="2239963" y="4572000"/>
          <p14:tracePt t="66631" x="2246313" y="4572000"/>
          <p14:tracePt t="66654" x="2257425" y="4572000"/>
          <p14:tracePt t="66655" x="2286000" y="4578350"/>
          <p14:tracePt t="66670" x="2314575" y="4589463"/>
          <p14:tracePt t="66687" x="2354263" y="4600575"/>
          <p14:tracePt t="66704" x="2389188" y="4618038"/>
          <p14:tracePt t="66720" x="2435225" y="4629150"/>
          <p14:tracePt t="66738" x="2497138" y="4657725"/>
          <p14:tracePt t="66754" x="2543175" y="4679950"/>
          <p14:tracePt t="66771" x="2578100" y="4692650"/>
          <p14:tracePt t="66787" x="2606675" y="4708525"/>
          <p14:tracePt t="66804" x="2628900" y="4721225"/>
          <p14:tracePt t="66821" x="2640013" y="4732338"/>
          <p14:tracePt t="66837" x="2646363" y="4737100"/>
          <p14:tracePt t="66854" x="2651125" y="4749800"/>
          <p14:tracePt t="67270" x="2657475" y="4749800"/>
          <p14:tracePt t="67278" x="2663825" y="4725988"/>
          <p14:tracePt t="67294" x="2679700" y="4692650"/>
          <p14:tracePt t="67304" x="2703513" y="4640263"/>
          <p14:tracePt t="67320" x="2725738" y="4594225"/>
          <p14:tracePt t="67338" x="2749550" y="4543425"/>
          <p14:tracePt t="67353" x="2765425" y="4508500"/>
          <p14:tracePt t="67371" x="2778125" y="4468813"/>
          <p14:tracePt t="67387" x="2789238" y="4429125"/>
          <p14:tracePt t="67404" x="2800350" y="4378325"/>
          <p14:tracePt t="67420" x="2811463" y="4332288"/>
          <p14:tracePt t="67437" x="2817813" y="4286250"/>
          <p14:tracePt t="67453" x="2828925" y="4235450"/>
          <p14:tracePt t="67471" x="2835275" y="4200525"/>
          <p14:tracePt t="67487" x="2840038" y="4165600"/>
          <p14:tracePt t="67504" x="2840038" y="4132263"/>
          <p14:tracePt t="67520" x="2840038" y="4092575"/>
          <p14:tracePt t="67537" x="2840038" y="4064000"/>
          <p14:tracePt t="67553" x="2840038" y="4035425"/>
          <p14:tracePt t="67571" x="2835275" y="4011613"/>
          <p14:tracePt t="67587" x="2828925" y="3994150"/>
          <p14:tracePt t="67604" x="2828925" y="3971925"/>
          <p14:tracePt t="67620" x="2822575" y="3954463"/>
          <p14:tracePt t="67637" x="2817813" y="3943350"/>
          <p14:tracePt t="67653" x="2806700" y="3925888"/>
          <p14:tracePt t="67671" x="2806700" y="3921125"/>
          <p14:tracePt t="67687" x="2800350" y="3914775"/>
          <p14:tracePt t="67704" x="2800350" y="3908425"/>
          <p14:tracePt t="67720" x="2800350" y="3903663"/>
          <p14:tracePt t="67737" x="2794000" y="3903663"/>
          <p14:tracePt t="69190" x="2794000" y="3897313"/>
          <p14:tracePt t="69204" x="2794000" y="3892550"/>
          <p14:tracePt t="69238" x="2794000" y="3886200"/>
          <p14:tracePt t="69478" x="2800350" y="3886200"/>
          <p14:tracePt t="69494" x="2806700" y="3886200"/>
          <p14:tracePt t="69503" x="2822575" y="3886200"/>
          <p14:tracePt t="69509" x="2863850" y="3886200"/>
          <p14:tracePt t="69520" x="2943225" y="3879850"/>
          <p14:tracePt t="69537" x="3074988" y="3879850"/>
          <p14:tracePt t="69554" x="3222625" y="3879850"/>
          <p14:tracePt t="69570" x="3382963" y="3879850"/>
          <p14:tracePt t="69587" x="3536950" y="3879850"/>
          <p14:tracePt t="69603" x="3703638" y="3879850"/>
          <p14:tracePt t="69621" x="3846513" y="3892550"/>
          <p14:tracePt t="69637" x="4035425" y="3908425"/>
          <p14:tracePt t="69654" x="4114800" y="3908425"/>
          <p14:tracePt t="69670" x="4160838" y="3914775"/>
          <p14:tracePt t="69687" x="4171950" y="3914775"/>
          <p14:tracePt t="69792" x="4171950" y="3921125"/>
          <p14:tracePt t="69854" x="4171950" y="3925888"/>
          <p14:tracePt t="69862" x="4171950" y="3932238"/>
          <p14:tracePt t="69872" x="4183063" y="3954463"/>
          <p14:tracePt t="69887" x="4189413" y="3983038"/>
          <p14:tracePt t="69903" x="4206875" y="4017963"/>
          <p14:tracePt t="69920" x="4211638" y="4035425"/>
          <p14:tracePt t="69937" x="4217988" y="4046538"/>
          <p14:tracePt t="70150" x="4217988" y="4051300"/>
          <p14:tracePt t="70155" x="4217988" y="4064000"/>
          <p14:tracePt t="70171" x="4217988" y="4092575"/>
          <p14:tracePt t="70187" x="4217988" y="4132263"/>
          <p14:tracePt t="70204" x="4217988" y="4183063"/>
          <p14:tracePt t="70220" x="4217988" y="4229100"/>
          <p14:tracePt t="70237" x="4222750" y="4268788"/>
          <p14:tracePt t="70253" x="4229100" y="4332288"/>
          <p14:tracePt t="70270" x="4235450" y="4365625"/>
          <p14:tracePt t="70287" x="4235450" y="4406900"/>
          <p14:tracePt t="70304" x="4240213" y="4457700"/>
          <p14:tracePt t="70320" x="4240213" y="4521200"/>
          <p14:tracePt t="70337" x="4246563" y="4583113"/>
          <p14:tracePt t="70353" x="4246563" y="4640263"/>
          <p14:tracePt t="70371" x="4251325" y="4679950"/>
          <p14:tracePt t="70387" x="4251325" y="4708525"/>
          <p14:tracePt t="70404" x="4251325" y="4721225"/>
          <p14:tracePt t="70420" x="4251325" y="4732338"/>
          <p14:tracePt t="70437" x="4246563" y="4737100"/>
          <p14:tracePt t="70494" x="4246563" y="4732338"/>
          <p14:tracePt t="70503" x="4246563" y="4708525"/>
          <p14:tracePt t="70504" x="4246563" y="4664075"/>
          <p14:tracePt t="70520" x="4246563" y="4600575"/>
          <p14:tracePt t="70537" x="4240213" y="4525963"/>
          <p14:tracePt t="70553" x="4229100" y="4446588"/>
          <p14:tracePt t="70570" x="4229100" y="4378325"/>
          <p14:tracePt t="70587" x="4222750" y="4321175"/>
          <p14:tracePt t="70604" x="4217988" y="4268788"/>
          <p14:tracePt t="70620" x="4211638" y="4217988"/>
          <p14:tracePt t="70637" x="4200525" y="4178300"/>
          <p14:tracePt t="70653" x="4189413" y="4121150"/>
          <p14:tracePt t="70670" x="4183063" y="4103688"/>
          <p14:tracePt t="70687" x="4178300" y="4092575"/>
          <p14:tracePt t="70704" x="4178300" y="4086225"/>
          <p14:tracePt t="70854" x="4178300" y="4092575"/>
          <p14:tracePt t="70862" x="4178300" y="4097338"/>
          <p14:tracePt t="70871" x="4178300" y="4132263"/>
          <p14:tracePt t="70887" x="4178300" y="4194175"/>
          <p14:tracePt t="70904" x="4178300" y="4275138"/>
          <p14:tracePt t="70920" x="4178300" y="4354513"/>
          <p14:tracePt t="70937" x="4178300" y="4435475"/>
          <p14:tracePt t="70953" x="4178300" y="4497388"/>
          <p14:tracePt t="70970" x="4183063" y="4537075"/>
          <p14:tracePt t="70987" x="4189413" y="4572000"/>
          <p14:tracePt t="71004" x="4189413" y="4583113"/>
          <p14:tracePt t="71020" x="4189413" y="4594225"/>
          <p14:tracePt t="71037" x="4189413" y="4600575"/>
          <p14:tracePt t="71622" x="4189413" y="4594225"/>
          <p14:tracePt t="71638" x="4189413" y="4583113"/>
          <p14:tracePt t="71638" x="4189413" y="4578350"/>
          <p14:tracePt t="71653" x="4160838" y="4532313"/>
          <p14:tracePt t="71671" x="4143375" y="4492625"/>
          <p14:tracePt t="71686" x="4121150" y="4457700"/>
          <p14:tracePt t="71703" x="4092575" y="4418013"/>
          <p14:tracePt t="71721" x="4046538" y="4378325"/>
          <p14:tracePt t="71737" x="4006850" y="4325938"/>
          <p14:tracePt t="71754" x="3937000" y="4275138"/>
          <p14:tracePt t="71770" x="3863975" y="4222750"/>
          <p14:tracePt t="71787" x="3754438" y="4178300"/>
          <p14:tracePt t="71803" x="3651250" y="4132263"/>
          <p14:tracePt t="71820" x="3536950" y="4092575"/>
          <p14:tracePt t="71836" x="3422650" y="4064000"/>
          <p14:tracePt t="71836" x="3365500" y="4051300"/>
          <p14:tracePt t="71854" x="3246438" y="4017963"/>
          <p14:tracePt t="71870" x="3108325" y="4000500"/>
          <p14:tracePt t="71888" x="2960688" y="3989388"/>
          <p14:tracePt t="71903" x="2835275" y="3989388"/>
          <p14:tracePt t="71920" x="2732088" y="3989388"/>
          <p14:tracePt t="71936" x="2651125" y="3989388"/>
          <p14:tracePt t="71954" x="2600325" y="3989388"/>
          <p14:tracePt t="71970" x="2571750" y="3989388"/>
          <p14:tracePt t="71987" x="2560638" y="3989388"/>
          <p14:tracePt t="72094" x="2560638" y="3983038"/>
          <p14:tracePt t="72102" x="2560638" y="3971925"/>
          <p14:tracePt t="72120" x="2554288" y="3960813"/>
          <p14:tracePt t="72136" x="2549525" y="3949700"/>
          <p14:tracePt t="72154" x="2549525" y="3932238"/>
          <p14:tracePt t="72170" x="2549525" y="3914775"/>
          <p14:tracePt t="72187" x="2549525" y="3908425"/>
          <p14:tracePt t="72203" x="2549525" y="3897313"/>
          <p14:tracePt t="72220" x="2549525" y="3892550"/>
          <p14:tracePt t="72236" x="2549525" y="3879850"/>
          <p14:tracePt t="72236" x="2549525" y="3875088"/>
          <p14:tracePt t="72254" x="2549525" y="3863975"/>
          <p14:tracePt t="72270" x="2549525" y="3857625"/>
          <p14:tracePt t="72287" x="2549525" y="3846513"/>
          <p14:tracePt t="72438" x="2549525" y="3851275"/>
          <p14:tracePt t="72445" x="2549525" y="3857625"/>
          <p14:tracePt t="72454" x="2554288" y="3886200"/>
          <p14:tracePt t="72470" x="2565400" y="3925888"/>
          <p14:tracePt t="72487" x="2565400" y="3978275"/>
          <p14:tracePt t="72503" x="2578100" y="4035425"/>
          <p14:tracePt t="72520" x="2582863" y="4092575"/>
          <p14:tracePt t="72536" x="2589213" y="4154488"/>
          <p14:tracePt t="72554" x="2593975" y="4222750"/>
          <p14:tracePt t="72570" x="2606675" y="4286250"/>
          <p14:tracePt t="72587" x="2617788" y="4337050"/>
          <p14:tracePt t="72603" x="2628900" y="4371975"/>
          <p14:tracePt t="72620" x="2628900" y="4406900"/>
          <p14:tracePt t="72637" x="2635250" y="4429125"/>
          <p14:tracePt t="72654" x="2635250" y="4440238"/>
          <p14:tracePt t="72670" x="2640013" y="4451350"/>
          <p14:tracePt t="72687" x="2640013" y="4457700"/>
          <p14:tracePt t="72703" x="2640013" y="4468813"/>
          <p14:tracePt t="72720" x="2640013" y="4475163"/>
          <p14:tracePt t="72736" x="2646363" y="4479925"/>
          <p14:tracePt t="72822" x="2646363" y="4486275"/>
          <p14:tracePt t="72830" x="2646363" y="4492625"/>
          <p14:tracePt t="72842" x="2651125" y="4497388"/>
          <p14:tracePt t="72982" x="2657475" y="4492625"/>
          <p14:tracePt t="72990" x="2668588" y="4464050"/>
          <p14:tracePt t="73003" x="2692400" y="4422775"/>
          <p14:tracePt t="73037" x="2714625" y="4378325"/>
          <p14:tracePt t="73037" x="2743200" y="4325938"/>
          <p14:tracePt t="73037" x="2749550" y="4308475"/>
          <p14:tracePt t="73054" x="2771775" y="4268788"/>
          <p14:tracePt t="73070" x="2789238" y="4240213"/>
          <p14:tracePt t="73087" x="2806700" y="4206875"/>
          <p14:tracePt t="73103" x="2822575" y="4171950"/>
          <p14:tracePt t="73120" x="2835275" y="4154488"/>
          <p14:tracePt t="73136" x="2851150" y="4125913"/>
          <p14:tracePt t="73153" x="2863850" y="4108450"/>
          <p14:tracePt t="73170" x="2868613" y="4086225"/>
          <p14:tracePt t="73187" x="2879725" y="4064000"/>
          <p14:tracePt t="73203" x="2886075" y="4046538"/>
          <p14:tracePt t="73220" x="2892425" y="4035425"/>
          <p14:tracePt t="73236" x="2897188" y="4022725"/>
          <p14:tracePt t="73236" x="2897188" y="4011613"/>
          <p14:tracePt t="73254" x="2897188" y="4006850"/>
          <p14:tracePt t="73270" x="2897188" y="3994150"/>
          <p14:tracePt t="73287" x="2897188" y="3989388"/>
          <p14:tracePt t="73326" x="2897188" y="3983038"/>
          <p14:tracePt t="73334" x="2892425" y="3983038"/>
          <p14:tracePt t="73337" x="2892425" y="3978275"/>
          <p14:tracePt t="73353" x="2892425" y="3971925"/>
          <p14:tracePt t="73371" x="2886075" y="3965575"/>
          <p14:tracePt t="73386" x="2886075" y="3960813"/>
          <p14:tracePt t="73404" x="2879725" y="3954463"/>
          <p14:tracePt t="73420" x="2874963" y="3949700"/>
          <p14:tracePt t="73437" x="2874963" y="3943350"/>
          <p14:tracePt t="73453" x="2868613" y="3932238"/>
          <p14:tracePt t="73502" x="2868613" y="3925888"/>
          <p14:tracePt t="73598" x="2868613" y="3921125"/>
          <p14:tracePt t="73622" x="2874963" y="3914775"/>
          <p14:tracePt t="73631" x="2879725" y="3914775"/>
          <p14:tracePt t="73638" x="2892425" y="3908425"/>
          <p14:tracePt t="73654" x="2914650" y="3903663"/>
          <p14:tracePt t="73672" x="2932113" y="3897313"/>
          <p14:tracePt t="73687" x="2954338" y="3897313"/>
          <p14:tracePt t="73705" x="2965450" y="3897313"/>
          <p14:tracePt t="73721" x="2978150" y="3897313"/>
          <p14:tracePt t="73738" x="2994025" y="3897313"/>
          <p14:tracePt t="73754" x="3011488" y="3903663"/>
          <p14:tracePt t="73771" x="3022600" y="3908425"/>
          <p14:tracePt t="73787" x="3040063" y="3914775"/>
          <p14:tracePt t="73804" x="3051175" y="3921125"/>
          <p14:tracePt t="73821" x="3057525" y="3932238"/>
          <p14:tracePt t="73838" x="3063875" y="3937000"/>
          <p14:tracePt t="73854" x="3074988" y="3954463"/>
          <p14:tracePt t="73871" x="3079750" y="3954463"/>
          <p14:tracePt t="73887" x="3079750" y="3960813"/>
          <p14:tracePt t="73927" x="3079750" y="3965575"/>
          <p14:tracePt t="74071" x="3079750" y="3954463"/>
          <p14:tracePt t="74079" x="3074988" y="3943350"/>
          <p14:tracePt t="74095" x="3057525" y="3921125"/>
          <p14:tracePt t="74104" x="3028950" y="3897313"/>
          <p14:tracePt t="74121" x="3000375" y="3879850"/>
          <p14:tracePt t="74138" x="2965450" y="3857625"/>
          <p14:tracePt t="74154" x="2925763" y="3835400"/>
          <p14:tracePt t="74171" x="2903538" y="3829050"/>
          <p14:tracePt t="74187" x="2892425" y="3822700"/>
          <p14:tracePt t="74205" x="2886075" y="3822700"/>
          <p14:tracePt t="74351" x="2886075" y="3829050"/>
          <p14:tracePt t="74358" x="2908300" y="3851275"/>
          <p14:tracePt t="74371" x="2949575" y="3892550"/>
          <p14:tracePt t="74387" x="2994025" y="3937000"/>
          <p14:tracePt t="74405" x="3051175" y="3989388"/>
          <p14:tracePt t="74421" x="3108325" y="4035425"/>
          <p14:tracePt t="74438" x="3165475" y="4075113"/>
          <p14:tracePt t="74454" x="3240088" y="4121150"/>
          <p14:tracePt t="74471" x="3268663" y="4137025"/>
          <p14:tracePt t="74487" x="3286125" y="4143375"/>
          <p14:tracePt t="74575" x="3286125" y="4137025"/>
          <p14:tracePt t="74590" x="3286125" y="4132263"/>
          <p14:tracePt t="74592" x="3275013" y="4114800"/>
          <p14:tracePt t="74604" x="3246438" y="4079875"/>
          <p14:tracePt t="74621" x="3211513" y="4046538"/>
          <p14:tracePt t="74638" x="3165475" y="4011613"/>
          <p14:tracePt t="74654" x="3097213" y="3965575"/>
          <p14:tracePt t="74671" x="3040063" y="3932238"/>
          <p14:tracePt t="74687" x="2994025" y="3908425"/>
          <p14:tracePt t="74704" x="2960688" y="3892550"/>
          <p14:tracePt t="74721" x="2943225" y="3879850"/>
          <p14:tracePt t="74737" x="2932113" y="3879850"/>
          <p14:tracePt t="74822" x="2936875" y="3886200"/>
          <p14:tracePt t="74823" x="2949575" y="3897313"/>
          <p14:tracePt t="74837" x="2982913" y="3932238"/>
          <p14:tracePt t="74854" x="3068638" y="4006850"/>
          <p14:tracePt t="74872" x="3121025" y="4040188"/>
          <p14:tracePt t="74887" x="3160713" y="4064000"/>
          <p14:tracePt t="74904" x="3194050" y="4079875"/>
          <p14:tracePt t="74920" x="3222625" y="4086225"/>
          <p14:tracePt t="74938" x="3228975" y="4092575"/>
          <p14:tracePt t="74999" x="3228975" y="4086225"/>
          <p14:tracePt t="75014" x="3217863" y="4068763"/>
          <p14:tracePt t="75021" x="3189288" y="4029075"/>
          <p14:tracePt t="75037" x="3136900" y="3965575"/>
          <p14:tracePt t="75055" x="3108325" y="3932238"/>
          <p14:tracePt t="75071" x="3079750" y="3903663"/>
          <p14:tracePt t="75088" x="3057525" y="3892550"/>
          <p14:tracePt t="75104" x="3046413" y="3879850"/>
          <p14:tracePt t="75206" x="3046413" y="3892550"/>
          <p14:tracePt t="75215" x="3057525" y="3908425"/>
          <p14:tracePt t="75221" x="3103563" y="3960813"/>
          <p14:tracePt t="75237" x="3154363" y="4029075"/>
          <p14:tracePt t="75237" x="3182938" y="4057650"/>
          <p14:tracePt t="75255" x="3235325" y="4103688"/>
          <p14:tracePt t="75271" x="3275013" y="4125913"/>
          <p14:tracePt t="75288" x="3297238" y="4137025"/>
          <p14:tracePt t="75304" x="3303588" y="4143375"/>
          <p14:tracePt t="75652" x="0" y="0"/>
        </p14:tracePtLst>
        <p14:tracePtLst>
          <p14:tracePt t="78158" x="6343650" y="5378450"/>
          <p14:tracePt t="78174" x="6350000" y="5378450"/>
          <p14:tracePt t="78391" x="6350000" y="5383213"/>
          <p14:tracePt t="78406" x="6350000" y="5389563"/>
          <p14:tracePt t="78414" x="6350000" y="5407025"/>
          <p14:tracePt t="78414" x="6354763" y="5422900"/>
          <p14:tracePt t="78422" x="6354763" y="5440363"/>
          <p14:tracePt t="78437" x="6361113" y="5475288"/>
          <p14:tracePt t="78454" x="6372225" y="5554663"/>
          <p14:tracePt t="78471" x="6378575" y="5594350"/>
          <p14:tracePt t="78488" x="6383338" y="5640388"/>
          <p14:tracePt t="78504" x="6389688" y="5675313"/>
          <p14:tracePt t="78520" x="6389688" y="5708650"/>
          <p14:tracePt t="78537" x="6394450" y="5737225"/>
          <p14:tracePt t="78554" x="6394450" y="5772150"/>
          <p14:tracePt t="78570" x="6400800" y="5807075"/>
          <p14:tracePt t="78588" x="6407150" y="5846763"/>
          <p14:tracePt t="78604" x="6407150" y="5880100"/>
          <p14:tracePt t="78621" x="6411913" y="5921375"/>
          <p14:tracePt t="78637" x="6411913" y="5943600"/>
          <p14:tracePt t="78637" x="6411913" y="5949950"/>
          <p14:tracePt t="78654" x="6411913" y="5961063"/>
          <p14:tracePt t="78670" x="6418263" y="5972175"/>
          <p14:tracePt t="78791" x="6423025" y="5972175"/>
          <p14:tracePt t="79166" x="6429375" y="5972175"/>
          <p14:tracePt t="79198" x="6429375" y="5965825"/>
          <p14:tracePt t="79270" x="6435725" y="5965825"/>
          <p14:tracePt t="79278" x="6446838" y="5965825"/>
          <p14:tracePt t="79288" x="6475413" y="5954713"/>
          <p14:tracePt t="79304" x="6521450" y="5949950"/>
          <p14:tracePt t="79321" x="6554788" y="5943600"/>
          <p14:tracePt t="79337" x="6600825" y="5943600"/>
          <p14:tracePt t="79354" x="6651625" y="5943600"/>
          <p14:tracePt t="79370" x="6697663" y="5943600"/>
          <p14:tracePt t="79388" x="6737350" y="5943600"/>
          <p14:tracePt t="79404" x="6778625" y="5943600"/>
          <p14:tracePt t="79421" x="6811963" y="5943600"/>
          <p14:tracePt t="79437" x="6835775" y="5943600"/>
          <p14:tracePt t="79437" x="6851650" y="5943600"/>
          <p14:tracePt t="79454" x="6864350" y="5937250"/>
          <p14:tracePt t="79470" x="6880225" y="5937250"/>
          <p14:tracePt t="79582" x="6886575" y="5937250"/>
          <p14:tracePt t="79604" x="6892925" y="5937250"/>
          <p14:tracePt t="79605" x="6897688" y="5937250"/>
          <p14:tracePt t="79621" x="6904038" y="5937250"/>
          <p14:tracePt t="79637" x="6908800" y="5937250"/>
          <p14:tracePt t="79637" x="6921500" y="5937250"/>
          <p14:tracePt t="79654" x="6943725" y="5937250"/>
          <p14:tracePt t="79670" x="6961188" y="5937250"/>
          <p14:tracePt t="79687" x="6983413" y="5937250"/>
          <p14:tracePt t="79704" x="7011988" y="5937250"/>
          <p14:tracePt t="79720" x="7040563" y="5932488"/>
          <p14:tracePt t="79737" x="7075488" y="5926138"/>
          <p14:tracePt t="79754" x="7097713" y="5921375"/>
          <p14:tracePt t="79770" x="7121525" y="5921375"/>
          <p14:tracePt t="79787" x="7126288" y="5915025"/>
          <p14:tracePt t="80054" x="7132638" y="5915025"/>
          <p14:tracePt t="80062" x="7137400" y="5915025"/>
          <p14:tracePt t="80072" x="7154863" y="5915025"/>
          <p14:tracePt t="80087" x="7172325" y="5915025"/>
          <p14:tracePt t="80104" x="7189788" y="5908675"/>
          <p14:tracePt t="80120" x="7212013" y="5903913"/>
          <p14:tracePt t="80137" x="7235825" y="5903913"/>
          <p14:tracePt t="80154" x="7246938" y="5903913"/>
          <p14:tracePt t="80170" x="7251700" y="5903913"/>
          <p14:tracePt t="80486" x="7251700" y="5897563"/>
          <p14:tracePt t="80504" x="7258050" y="5897563"/>
          <p14:tracePt t="80505" x="7275513" y="5886450"/>
          <p14:tracePt t="80521" x="7292975" y="5868988"/>
          <p14:tracePt t="80538" x="7326313" y="5835650"/>
          <p14:tracePt t="80553" x="7366000" y="5807075"/>
          <p14:tracePt t="80571" x="7400925" y="5778500"/>
          <p14:tracePt t="80587" x="7440613" y="5754688"/>
          <p14:tracePt t="80604" x="7469188" y="5732463"/>
          <p14:tracePt t="80620" x="7497763" y="5715000"/>
          <p14:tracePt t="80637" x="7521575" y="5703888"/>
          <p14:tracePt t="80653" x="7537450" y="5692775"/>
          <p14:tracePt t="80671" x="7543800" y="5692775"/>
          <p14:tracePt t="80918" x="7550150" y="5692775"/>
          <p14:tracePt t="80930" x="7561263" y="5686425"/>
          <p14:tracePt t="80937" x="7572375" y="5686425"/>
          <p14:tracePt t="80954" x="7578725" y="5686425"/>
          <p14:tracePt t="80970" x="7594600" y="5686425"/>
          <p14:tracePt t="80987" x="7618413" y="5680075"/>
          <p14:tracePt t="81004" x="7635875" y="5675313"/>
          <p14:tracePt t="81020" x="7651750" y="5664200"/>
          <p14:tracePt t="81037" x="7664450" y="5651500"/>
          <p14:tracePt t="81053" x="7675563" y="5635625"/>
          <p14:tracePt t="81071" x="7680325" y="5618163"/>
          <p14:tracePt t="81087" x="7680325" y="5583238"/>
          <p14:tracePt t="81104" x="7680325" y="5543550"/>
          <p14:tracePt t="81120" x="7680325" y="5514975"/>
          <p14:tracePt t="81137" x="7680325" y="5480050"/>
          <p14:tracePt t="81153" x="7686675" y="5451475"/>
          <p14:tracePt t="81171" x="7693025" y="5422900"/>
          <p14:tracePt t="81187" x="7697788" y="5407025"/>
          <p14:tracePt t="81204" x="7697788" y="5394325"/>
          <p14:tracePt t="81246" x="7697788" y="5389563"/>
          <p14:tracePt t="81278" x="7704138" y="5389563"/>
          <p14:tracePt t="81303" x="7704138" y="5383213"/>
          <p14:tracePt t="81430" x="7704138" y="5389563"/>
          <p14:tracePt t="81438" x="7704138" y="5411788"/>
          <p14:tracePt t="81454" x="7708900" y="5508625"/>
          <p14:tracePt t="81471" x="7715250" y="5594350"/>
          <p14:tracePt t="81487" x="7721600" y="5680075"/>
          <p14:tracePt t="81504" x="7726363" y="5761038"/>
          <p14:tracePt t="81520" x="7726363" y="5818188"/>
          <p14:tracePt t="81538" x="7732713" y="5864225"/>
          <p14:tracePt t="81553" x="7732713" y="5892800"/>
          <p14:tracePt t="81570" x="7737475" y="5915025"/>
          <p14:tracePt t="81587" x="7743825" y="5932488"/>
          <p14:tracePt t="81604" x="7743825" y="5943600"/>
          <p14:tracePt t="81620" x="7743825" y="5949950"/>
          <p14:tracePt t="82127" x="7743825" y="5943600"/>
          <p14:tracePt t="82151" x="7743825" y="5937250"/>
          <p14:tracePt t="82159" x="7743825" y="5921375"/>
          <p14:tracePt t="82167" x="7743825" y="5903913"/>
          <p14:tracePt t="82175" x="7743825" y="5864225"/>
          <p14:tracePt t="82188" x="7737475" y="5807075"/>
          <p14:tracePt t="82204" x="7737475" y="5749925"/>
          <p14:tracePt t="82221" x="7732713" y="5692775"/>
          <p14:tracePt t="82238" x="7726363" y="5646738"/>
          <p14:tracePt t="82238" x="7726363" y="5611813"/>
          <p14:tracePt t="82255" x="7721600" y="5554663"/>
          <p14:tracePt t="82272" x="7721600" y="5503863"/>
          <p14:tracePt t="82288" x="7715250" y="5457825"/>
          <p14:tracePt t="82304" x="7708900" y="5418138"/>
          <p14:tracePt t="82322" x="7708900" y="5400675"/>
          <p14:tracePt t="82338" x="7708900" y="5383213"/>
          <p14:tracePt t="82355" x="7708900" y="5378450"/>
          <p14:tracePt t="82839" x="7708900" y="5383213"/>
          <p14:tracePt t="82845" x="7708900" y="5389563"/>
          <p14:tracePt t="82854" x="7708900" y="5422900"/>
          <p14:tracePt t="82871" x="7715250" y="5451475"/>
          <p14:tracePt t="82888" x="7732713" y="5497513"/>
          <p14:tracePt t="82904" x="7737475" y="5537200"/>
          <p14:tracePt t="82921" x="7743825" y="5565775"/>
          <p14:tracePt t="82938" x="7750175" y="5594350"/>
          <p14:tracePt t="82955" x="7754938" y="5622925"/>
          <p14:tracePt t="82971" x="7754938" y="5651500"/>
          <p14:tracePt t="82988" x="7754938" y="5668963"/>
          <p14:tracePt t="83004" x="7754938" y="5692775"/>
          <p14:tracePt t="83022" x="7754938" y="5703888"/>
          <p14:tracePt t="83039" x="7754938" y="5708650"/>
          <p14:tracePt t="83054" x="7754938" y="5715000"/>
          <p14:tracePt t="83071" x="7754938" y="5721350"/>
          <p14:tracePt t="85285" x="7750175" y="5721350"/>
          <p14:tracePt t="85319" x="7743825" y="5721350"/>
          <p14:tracePt t="85343" x="7737475" y="5721350"/>
          <p14:tracePt t="85375" x="7737475" y="5726113"/>
          <p14:tracePt t="85431" x="7732713" y="5726113"/>
          <p14:tracePt t="85471" x="7726363" y="5726113"/>
          <p14:tracePt t="85472" x="7704138" y="5708650"/>
          <p14:tracePt t="85488" x="7669213" y="5692775"/>
          <p14:tracePt t="85504" x="7629525" y="5675313"/>
          <p14:tracePt t="85522" x="7594600" y="5651500"/>
          <p14:tracePt t="85537" x="7554913" y="5635625"/>
          <p14:tracePt t="85555" x="7515225" y="5618163"/>
          <p14:tracePt t="85571" x="7486650" y="5594350"/>
          <p14:tracePt t="85588" x="7458075" y="5583238"/>
          <p14:tracePt t="85604" x="7440613" y="5578475"/>
          <p14:tracePt t="85621" x="7429500" y="5572125"/>
          <p14:tracePt t="85637" x="7423150" y="5572125"/>
          <p14:tracePt t="85655" x="7418388" y="5572125"/>
          <p14:tracePt t="85671" x="7412038" y="5565775"/>
          <p14:tracePt t="85688" x="7400925" y="5561013"/>
          <p14:tracePt t="85704" x="7389813" y="5554663"/>
          <p14:tracePt t="85722" x="7372350" y="5549900"/>
          <p14:tracePt t="85738" x="7366000" y="5543550"/>
          <p14:tracePt t="85754" x="7350125" y="5537200"/>
          <p14:tracePt t="85771" x="7321550" y="5526088"/>
          <p14:tracePt t="85788" x="7304088" y="5514975"/>
          <p14:tracePt t="85804" x="7280275" y="5508625"/>
          <p14:tracePt t="85821" x="7264400" y="5497513"/>
          <p14:tracePt t="85837" x="7258050" y="5497513"/>
          <p14:tracePt t="85837" x="7251700" y="5492750"/>
          <p14:tracePt t="86119" x="7258050" y="5492750"/>
          <p14:tracePt t="86138" x="7269163" y="5503863"/>
          <p14:tracePt t="86143" x="7280275" y="5508625"/>
          <p14:tracePt t="86155" x="7292975" y="5514975"/>
          <p14:tracePt t="86171" x="7308850" y="5521325"/>
          <p14:tracePt t="86188" x="7326313" y="5526088"/>
          <p14:tracePt t="86204" x="7350125" y="5537200"/>
          <p14:tracePt t="86221" x="7378700" y="5543550"/>
          <p14:tracePt t="86237" x="7418388" y="5561013"/>
          <p14:tracePt t="86254" x="7475538" y="5578475"/>
          <p14:tracePt t="86271" x="7515225" y="5589588"/>
          <p14:tracePt t="86288" x="7554913" y="5600700"/>
          <p14:tracePt t="86304" x="7578725" y="5611813"/>
          <p14:tracePt t="86321" x="7589838" y="5611813"/>
          <p14:tracePt t="86337" x="7594600" y="5618163"/>
          <p14:tracePt t="89175" x="7589838" y="5618163"/>
          <p14:tracePt t="89295" x="7583488" y="5618163"/>
          <p14:tracePt t="89321" x="7578725" y="5611813"/>
          <p14:tracePt t="89322" x="7578725" y="5607050"/>
          <p14:tracePt t="89337" x="7566025" y="5600700"/>
          <p14:tracePt t="89355" x="7554913" y="5583238"/>
          <p14:tracePt t="89371" x="7537450" y="5561013"/>
          <p14:tracePt t="89388" x="7497763" y="5526088"/>
          <p14:tracePt t="89404" x="7435850" y="5480050"/>
          <p14:tracePt t="89421" x="7337425" y="5411788"/>
          <p14:tracePt t="89437" x="7218363" y="5332413"/>
          <p14:tracePt t="89454" x="7023100" y="5229225"/>
          <p14:tracePt t="89471" x="6875463" y="5160963"/>
          <p14:tracePt t="89487" x="6686550" y="5075238"/>
          <p14:tracePt t="89504" x="6440488" y="4994275"/>
          <p14:tracePt t="89521" x="6183313" y="4926013"/>
          <p14:tracePt t="89537" x="5921375" y="4864100"/>
          <p14:tracePt t="89554" x="5657850" y="4806950"/>
          <p14:tracePt t="89570" x="5440363" y="4760913"/>
          <p14:tracePt t="89588" x="5246688" y="4732338"/>
          <p14:tracePt t="89604" x="5046663" y="4692650"/>
          <p14:tracePt t="89621" x="4864100" y="4664075"/>
          <p14:tracePt t="89638" x="4697413" y="4629150"/>
          <p14:tracePt t="89654" x="4549775" y="4611688"/>
          <p14:tracePt t="89654" x="4468813" y="4600575"/>
          <p14:tracePt t="89671" x="4325938" y="4578350"/>
          <p14:tracePt t="89687" x="4200525" y="4554538"/>
          <p14:tracePt t="89704" x="4079875" y="4537075"/>
          <p14:tracePt t="89721" x="3971925" y="4508500"/>
          <p14:tracePt t="89737" x="3875088" y="4486275"/>
          <p14:tracePt t="89754" x="3800475" y="4464050"/>
          <p14:tracePt t="89770" x="3736975" y="4440238"/>
          <p14:tracePt t="89788" x="3686175" y="4422775"/>
          <p14:tracePt t="89804" x="3651250" y="4406900"/>
          <p14:tracePt t="89821" x="3629025" y="4394200"/>
          <p14:tracePt t="89837" x="3594100" y="4383088"/>
          <p14:tracePt t="89837" x="3582988" y="4383088"/>
          <p14:tracePt t="89855" x="3549650" y="4365625"/>
          <p14:tracePt t="89871" x="3508375" y="4354513"/>
          <p14:tracePt t="89887" x="3475038" y="4343400"/>
          <p14:tracePt t="89904" x="3435350" y="4325938"/>
          <p14:tracePt t="89921" x="3389313" y="4314825"/>
          <p14:tracePt t="89937" x="3354388" y="4308475"/>
          <p14:tracePt t="89954" x="3321050" y="4297363"/>
          <p14:tracePt t="89970" x="3279775" y="4286250"/>
          <p14:tracePt t="89987" x="3240088" y="4268788"/>
          <p14:tracePt t="90004" x="3222625" y="4257675"/>
          <p14:tracePt t="90021" x="3206750" y="4251325"/>
          <p14:tracePt t="90037" x="3200400" y="4251325"/>
          <p14:tracePt t="90183" x="3200400" y="4246563"/>
          <p14:tracePt t="90191" x="3206750" y="4246563"/>
          <p14:tracePt t="90204" x="3211513" y="4246563"/>
          <p14:tracePt t="90239" x="3211513" y="4240213"/>
          <p14:tracePt t="90239" x="3217863" y="4240213"/>
          <p14:tracePt t="90254" x="3217863" y="4235450"/>
          <p14:tracePt t="90319" x="3217863" y="4229100"/>
          <p14:tracePt t="90351" x="3217863" y="4222750"/>
          <p14:tracePt t="90359" x="3217863" y="4217988"/>
          <p14:tracePt t="90371" x="3217863" y="4211638"/>
          <p14:tracePt t="90387" x="3217863" y="4206875"/>
          <p14:tracePt t="90404" x="3217863" y="4200525"/>
          <p14:tracePt t="90420" x="3217863" y="4194175"/>
          <p14:tracePt t="90463" x="3217863" y="4189413"/>
          <p14:tracePt t="90551" x="3217863" y="4183063"/>
          <p14:tracePt t="90575" x="3217863" y="4178300"/>
          <p14:tracePt t="90587" x="3217863" y="4171950"/>
          <p14:tracePt t="90607" x="3217863" y="4165600"/>
          <p14:tracePt t="90607" x="3217863" y="4160838"/>
          <p14:tracePt t="90621" x="3217863" y="4137025"/>
          <p14:tracePt t="90638" x="3206750" y="4125913"/>
          <p14:tracePt t="90654" x="3200400" y="4097338"/>
          <p14:tracePt t="90654" x="3194050" y="4092575"/>
          <p14:tracePt t="90671" x="3189288" y="4075113"/>
          <p14:tracePt t="90687" x="3178175" y="4057650"/>
          <p14:tracePt t="90704" x="3171825" y="4046538"/>
          <p14:tracePt t="90720" x="3165475" y="4040188"/>
          <p14:tracePt t="90737" x="3165475" y="4035425"/>
          <p14:tracePt t="90754" x="3160713" y="4029075"/>
          <p14:tracePt t="90771" x="3149600" y="4022725"/>
          <p14:tracePt t="90787" x="3143250" y="4011613"/>
          <p14:tracePt t="90804" x="3125788" y="4000500"/>
          <p14:tracePt t="90820" x="3121025" y="3994150"/>
          <p14:tracePt t="90838" x="3103563" y="3989388"/>
          <p14:tracePt t="90854" x="3086100" y="3978275"/>
          <p14:tracePt t="90871" x="3074988" y="3971925"/>
          <p14:tracePt t="90887" x="3063875" y="3965575"/>
          <p14:tracePt t="90904" x="3057525" y="3965575"/>
          <p14:tracePt t="90920" x="3051175" y="3960813"/>
          <p14:tracePt t="91598" x="3051175" y="3954463"/>
          <p14:tracePt t="91603" x="3051175" y="3949700"/>
          <p14:tracePt t="91622" x="3051175" y="3937000"/>
          <p14:tracePt t="91637" x="3057525" y="3925888"/>
          <p14:tracePt t="91654" x="3063875" y="3897313"/>
          <p14:tracePt t="91672" x="3063875" y="3886200"/>
          <p14:tracePt t="91687" x="3074988" y="3868738"/>
          <p14:tracePt t="91704" x="3079750" y="3857625"/>
          <p14:tracePt t="91720" x="3086100" y="3846513"/>
          <p14:tracePt t="91737" x="3092450" y="3835400"/>
          <p14:tracePt t="91754" x="3097213" y="3822700"/>
          <p14:tracePt t="91771" x="3103563" y="3817938"/>
          <p14:tracePt t="91787" x="3114675" y="3806825"/>
          <p14:tracePt t="91804" x="3121025" y="3794125"/>
          <p14:tracePt t="91820" x="3125788" y="3789363"/>
          <p14:tracePt t="91854" x="3125788" y="3783013"/>
          <p14:tracePt t="91855" x="3136900" y="3778250"/>
          <p14:tracePt t="91871" x="3136900" y="3765550"/>
          <p14:tracePt t="91888" x="3143250" y="3754438"/>
          <p14:tracePt t="91904" x="3143250" y="3749675"/>
          <p14:tracePt t="91921" x="3149600" y="3743325"/>
          <p14:tracePt t="91937" x="3149600" y="3736975"/>
          <p14:tracePt t="91954" x="3149600" y="3732213"/>
          <p14:tracePt t="91998" x="3149600" y="3725863"/>
          <p14:tracePt t="92038" x="3143250" y="3721100"/>
          <p14:tracePt t="92046" x="3136900" y="3721100"/>
          <p14:tracePt t="92054" x="3125788" y="3714750"/>
          <p14:tracePt t="92070" x="3108325" y="3714750"/>
          <p14:tracePt t="92088" x="3092450" y="3708400"/>
          <p14:tracePt t="92104" x="3074988" y="3708400"/>
          <p14:tracePt t="92121" x="3051175" y="3708400"/>
          <p14:tracePt t="92137" x="3028950" y="3721100"/>
          <p14:tracePt t="92154" x="2994025" y="3732213"/>
          <p14:tracePt t="92171" x="2965450" y="3754438"/>
          <p14:tracePt t="92188" x="2949575" y="3765550"/>
          <p14:tracePt t="92204" x="2925763" y="3783013"/>
          <p14:tracePt t="92221" x="2903538" y="3806825"/>
          <p14:tracePt t="92237" x="2879725" y="3835400"/>
          <p14:tracePt t="92254" x="2857500" y="3875088"/>
          <p14:tracePt t="92270" x="2828925" y="3943350"/>
          <p14:tracePt t="92288" x="2817813" y="3989388"/>
          <p14:tracePt t="92304" x="2817813" y="4029075"/>
          <p14:tracePt t="92321" x="2817813" y="4079875"/>
          <p14:tracePt t="92337" x="2822575" y="4121150"/>
          <p14:tracePt t="92354" x="2835275" y="4160838"/>
          <p14:tracePt t="92370" x="2851150" y="4194175"/>
          <p14:tracePt t="92388" x="2868613" y="4235450"/>
          <p14:tracePt t="92404" x="2886075" y="4275138"/>
          <p14:tracePt t="92421" x="2914650" y="4308475"/>
          <p14:tracePt t="92437" x="2943225" y="4343400"/>
          <p14:tracePt t="92437" x="2960688" y="4354513"/>
          <p14:tracePt t="92455" x="2982913" y="4365625"/>
          <p14:tracePt t="92470" x="3006725" y="4371975"/>
          <p14:tracePt t="92488" x="3017838" y="4371975"/>
          <p14:tracePt t="92504" x="3028950" y="4371975"/>
          <p14:tracePt t="92520" x="3046413" y="4354513"/>
          <p14:tracePt t="92537" x="3086100" y="4314825"/>
          <p14:tracePt t="92554" x="3114675" y="4264025"/>
          <p14:tracePt t="92570" x="3143250" y="4200525"/>
          <p14:tracePt t="92587" x="3178175" y="4149725"/>
          <p14:tracePt t="92604" x="3194050" y="4097338"/>
          <p14:tracePt t="92621" x="3194050" y="4051300"/>
          <p14:tracePt t="92637" x="3194050" y="4017963"/>
          <p14:tracePt t="92654" x="3178175" y="3960813"/>
          <p14:tracePt t="92670" x="3154363" y="3925888"/>
          <p14:tracePt t="92688" x="3121025" y="3886200"/>
          <p14:tracePt t="92704" x="3086100" y="3863975"/>
          <p14:tracePt t="92721" x="3051175" y="3840163"/>
          <p14:tracePt t="92737" x="3022600" y="3829050"/>
          <p14:tracePt t="92754" x="2994025" y="3817938"/>
          <p14:tracePt t="92770" x="2978150" y="3817938"/>
          <p14:tracePt t="92788" x="2954338" y="3817938"/>
          <p14:tracePt t="92804" x="2943225" y="3817938"/>
          <p14:tracePt t="92821" x="2921000" y="3822700"/>
          <p14:tracePt t="92837" x="2897188" y="3846513"/>
          <p14:tracePt t="92854" x="2857500" y="3932238"/>
          <p14:tracePt t="92871" x="2840038" y="4000500"/>
          <p14:tracePt t="92887" x="2840038" y="4075113"/>
          <p14:tracePt t="92904" x="2846388" y="4132263"/>
          <p14:tracePt t="92920" x="2874963" y="4165600"/>
          <p14:tracePt t="92937" x="2892425" y="4178300"/>
          <p14:tracePt t="92954" x="2908300" y="4183063"/>
          <p14:tracePt t="92970" x="2925763" y="4183063"/>
          <p14:tracePt t="92987" x="2949575" y="4165600"/>
          <p14:tracePt t="93003" x="2982913" y="4125913"/>
          <p14:tracePt t="93021" x="3011488" y="4075113"/>
          <p14:tracePt t="93037" x="3028950" y="4017963"/>
          <p14:tracePt t="93037" x="3040063" y="3983038"/>
          <p14:tracePt t="93055" x="3046413" y="3954463"/>
          <p14:tracePt t="93070" x="3046413" y="3892550"/>
          <p14:tracePt t="93087" x="3046413" y="3846513"/>
          <p14:tracePt t="93104" x="3022600" y="3800475"/>
          <p14:tracePt t="93120" x="3000375" y="3771900"/>
          <p14:tracePt t="93137" x="2982913" y="3743325"/>
          <p14:tracePt t="93154" x="2965450" y="3732213"/>
          <p14:tracePt t="93170" x="2954338" y="3725863"/>
          <p14:tracePt t="93238" x="2949575" y="3736975"/>
          <p14:tracePt t="93253" x="2936875" y="3760788"/>
          <p14:tracePt t="93254" x="2921000" y="3835400"/>
          <p14:tracePt t="93271" x="2892425" y="3989388"/>
          <p14:tracePt t="93287" x="2892425" y="4079875"/>
          <p14:tracePt t="93304" x="2908300" y="4154488"/>
          <p14:tracePt t="93320" x="2936875" y="4194175"/>
          <p14:tracePt t="93337" x="2954338" y="4211638"/>
          <p14:tracePt t="93354" x="2965450" y="4217988"/>
          <p14:tracePt t="93370" x="2971800" y="4222750"/>
          <p14:tracePt t="94046" x="2978150" y="4222750"/>
          <p14:tracePt t="94054" x="2994025" y="4222750"/>
          <p14:tracePt t="94054" x="3006725" y="4222750"/>
          <p14:tracePt t="94071" x="3017838" y="4222750"/>
          <p14:tracePt t="94087" x="3022600" y="4222750"/>
          <p14:tracePt t="94104" x="3035300" y="4222750"/>
          <p14:tracePt t="94120" x="3040063" y="4222750"/>
          <p14:tracePt t="94138" x="3051175" y="4222750"/>
          <p14:tracePt t="94153" x="3057525" y="4222750"/>
          <p14:tracePt t="94170" x="3063875" y="4229100"/>
          <p14:tracePt t="94187" x="3068638" y="4246563"/>
          <p14:tracePt t="94204" x="3079750" y="4264025"/>
          <p14:tracePt t="94220" x="3092450" y="4279900"/>
          <p14:tracePt t="94253" x="3103563" y="4297363"/>
          <p14:tracePt t="94254" x="3108325" y="4303713"/>
          <p14:tracePt t="94271" x="3114675" y="4314825"/>
          <p14:tracePt t="94599" x="3121025" y="4314825"/>
          <p14:tracePt t="94606" x="3171825" y="4297363"/>
          <p14:tracePt t="94622" x="3314700" y="4240213"/>
          <p14:tracePt t="94637" x="3549650" y="4149725"/>
          <p14:tracePt t="94653" x="3800475" y="3949700"/>
          <p14:tracePt t="94671" x="3886200" y="3840163"/>
          <p14:tracePt t="94687" x="3932238" y="3721100"/>
          <p14:tracePt t="94704" x="3949700" y="3578225"/>
          <p14:tracePt t="94721" x="3943350" y="3440113"/>
          <p14:tracePt t="94738" x="3892550" y="3308350"/>
          <p14:tracePt t="94753" x="3794125" y="3165475"/>
          <p14:tracePt t="94770" x="3663950" y="3022600"/>
          <p14:tracePt t="94787" x="3508375" y="2908300"/>
          <p14:tracePt t="94804" x="3308350" y="2806700"/>
          <p14:tracePt t="94820" x="3097213" y="2732088"/>
          <p14:tracePt t="94837" x="2903538" y="2703513"/>
          <p14:tracePt t="94853" x="2692400" y="2703513"/>
          <p14:tracePt t="94871" x="2600325" y="2736850"/>
          <p14:tracePt t="94887" x="2571750" y="2760663"/>
          <p14:tracePt t="94904" x="2554288" y="2778125"/>
          <p14:tracePt t="95126" x="2560638" y="2778125"/>
          <p14:tracePt t="95134" x="2578100" y="2778125"/>
          <p14:tracePt t="95142" x="2651125" y="2778125"/>
          <p14:tracePt t="95154" x="2771775" y="2765425"/>
          <p14:tracePt t="95170" x="2936875" y="2754313"/>
          <p14:tracePt t="95187" x="3217863" y="2732088"/>
          <p14:tracePt t="95203" x="3651250" y="2720975"/>
          <p14:tracePt t="95221" x="4160838" y="2720975"/>
          <p14:tracePt t="95237" x="4714875" y="2720975"/>
          <p14:tracePt t="95254" x="5275263" y="2754313"/>
          <p14:tracePt t="95270" x="6029325" y="2840038"/>
          <p14:tracePt t="95287" x="6389688" y="2932113"/>
          <p14:tracePt t="95303" x="6646863" y="3017838"/>
          <p14:tracePt t="95321" x="6789738" y="3092450"/>
          <p14:tracePt t="95337" x="6880225" y="3160713"/>
          <p14:tracePt t="95354" x="6932613" y="3194050"/>
          <p14:tracePt t="95370" x="6943725" y="3211513"/>
          <p14:tracePt t="95387" x="6943725" y="3217863"/>
          <p14:tracePt t="95942" x="6937375" y="3217863"/>
          <p14:tracePt t="95983" x="6926263" y="3217863"/>
          <p14:tracePt t="95988" x="6915150" y="3235325"/>
          <p14:tracePt t="96006" x="6875463" y="3263900"/>
          <p14:tracePt t="96020" x="6823075" y="3308350"/>
          <p14:tracePt t="96037" x="6750050" y="3389313"/>
          <p14:tracePt t="96054" x="6611938" y="3549650"/>
          <p14:tracePt t="96070" x="6515100" y="3686175"/>
          <p14:tracePt t="96087" x="6389688" y="3846513"/>
          <p14:tracePt t="96103" x="6240463" y="4035425"/>
          <p14:tracePt t="96120" x="6075363" y="4235450"/>
          <p14:tracePt t="96137" x="5892800" y="4440238"/>
          <p14:tracePt t="96154" x="5715000" y="4646613"/>
          <p14:tracePt t="96170" x="5543550" y="4846638"/>
          <p14:tracePt t="96187" x="5400675" y="5035550"/>
          <p14:tracePt t="96204" x="5280025" y="5172075"/>
          <p14:tracePt t="96221" x="5194300" y="5280025"/>
          <p14:tracePt t="96237" x="5121275" y="5378450"/>
          <p14:tracePt t="96254" x="5018088" y="5492750"/>
          <p14:tracePt t="96270" x="4954588" y="5549900"/>
          <p14:tracePt t="96287" x="4897438" y="5600700"/>
          <p14:tracePt t="96303" x="4846638" y="5640388"/>
          <p14:tracePt t="96320" x="4822825" y="5657850"/>
          <p14:tracePt t="96337" x="4800600" y="5675313"/>
          <p14:tracePt t="96354" x="4778375" y="5686425"/>
          <p14:tracePt t="96370" x="4754563" y="5692775"/>
          <p14:tracePt t="96387" x="4725988" y="5703888"/>
          <p14:tracePt t="96403" x="4692650" y="5703888"/>
          <p14:tracePt t="96421" x="4664075" y="5715000"/>
          <p14:tracePt t="96437" x="4629150" y="5721350"/>
          <p14:tracePt t="96454" x="4543425" y="5726113"/>
          <p14:tracePt t="96470" x="4479925" y="5732463"/>
          <p14:tracePt t="96487" x="4422775" y="5743575"/>
          <p14:tracePt t="96503" x="4354513" y="5754688"/>
          <p14:tracePt t="96520" x="4297363" y="5772150"/>
          <p14:tracePt t="96537" x="4240213" y="5778500"/>
          <p14:tracePt t="96553" x="4183063" y="5789613"/>
          <p14:tracePt t="96570" x="4121150" y="5794375"/>
          <p14:tracePt t="96587" x="4064000" y="5794375"/>
          <p14:tracePt t="96603" x="4029075" y="5794375"/>
          <p14:tracePt t="96620" x="3989388" y="5794375"/>
          <p14:tracePt t="96637" x="3949700" y="5794375"/>
          <p14:tracePt t="96654" x="3921125" y="5794375"/>
          <p14:tracePt t="96654" x="3908425" y="5794375"/>
          <p14:tracePt t="96670" x="3886200" y="5794375"/>
          <p14:tracePt t="96687" x="3875088" y="5789613"/>
          <p14:tracePt t="96703" x="3863975" y="5789613"/>
          <p14:tracePt t="96720" x="3857625" y="5789613"/>
          <p14:tracePt t="96830" x="3857625" y="5783263"/>
          <p14:tracePt t="96982" x="3857625" y="5778500"/>
          <p14:tracePt t="97007" x="3851275" y="5778500"/>
          <p14:tracePt t="97014" x="3851275" y="5772150"/>
          <p14:tracePt t="97022" x="3846513" y="5772150"/>
          <p14:tracePt t="97037" x="3835400" y="5754688"/>
          <p14:tracePt t="97053" x="3822700" y="5737225"/>
          <p14:tracePt t="97071" x="3811588" y="5721350"/>
          <p14:tracePt t="97087" x="3794125" y="5697538"/>
          <p14:tracePt t="97104" x="3778250" y="5675313"/>
          <p14:tracePt t="97120" x="3754438" y="5651500"/>
          <p14:tracePt t="97137" x="3732213" y="5611813"/>
          <p14:tracePt t="97153" x="3697288" y="5561013"/>
          <p14:tracePt t="97171" x="3646488" y="5503863"/>
          <p14:tracePt t="97187" x="3589338" y="5451475"/>
          <p14:tracePt t="97204" x="3532188" y="5422900"/>
          <p14:tracePt t="97220" x="3492500" y="5394325"/>
          <p14:tracePt t="97237" x="3457575" y="5378450"/>
          <p14:tracePt t="97254" x="3417888" y="5360988"/>
          <p14:tracePt t="97271" x="3400425" y="5354638"/>
          <p14:tracePt t="97287" x="3389313" y="5354638"/>
          <p14:tracePt t="97304" x="3382963" y="5354638"/>
          <p14:tracePt t="97320" x="3378200" y="5354638"/>
          <p14:tracePt t="97574" x="3378200" y="5349875"/>
          <p14:tracePt t="97599" x="3378200" y="5343525"/>
          <p14:tracePt t="97614" x="3371850" y="5332413"/>
          <p14:tracePt t="97622" x="3365500" y="5321300"/>
          <p14:tracePt t="97637" x="3349625" y="5303838"/>
          <p14:tracePt t="97653" x="3325813" y="5286375"/>
          <p14:tracePt t="97671" x="3314700" y="5280025"/>
          <p14:tracePt t="97687" x="3303588" y="5275263"/>
          <p14:tracePt t="98126" x="3303588" y="5268913"/>
          <p14:tracePt t="98137" x="3308350" y="5268913"/>
          <p14:tracePt t="98137" x="3349625" y="5251450"/>
          <p14:tracePt t="98154" x="3406775" y="5235575"/>
          <p14:tracePt t="98170" x="3486150" y="5218113"/>
          <p14:tracePt t="98187" x="3606800" y="5207000"/>
          <p14:tracePt t="98203" x="3732213" y="5200650"/>
          <p14:tracePt t="98220" x="3857625" y="5194300"/>
          <p14:tracePt t="98237" x="3983038" y="5189538"/>
          <p14:tracePt t="98253" x="4165600" y="5183188"/>
          <p14:tracePt t="98271" x="4303713" y="5183188"/>
          <p14:tracePt t="98287" x="4422775" y="5183188"/>
          <p14:tracePt t="98303" x="4560888" y="5183188"/>
          <p14:tracePt t="98320" x="4679950" y="5189538"/>
          <p14:tracePt t="98337" x="4794250" y="5200650"/>
          <p14:tracePt t="98353" x="4903788" y="5207000"/>
          <p14:tracePt t="98370" x="5029200" y="5218113"/>
          <p14:tracePt t="98387" x="5154613" y="5222875"/>
          <p14:tracePt t="98403" x="5280025" y="5235575"/>
          <p14:tracePt t="98421" x="5378450" y="5235575"/>
          <p14:tracePt t="98437" x="5475288" y="5240338"/>
          <p14:tracePt t="98454" x="5607050" y="5240338"/>
          <p14:tracePt t="98470" x="5686425" y="5246688"/>
          <p14:tracePt t="98487" x="5761038" y="5246688"/>
          <p14:tracePt t="98503" x="5807075" y="5246688"/>
          <p14:tracePt t="98520" x="5840413" y="5246688"/>
          <p14:tracePt t="98537" x="5880100" y="5246688"/>
          <p14:tracePt t="98554" x="5908675" y="5251450"/>
          <p14:tracePt t="98570" x="5943600" y="5251450"/>
          <p14:tracePt t="98587" x="5978525" y="5251450"/>
          <p14:tracePt t="98603" x="6018213" y="5251450"/>
          <p14:tracePt t="98620" x="6069013" y="5257800"/>
          <p14:tracePt t="98636" x="6126163" y="5257800"/>
          <p14:tracePt t="98654" x="6183313" y="5257800"/>
          <p14:tracePt t="98670" x="6264275" y="5264150"/>
          <p14:tracePt t="98687" x="6321425" y="5268913"/>
          <p14:tracePt t="98703" x="6372225" y="5268913"/>
          <p14:tracePt t="98720" x="6423025" y="5275263"/>
          <p14:tracePt t="98736" x="6457950" y="5275263"/>
          <p14:tracePt t="98754" x="6492875" y="5275263"/>
          <p14:tracePt t="98770" x="6508750" y="5280025"/>
          <p14:tracePt t="98787" x="6526213" y="5280025"/>
          <p14:tracePt t="98803" x="6532563" y="5280025"/>
          <p14:tracePt t="99653" x="0" y="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Voltage Regulators</a:t>
            </a:r>
            <a:endParaRPr lang="en-US" dirty="0"/>
          </a:p>
        </p:txBody>
      </p:sp>
      <p:sp>
        <p:nvSpPr>
          <p:cNvPr id="3" name="Content Placeholder 2"/>
          <p:cNvSpPr>
            <a:spLocks noGrp="1"/>
          </p:cNvSpPr>
          <p:nvPr>
            <p:ph idx="1"/>
          </p:nvPr>
        </p:nvSpPr>
        <p:spPr>
          <a:xfrm>
            <a:off x="457200" y="1600201"/>
            <a:ext cx="8229600" cy="2057400"/>
          </a:xfrm>
        </p:spPr>
        <p:txBody>
          <a:bodyPr>
            <a:normAutofit/>
          </a:bodyPr>
          <a:lstStyle/>
          <a:p>
            <a:r>
              <a:rPr lang="en-US" sz="2000" dirty="0" smtClean="0"/>
              <a:t>Voltage regulators are variable tap position devices, an autotransformer, that change the effective turns ratio of a single coil autotransformer.</a:t>
            </a:r>
          </a:p>
          <a:p>
            <a:r>
              <a:rPr lang="en-US" sz="2000" dirty="0" smtClean="0"/>
              <a:t>In general, regulators have 33 tap positions that allow for a range of +/- 10% of nominal voltage.</a:t>
            </a:r>
          </a:p>
          <a:p>
            <a:r>
              <a:rPr lang="en-US" sz="2000" dirty="0" smtClean="0"/>
              <a:t>16 taps “boost” voltage, 16 “buck” voltage, and a single tap gives a 1:1 turns ratio.</a:t>
            </a:r>
            <a:endParaRPr lang="en-US" sz="2000" dirty="0"/>
          </a:p>
        </p:txBody>
      </p:sp>
      <p:pic>
        <p:nvPicPr>
          <p:cNvPr id="22547"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3810000"/>
            <a:ext cx="5006106"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B6F15528-21DE-4FAA-801E-634DDDAF4B2B}" type="slidenum">
              <a:rPr lang="en-US" smtClean="0"/>
              <a:pPr/>
              <a:t>18</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5975"/>
    </mc:Choice>
    <mc:Fallback xmlns="">
      <p:transition spd="slow" advTm="115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3A86A75C-4F4B-4683-9AE1-C65F6400EC91}">
      <p14:laserTraceLst xmlns:p14="http://schemas.microsoft.com/office/powerpoint/2010/main">
        <p14:tracePtLst>
          <p14:tracePt t="31190" x="4292600" y="4754563"/>
          <p14:tracePt t="31191" x="4292600" y="4743450"/>
          <p14:tracePt t="31207" x="4292600" y="4737100"/>
          <p14:tracePt t="31390" x="4292600" y="4743450"/>
          <p14:tracePt t="31391" x="4292600" y="4760913"/>
          <p14:tracePt t="31414" x="4308475" y="4829175"/>
          <p14:tracePt t="31424" x="4343400" y="4921250"/>
          <p14:tracePt t="31440" x="4394200" y="5040313"/>
          <p14:tracePt t="31457" x="4451350" y="5178425"/>
          <p14:tracePt t="31473" x="4525963" y="5314950"/>
          <p14:tracePt t="31491" x="4600575" y="5451475"/>
          <p14:tracePt t="31507" x="4668838" y="5583238"/>
          <p14:tracePt t="31524" x="4743450" y="5708650"/>
          <p14:tracePt t="31540" x="4811713" y="5829300"/>
          <p14:tracePt t="31557" x="4875213" y="5921375"/>
          <p14:tracePt t="31573" x="4949825" y="6022975"/>
          <p14:tracePt t="31591" x="5000625" y="6080125"/>
          <p14:tracePt t="31607" x="5046663" y="6121400"/>
          <p14:tracePt t="31624" x="5092700" y="6165850"/>
          <p14:tracePt t="31640" x="5143500" y="6194425"/>
          <p14:tracePt t="31657" x="5172075" y="6223000"/>
          <p14:tracePt t="31673" x="5194300" y="6240463"/>
          <p14:tracePt t="31878" x="5189538" y="6240463"/>
          <p14:tracePt t="31881" x="5183188" y="6240463"/>
          <p14:tracePt t="31890" x="5154613" y="6240463"/>
          <p14:tracePt t="31907" x="5126038" y="6235700"/>
          <p14:tracePt t="31924" x="5108575" y="6223000"/>
          <p14:tracePt t="31940" x="5080000" y="6211888"/>
          <p14:tracePt t="31957" x="5051425" y="6200775"/>
          <p14:tracePt t="31973" x="4989513" y="6178550"/>
          <p14:tracePt t="31991" x="4937125" y="6165850"/>
          <p14:tracePt t="32007" x="4868863" y="6154738"/>
          <p14:tracePt t="32023" x="4800600" y="6149975"/>
          <p14:tracePt t="32040" x="4703763" y="6132513"/>
          <p14:tracePt t="32057" x="4611688" y="6115050"/>
          <p14:tracePt t="32073" x="4554538" y="6108700"/>
          <p14:tracePt t="32091" x="4532313" y="6108700"/>
          <p14:tracePt t="32107" x="4514850" y="6108700"/>
          <p14:tracePt t="32124" x="4503738" y="6108700"/>
          <p14:tracePt t="32140" x="4497388" y="6108700"/>
          <p14:tracePt t="32157" x="4492625" y="6108700"/>
          <p14:tracePt t="32173" x="4479925" y="6108700"/>
          <p14:tracePt t="32191" x="4464050" y="6108700"/>
          <p14:tracePt t="32207" x="4457700" y="6108700"/>
          <p14:tracePt t="32223" x="4451350" y="6108700"/>
          <p14:tracePt t="32240" x="4446588" y="6108700"/>
          <p14:tracePt t="32257" x="4418013" y="6108700"/>
          <p14:tracePt t="32273" x="4371975" y="6108700"/>
          <p14:tracePt t="32290" x="4314825" y="6115050"/>
          <p14:tracePt t="32307" x="4297363" y="6115050"/>
          <p14:tracePt t="32323" x="4279900" y="6115050"/>
          <p14:tracePt t="32340" x="4257675" y="6121400"/>
          <p14:tracePt t="32357" x="4235450" y="6126163"/>
          <p14:tracePt t="32373" x="4217988" y="6132513"/>
          <p14:tracePt t="32391" x="4206875" y="6132513"/>
          <p14:tracePt t="32407" x="4194175" y="6137275"/>
          <p14:tracePt t="32424" x="4183063" y="6143625"/>
          <p14:tracePt t="32440" x="4178300" y="6143625"/>
          <p14:tracePt t="32550" x="4171950" y="6143625"/>
          <p14:tracePt t="32646" x="4171950" y="6137275"/>
          <p14:tracePt t="32662" x="4171950" y="6132513"/>
          <p14:tracePt t="32678" x="4171950" y="6126163"/>
          <p14:tracePt t="32686" x="4171950" y="6121400"/>
          <p14:tracePt t="34102" x="4178300" y="6121400"/>
          <p14:tracePt t="34108" x="4183063" y="6121400"/>
          <p14:tracePt t="34125" x="4211638" y="6121400"/>
          <p14:tracePt t="34140" x="4246563" y="6121400"/>
          <p14:tracePt t="34156" x="4279900" y="6121400"/>
          <p14:tracePt t="34173" x="4337050" y="6121400"/>
          <p14:tracePt t="34190" x="4371975" y="6121400"/>
          <p14:tracePt t="34207" x="4406900" y="6121400"/>
          <p14:tracePt t="34223" x="4429125" y="6121400"/>
          <p14:tracePt t="34240" x="4451350" y="6126163"/>
          <p14:tracePt t="34256" x="4464050" y="6126163"/>
          <p14:tracePt t="34273" x="4479925" y="6126163"/>
          <p14:tracePt t="34290" x="4497388" y="6126163"/>
          <p14:tracePt t="34306" x="4508500" y="6126163"/>
          <p14:tracePt t="34324" x="4532313" y="6126163"/>
          <p14:tracePt t="34340" x="4554538" y="6132513"/>
          <p14:tracePt t="34357" x="4583113" y="6132513"/>
          <p14:tracePt t="34373" x="4629150" y="6132513"/>
          <p14:tracePt t="34390" x="4664075" y="6132513"/>
          <p14:tracePt t="34406" x="4692650" y="6132513"/>
          <p14:tracePt t="34423" x="4725988" y="6132513"/>
          <p14:tracePt t="34440" x="4760913" y="6132513"/>
          <p14:tracePt t="34457" x="4794250" y="6132513"/>
          <p14:tracePt t="34473" x="4835525" y="6132513"/>
          <p14:tracePt t="34490" x="4868863" y="6132513"/>
          <p14:tracePt t="34506" x="4903788" y="6132513"/>
          <p14:tracePt t="34524" x="4943475" y="6132513"/>
          <p14:tracePt t="34540" x="4983163" y="6132513"/>
          <p14:tracePt t="34557" x="5029200" y="6132513"/>
          <p14:tracePt t="34573" x="5092700" y="6132513"/>
          <p14:tracePt t="34591" x="5137150" y="6132513"/>
          <p14:tracePt t="34606" x="5183188" y="6132513"/>
          <p14:tracePt t="34624" x="5229225" y="6132513"/>
          <p14:tracePt t="34640" x="5275263" y="6132513"/>
          <p14:tracePt t="34657" x="5326063" y="6137275"/>
          <p14:tracePt t="34673" x="5365750" y="6137275"/>
          <p14:tracePt t="34690" x="5411788" y="6137275"/>
          <p14:tracePt t="34706" x="5446713" y="6137275"/>
          <p14:tracePt t="34723" x="5480050" y="6137275"/>
          <p14:tracePt t="34740" x="5508625" y="6137275"/>
          <p14:tracePt t="34757" x="5543550" y="6137275"/>
          <p14:tracePt t="34773" x="5607050" y="6137275"/>
          <p14:tracePt t="34790" x="5640388" y="6132513"/>
          <p14:tracePt t="34806" x="5675313" y="6132513"/>
          <p14:tracePt t="34824" x="5708650" y="6132513"/>
          <p14:tracePt t="34840" x="5743575" y="6132513"/>
          <p14:tracePt t="34857" x="5783263" y="6132513"/>
          <p14:tracePt t="34873" x="5818188" y="6132513"/>
          <p14:tracePt t="34890" x="5851525" y="6132513"/>
          <p14:tracePt t="34906" x="5886450" y="6132513"/>
          <p14:tracePt t="34924" x="5921375" y="6132513"/>
          <p14:tracePt t="34940" x="5949950" y="6132513"/>
          <p14:tracePt t="34957" x="5983288" y="6132513"/>
          <p14:tracePt t="34973" x="6040438" y="6132513"/>
          <p14:tracePt t="34990" x="6064250" y="6132513"/>
          <p14:tracePt t="35006" x="6092825" y="6126163"/>
          <p14:tracePt t="35024" x="6115050" y="6126163"/>
          <p14:tracePt t="35040" x="6137275" y="6126163"/>
          <p14:tracePt t="35057" x="6165850" y="6126163"/>
          <p14:tracePt t="35073" x="6183313" y="6126163"/>
          <p14:tracePt t="35090" x="6207125" y="6126163"/>
          <p14:tracePt t="35107" x="6218238" y="6126163"/>
          <p14:tracePt t="35124" x="6235700" y="6126163"/>
          <p14:tracePt t="35140" x="6246813" y="6126163"/>
          <p14:tracePt t="35157" x="6251575" y="6126163"/>
          <p14:tracePt t="35173" x="6257925" y="6126163"/>
          <p14:tracePt t="35190" x="6264275" y="6126163"/>
          <p14:tracePt t="35206" x="6269038" y="6126163"/>
          <p14:tracePt t="35223" x="6275388" y="6126163"/>
          <p14:tracePt t="35240" x="6280150" y="6126163"/>
          <p14:tracePt t="35256" x="6286500" y="6126163"/>
          <p14:tracePt t="35590" x="6269038" y="6126163"/>
          <p14:tracePt t="35598" x="6161088" y="6115050"/>
          <p14:tracePt t="35610" x="5989638" y="6103938"/>
          <p14:tracePt t="35623" x="5754688" y="6092825"/>
          <p14:tracePt t="35640" x="5446713" y="6075363"/>
          <p14:tracePt t="35656" x="5097463" y="6075363"/>
          <p14:tracePt t="35673" x="4697413" y="6075363"/>
          <p14:tracePt t="35690" x="4268788" y="6075363"/>
          <p14:tracePt t="35706" x="3835400" y="6080125"/>
          <p14:tracePt t="35723" x="3479800" y="6092825"/>
          <p14:tracePt t="35740" x="3222625" y="6097588"/>
          <p14:tracePt t="35757" x="3057525" y="6097588"/>
          <p14:tracePt t="35773" x="2908300" y="6103938"/>
          <p14:tracePt t="35790" x="2863850" y="6103938"/>
          <p14:tracePt t="35806" x="2851150" y="6103938"/>
          <p14:tracePt t="35934" x="2851150" y="6108700"/>
          <p14:tracePt t="35940" x="2846388" y="6108700"/>
          <p14:tracePt t="35957" x="2846388" y="6115050"/>
          <p14:tracePt t="35957" x="2840038" y="6115050"/>
          <p14:tracePt t="36142" x="2846388" y="6115050"/>
          <p14:tracePt t="36150" x="2857500" y="6115050"/>
          <p14:tracePt t="36158" x="2914650" y="6115050"/>
          <p14:tracePt t="36158" x="2978150" y="6121400"/>
          <p14:tracePt t="36174" x="3125788" y="6121400"/>
          <p14:tracePt t="36190" x="3332163" y="6121400"/>
          <p14:tracePt t="36207" x="3617913" y="6103938"/>
          <p14:tracePt t="36223" x="3921125" y="6103938"/>
          <p14:tracePt t="36240" x="4251325" y="6103938"/>
          <p14:tracePt t="36256" x="4549775" y="6086475"/>
          <p14:tracePt t="36274" x="4811713" y="6069013"/>
          <p14:tracePt t="36290" x="5040313" y="6064250"/>
          <p14:tracePt t="36307" x="5211763" y="6057900"/>
          <p14:tracePt t="36323" x="5372100" y="6057900"/>
          <p14:tracePt t="36340" x="5521325" y="6046788"/>
          <p14:tracePt t="36357" x="5640388" y="6040438"/>
          <p14:tracePt t="36357" x="5692775" y="6040438"/>
          <p14:tracePt t="36374" x="5772150" y="6040438"/>
          <p14:tracePt t="36390" x="5840413" y="6040438"/>
          <p14:tracePt t="36407" x="5897563" y="6040438"/>
          <p14:tracePt t="36423" x="5961063" y="6040438"/>
          <p14:tracePt t="36440" x="6029325" y="6046788"/>
          <p14:tracePt t="36456" x="6092825" y="6046788"/>
          <p14:tracePt t="36474" x="6154738" y="6046788"/>
          <p14:tracePt t="36490" x="6200775" y="6046788"/>
          <p14:tracePt t="36507" x="6251575" y="6046788"/>
          <p14:tracePt t="36523" x="6315075" y="6051550"/>
          <p14:tracePt t="36540" x="6389688" y="6051550"/>
          <p14:tracePt t="36556" x="6475413" y="6057900"/>
          <p14:tracePt t="36556" x="6515100" y="6057900"/>
          <p14:tracePt t="36574" x="6583363" y="6057900"/>
          <p14:tracePt t="36590" x="6640513" y="6057900"/>
          <p14:tracePt t="36607" x="6686550" y="6057900"/>
          <p14:tracePt t="36623" x="6726238" y="6057900"/>
          <p14:tracePt t="36640" x="6737350" y="6057900"/>
          <p14:tracePt t="36656" x="6750050" y="6057900"/>
          <p14:tracePt t="38389" x="6743700" y="6057900"/>
          <p14:tracePt t="38406" x="6737350" y="6057900"/>
          <p14:tracePt t="38423" x="6732588" y="6057900"/>
          <p14:tracePt t="38423" x="6726238" y="6057900"/>
          <p14:tracePt t="38440" x="6721475" y="6057900"/>
          <p14:tracePt t="38457" x="6715125" y="6057900"/>
          <p14:tracePt t="38473" x="6704013" y="6057900"/>
          <p14:tracePt t="38490" x="6697663" y="6057900"/>
          <p14:tracePt t="38506" x="6686550" y="6057900"/>
          <p14:tracePt t="38523" x="6680200" y="6057900"/>
          <p14:tracePt t="38539" x="6669088" y="6057900"/>
          <p14:tracePt t="38556" x="6664325" y="6057900"/>
          <p14:tracePt t="38573" x="6651625" y="6057900"/>
          <p14:tracePt t="38590" x="6646863" y="6051550"/>
          <p14:tracePt t="38606" x="6635750" y="6051550"/>
          <p14:tracePt t="38623" x="6623050" y="6051550"/>
          <p14:tracePt t="38639" x="6618288" y="6051550"/>
          <p14:tracePt t="38656" x="6600825" y="6051550"/>
          <p14:tracePt t="38673" x="6583363" y="6051550"/>
          <p14:tracePt t="38690" x="6565900" y="6057900"/>
          <p14:tracePt t="38706" x="6543675" y="6057900"/>
          <p14:tracePt t="38724" x="6532563" y="6057900"/>
          <p14:tracePt t="38739" x="6508750" y="6057900"/>
          <p14:tracePt t="38757" x="6486525" y="6057900"/>
          <p14:tracePt t="38773" x="6429375" y="6057900"/>
          <p14:tracePt t="38790" x="6394450" y="6057900"/>
          <p14:tracePt t="38806" x="6354763" y="6057900"/>
          <p14:tracePt t="38823" x="6308725" y="6051550"/>
          <p14:tracePt t="38839" x="6257925" y="6046788"/>
          <p14:tracePt t="38856" x="6218238" y="6040438"/>
          <p14:tracePt t="38873" x="6189663" y="6040438"/>
          <p14:tracePt t="38890" x="6183313" y="6040438"/>
          <p14:tracePt t="39061" x="6178550" y="6040438"/>
          <p14:tracePt t="39070" x="6172200" y="6040438"/>
          <p14:tracePt t="39075" x="6154738" y="6040438"/>
          <p14:tracePt t="39089" x="6126163" y="6035675"/>
          <p14:tracePt t="39106" x="6097588" y="6035675"/>
          <p14:tracePt t="39123" x="6080125" y="6035675"/>
          <p14:tracePt t="39139" x="6051550" y="6035675"/>
          <p14:tracePt t="39156" x="6022975" y="6035675"/>
          <p14:tracePt t="39173" x="5989638" y="6035675"/>
          <p14:tracePt t="39190" x="5978525" y="6035675"/>
          <p14:tracePt t="39206" x="5972175" y="6035675"/>
          <p14:tracePt t="39223" x="5965825" y="6035675"/>
          <p14:tracePt t="39239" x="5954713" y="6029325"/>
          <p14:tracePt t="39389" x="5954713" y="6022975"/>
          <p14:tracePt t="39733" x="5949950" y="6022975"/>
          <p14:tracePt t="39757" x="5949950" y="6029325"/>
          <p14:tracePt t="39765" x="5943600" y="6029325"/>
          <p14:tracePt t="39765" x="5937250" y="6029325"/>
          <p14:tracePt t="39789" x="5932488" y="6029325"/>
          <p14:tracePt t="39790" x="5932488" y="6035675"/>
          <p14:tracePt t="39806" x="5926138" y="6035675"/>
          <p14:tracePt t="39902" x="5921375" y="6035675"/>
          <p14:tracePt t="39917" x="5915025" y="6040438"/>
          <p14:tracePt t="39924" x="5908675" y="6046788"/>
          <p14:tracePt t="39940" x="5903913" y="6046788"/>
          <p14:tracePt t="39956" x="5897563" y="6046788"/>
          <p14:tracePt t="40037" x="5897563" y="6051550"/>
          <p14:tracePt t="40045" x="5892800" y="6051550"/>
          <p14:tracePt t="40078" x="5886450" y="6051550"/>
          <p14:tracePt t="40101" x="5880100" y="6051550"/>
          <p14:tracePt t="40133" x="5880100" y="6057900"/>
          <p14:tracePt t="40149" x="5875338" y="6057900"/>
          <p14:tracePt t="40765" x="5875338" y="6064250"/>
          <p14:tracePt t="41234" x="5868988" y="6064250"/>
          <p14:tracePt t="41525" x="5868988" y="6057900"/>
          <p14:tracePt t="41533" x="5875338" y="6057900"/>
          <p14:tracePt t="41541" x="5880100" y="6029325"/>
          <p14:tracePt t="41557" x="5886450" y="5989638"/>
          <p14:tracePt t="41573" x="5903913" y="5908675"/>
          <p14:tracePt t="41590" x="5921375" y="5835650"/>
          <p14:tracePt t="41606" x="5937250" y="5765800"/>
          <p14:tracePt t="41623" x="5949950" y="5680075"/>
          <p14:tracePt t="41639" x="5954713" y="5589588"/>
          <p14:tracePt t="41657" x="5961063" y="5503863"/>
          <p14:tracePt t="41673" x="5965825" y="5400675"/>
          <p14:tracePt t="41690" x="5965825" y="5297488"/>
          <p14:tracePt t="41706" x="5965825" y="5189538"/>
          <p14:tracePt t="41723" x="5949950" y="5080000"/>
          <p14:tracePt t="41739" x="5926138" y="4960938"/>
          <p14:tracePt t="41756" x="5908675" y="4846638"/>
          <p14:tracePt t="41773" x="5880100" y="4675188"/>
          <p14:tracePt t="41790" x="5857875" y="4554538"/>
          <p14:tracePt t="41806" x="5835650" y="4435475"/>
          <p14:tracePt t="41823" x="5800725" y="4308475"/>
          <p14:tracePt t="41839" x="5749925" y="4178300"/>
          <p14:tracePt t="41856" x="5697538" y="4075113"/>
          <p14:tracePt t="41873" x="5668963" y="3994150"/>
          <p14:tracePt t="41890" x="5657850" y="3954463"/>
          <p14:tracePt t="41906" x="5651500" y="3921125"/>
          <p14:tracePt t="41923" x="5646738" y="3903663"/>
          <p14:tracePt t="41940" x="5635625" y="3886200"/>
          <p14:tracePt t="41957" x="5629275" y="3868738"/>
          <p14:tracePt t="41973" x="5618163" y="3851275"/>
          <p14:tracePt t="41990" x="5618163" y="3840163"/>
          <p14:tracePt t="42006" x="5611813" y="3829050"/>
          <p14:tracePt t="42023" x="5611813" y="3822700"/>
          <p14:tracePt t="42039" x="5611813" y="3817938"/>
          <p14:tracePt t="42229" x="5611813" y="3822700"/>
          <p14:tracePt t="42239" x="5618163" y="3822700"/>
          <p14:tracePt t="42243" x="5622925" y="3835400"/>
          <p14:tracePt t="42256" x="5629275" y="3846513"/>
          <p14:tracePt t="42273" x="5635625" y="3851275"/>
          <p14:tracePt t="42289" x="5640388" y="3857625"/>
          <p14:tracePt t="42306" x="5646738" y="3863975"/>
          <p14:tracePt t="42341" x="5651500" y="3863975"/>
          <p14:tracePt t="42637" x="5646738" y="3863975"/>
          <p14:tracePt t="42639" x="5640388" y="3863975"/>
          <p14:tracePt t="42656" x="5640388" y="3857625"/>
          <p14:tracePt t="42673" x="5635625" y="3857625"/>
          <p14:tracePt t="42689" x="5622925" y="3857625"/>
          <p14:tracePt t="42757" x="5618163" y="3857625"/>
          <p14:tracePt t="42917" x="5611813" y="3857625"/>
          <p14:tracePt t="42941" x="5607050" y="3857625"/>
          <p14:tracePt t="42957" x="5600700" y="3857625"/>
          <p14:tracePt t="43821" x="5600700" y="3851275"/>
          <p14:tracePt t="43827" x="5594350" y="3851275"/>
          <p14:tracePt t="43839" x="5589588" y="3846513"/>
          <p14:tracePt t="43856" x="5583238" y="3840163"/>
          <p14:tracePt t="43873" x="5578475" y="3840163"/>
          <p14:tracePt t="44165" x="5578475" y="3846513"/>
          <p14:tracePt t="44173" x="5572125" y="3868738"/>
          <p14:tracePt t="44190" x="5565775" y="3879850"/>
          <p14:tracePt t="44206" x="5554663" y="3903663"/>
          <p14:tracePt t="44222" x="5549900" y="3925888"/>
          <p14:tracePt t="44239" x="5537200" y="3949700"/>
          <p14:tracePt t="44256" x="5532438" y="3978275"/>
          <p14:tracePt t="44272" x="5526088" y="4000500"/>
          <p14:tracePt t="44290" x="5526088" y="4029075"/>
          <p14:tracePt t="44306" x="5521325" y="4064000"/>
          <p14:tracePt t="44323" x="5514975" y="4092575"/>
          <p14:tracePt t="44339" x="5514975" y="4121150"/>
          <p14:tracePt t="44356" x="5508625" y="4160838"/>
          <p14:tracePt t="44372" x="5503863" y="4217988"/>
          <p14:tracePt t="44390" x="5503863" y="4257675"/>
          <p14:tracePt t="44406" x="5497513" y="4292600"/>
          <p14:tracePt t="44423" x="5497513" y="4325938"/>
          <p14:tracePt t="44439" x="5497513" y="4354513"/>
          <p14:tracePt t="44456" x="5497513" y="4378325"/>
          <p14:tracePt t="44473" x="5497513" y="4400550"/>
          <p14:tracePt t="44489" x="5497513" y="4418013"/>
          <p14:tracePt t="44506" x="5497513" y="4451350"/>
          <p14:tracePt t="44523" x="5503863" y="4479925"/>
          <p14:tracePt t="44539" x="5508625" y="4508500"/>
          <p14:tracePt t="44556" x="5508625" y="4543425"/>
          <p14:tracePt t="44572" x="5521325" y="4606925"/>
          <p14:tracePt t="44589" x="5526088" y="4640263"/>
          <p14:tracePt t="44606" x="5532438" y="4675188"/>
          <p14:tracePt t="44623" x="5532438" y="4708525"/>
          <p14:tracePt t="44639" x="5543550" y="4743450"/>
          <p14:tracePt t="44656" x="5549900" y="4772025"/>
          <p14:tracePt t="44672" x="5561013" y="4811713"/>
          <p14:tracePt t="44690" x="5572125" y="4851400"/>
          <p14:tracePt t="44706" x="5578475" y="4892675"/>
          <p14:tracePt t="44723" x="5589588" y="4921250"/>
          <p14:tracePt t="44739" x="5594350" y="4949825"/>
          <p14:tracePt t="44756" x="5607050" y="4972050"/>
          <p14:tracePt t="44772" x="5607050" y="4994275"/>
          <p14:tracePt t="44791" x="5611813" y="5006975"/>
          <p14:tracePt t="44807" x="5618163" y="5022850"/>
          <p14:tracePt t="44824" x="5618163" y="5029200"/>
          <p14:tracePt t="44840" x="5622925" y="5035550"/>
          <p14:tracePt t="44857" x="5622925" y="5040313"/>
          <p14:tracePt t="44873" x="5629275" y="5046663"/>
          <p14:tracePt t="44891" x="5629275" y="5051425"/>
          <p14:tracePt t="44907" x="5629275" y="5057775"/>
          <p14:tracePt t="44924" x="5629275" y="5064125"/>
          <p14:tracePt t="45213" x="5635625" y="5064125"/>
          <p14:tracePt t="45223" x="5635625" y="5057775"/>
          <p14:tracePt t="45224" x="5635625" y="5051425"/>
          <p14:tracePt t="45240" x="5646738" y="5035550"/>
          <p14:tracePt t="45257" x="5657850" y="5011738"/>
          <p14:tracePt t="45273" x="5664200" y="4989513"/>
          <p14:tracePt t="45290" x="5686425" y="4965700"/>
          <p14:tracePt t="45307" x="5697538" y="4943475"/>
          <p14:tracePt t="45324" x="5715000" y="4921250"/>
          <p14:tracePt t="45340" x="5726113" y="4897438"/>
          <p14:tracePt t="45357" x="5737225" y="4886325"/>
          <p14:tracePt t="45373" x="5749925" y="4864100"/>
          <p14:tracePt t="45391" x="5754688" y="4857750"/>
          <p14:tracePt t="45407" x="5765800" y="4840288"/>
          <p14:tracePt t="45423" x="5778500" y="4835525"/>
          <p14:tracePt t="45440" x="5789613" y="4822825"/>
          <p14:tracePt t="45457" x="5800725" y="4806950"/>
          <p14:tracePt t="45473" x="5818188" y="4789488"/>
          <p14:tracePt t="45490" x="5846763" y="4772025"/>
          <p14:tracePt t="45507" x="5868988" y="4754563"/>
          <p14:tracePt t="45524" x="5903913" y="4737100"/>
          <p14:tracePt t="45540" x="5937250" y="4714875"/>
          <p14:tracePt t="45557" x="5961063" y="4703763"/>
          <p14:tracePt t="45573" x="5994400" y="4686300"/>
          <p14:tracePt t="45591" x="6011863" y="4675188"/>
          <p14:tracePt t="45607" x="6022975" y="4668838"/>
          <p14:tracePt t="45623" x="6029325" y="4657725"/>
          <p14:tracePt t="45640" x="6035675" y="4651375"/>
          <p14:tracePt t="45657" x="6040438" y="4651375"/>
          <p14:tracePt t="45673" x="6046788" y="4651375"/>
          <p14:tracePt t="45690" x="6046788" y="4646613"/>
          <p14:tracePt t="45734" x="6051550" y="4646613"/>
          <p14:tracePt t="45742" x="6051550" y="4640263"/>
          <p14:tracePt t="45757" x="6057900" y="4640263"/>
          <p14:tracePt t="45773" x="6064250" y="4635500"/>
          <p14:tracePt t="45790" x="6069013" y="4635500"/>
          <p14:tracePt t="45807" x="6075363" y="4635500"/>
          <p14:tracePt t="45823" x="6086475" y="4635500"/>
          <p14:tracePt t="45840" x="6092825" y="4640263"/>
          <p14:tracePt t="45857" x="6103938" y="4646613"/>
          <p14:tracePt t="45873" x="6121400" y="4664075"/>
          <p14:tracePt t="45890" x="6143625" y="4679950"/>
          <p14:tracePt t="45907" x="6165850" y="4692650"/>
          <p14:tracePt t="45923" x="6178550" y="4703763"/>
          <p14:tracePt t="45941" x="6189663" y="4708525"/>
          <p14:tracePt t="46358" x="6189663" y="4703763"/>
          <p14:tracePt t="46374" x="6189663" y="4697413"/>
          <p14:tracePt t="46390" x="6189663" y="4692650"/>
          <p14:tracePt t="46391" x="6189663" y="4686300"/>
          <p14:tracePt t="46407" x="6189663" y="4679950"/>
          <p14:tracePt t="46542" x="6189663" y="4675188"/>
          <p14:tracePt t="46556" x="6189663" y="4664075"/>
          <p14:tracePt t="46574" x="6183313" y="4651375"/>
          <p14:tracePt t="46590" x="6183313" y="4646613"/>
          <p14:tracePt t="46607" x="6183313" y="4635500"/>
          <p14:tracePt t="46623" x="6183313" y="4622800"/>
          <p14:tracePt t="46641" x="6183313" y="4618038"/>
          <p14:tracePt t="46656" x="6178550" y="4606925"/>
          <p14:tracePt t="46674" x="6178550" y="4600575"/>
          <p14:tracePt t="46690" x="6178550" y="4589463"/>
          <p14:tracePt t="46707" x="6178550" y="4578350"/>
          <p14:tracePt t="46723" x="6178550" y="4565650"/>
          <p14:tracePt t="46740" x="6178550" y="4554538"/>
          <p14:tracePt t="46757" x="6178550" y="4543425"/>
          <p14:tracePt t="46774" x="6172200" y="4532313"/>
          <p14:tracePt t="46790" x="6172200" y="4525963"/>
          <p14:tracePt t="46807" x="6165850" y="4521200"/>
          <p14:tracePt t="46823" x="6165850" y="4514850"/>
          <p14:tracePt t="46840" x="6165850" y="4508500"/>
          <p14:tracePt t="46856" x="6165850" y="4503738"/>
          <p14:tracePt t="46873" x="6165850" y="4497388"/>
          <p14:tracePt t="46890" x="6165850" y="4492625"/>
          <p14:tracePt t="46907" x="6161088" y="4479925"/>
          <p14:tracePt t="46923" x="6161088" y="4475163"/>
          <p14:tracePt t="46940" x="6161088" y="4464050"/>
          <p14:tracePt t="46957" x="6161088" y="4457700"/>
          <p14:tracePt t="46974" x="6161088" y="4446588"/>
          <p14:tracePt t="46990" x="6161088" y="4440238"/>
          <p14:tracePt t="47007" x="6161088" y="4435475"/>
          <p14:tracePt t="47023" x="6154738" y="4422775"/>
          <p14:tracePt t="47040" x="6154738" y="4418013"/>
          <p14:tracePt t="47056" x="6154738" y="4411663"/>
          <p14:tracePt t="47073" x="6154738" y="4400550"/>
          <p14:tracePt t="47090" x="6149975" y="4389438"/>
          <p14:tracePt t="47107" x="6149975" y="4383088"/>
          <p14:tracePt t="47123" x="6149975" y="4360863"/>
          <p14:tracePt t="47140" x="6149975" y="4337050"/>
          <p14:tracePt t="47156" x="6149975" y="4321175"/>
          <p14:tracePt t="47156" x="6149975" y="4308475"/>
          <p14:tracePt t="47174" x="6143625" y="4279900"/>
          <p14:tracePt t="47190" x="6143625" y="4257675"/>
          <p14:tracePt t="47207" x="6137275" y="4235450"/>
          <p14:tracePt t="47223" x="6137275" y="4217988"/>
          <p14:tracePt t="47240" x="6137275" y="4200525"/>
          <p14:tracePt t="47256" x="6132513" y="4189413"/>
          <p14:tracePt t="47273" x="6132513" y="4178300"/>
          <p14:tracePt t="47290" x="6132513" y="4165600"/>
          <p14:tracePt t="47307" x="6126163" y="4154488"/>
          <p14:tracePt t="47323" x="6126163" y="4137025"/>
          <p14:tracePt t="47340" x="6126163" y="4132263"/>
          <p14:tracePt t="47356" x="6126163" y="4114800"/>
          <p14:tracePt t="47374" x="6121400" y="4097338"/>
          <p14:tracePt t="47390" x="6115050" y="4068763"/>
          <p14:tracePt t="47406" x="6108700" y="4057650"/>
          <p14:tracePt t="47423" x="6108700" y="4046538"/>
          <p14:tracePt t="47440" x="6108700" y="4029075"/>
          <p14:tracePt t="47456" x="6108700" y="4017963"/>
          <p14:tracePt t="47473" x="6108700" y="4006850"/>
          <p14:tracePt t="47490" x="6108700" y="3994150"/>
          <p14:tracePt t="47507" x="6108700" y="3989388"/>
          <p14:tracePt t="47523" x="6108700" y="3978275"/>
          <p14:tracePt t="47540" x="6108700" y="3960813"/>
          <p14:tracePt t="47556" x="6108700" y="3954463"/>
          <p14:tracePt t="47573" x="6108700" y="3932238"/>
          <p14:tracePt t="47590" x="6103938" y="3925888"/>
          <p14:tracePt t="47606" x="6103938" y="3914775"/>
          <p14:tracePt t="47624" x="6103938" y="3908425"/>
          <p14:tracePt t="47640" x="6103938" y="3897313"/>
          <p14:tracePt t="47678" x="6103938" y="3892550"/>
          <p14:tracePt t="47689" x="6103938" y="3886200"/>
          <p14:tracePt t="47706" x="6103938" y="3879850"/>
          <p14:tracePt t="47723" x="6103938" y="3875088"/>
          <p14:tracePt t="47740" x="6103938" y="3868738"/>
          <p14:tracePt t="47757" x="6097588" y="3863975"/>
          <p14:tracePt t="47773" x="6097588" y="3857625"/>
          <p14:tracePt t="47918" x="6097588" y="3863975"/>
          <p14:tracePt t="47934" x="6097588" y="3868738"/>
          <p14:tracePt t="47942" x="6092825" y="3886200"/>
          <p14:tracePt t="47957" x="6086475" y="3914775"/>
          <p14:tracePt t="47973" x="6080125" y="3960813"/>
          <p14:tracePt t="47991" x="6075363" y="4000500"/>
          <p14:tracePt t="48006" x="6069013" y="4035425"/>
          <p14:tracePt t="48024" x="6069013" y="4051300"/>
          <p14:tracePt t="48040" x="6069013" y="4068763"/>
          <p14:tracePt t="48057" x="6064250" y="4086225"/>
          <p14:tracePt t="48073" x="6064250" y="4092575"/>
          <p14:tracePt t="48090" x="6064250" y="4108450"/>
          <p14:tracePt t="48106" x="6064250" y="4125913"/>
          <p14:tracePt t="48124" x="6064250" y="4154488"/>
          <p14:tracePt t="48140" x="6064250" y="4183063"/>
          <p14:tracePt t="48157" x="6069013" y="4217988"/>
          <p14:tracePt t="48173" x="6075363" y="4275138"/>
          <p14:tracePt t="48190" x="6075363" y="4308475"/>
          <p14:tracePt t="48206" x="6086475" y="4343400"/>
          <p14:tracePt t="48224" x="6092825" y="4371975"/>
          <p14:tracePt t="48240" x="6092825" y="4394200"/>
          <p14:tracePt t="48257" x="6103938" y="4429125"/>
          <p14:tracePt t="48273" x="6115050" y="4457700"/>
          <p14:tracePt t="48290" x="6115050" y="4479925"/>
          <p14:tracePt t="48306" x="6121400" y="4508500"/>
          <p14:tracePt t="48324" x="6126163" y="4525963"/>
          <p14:tracePt t="48340" x="6126163" y="4549775"/>
          <p14:tracePt t="48357" x="6126163" y="4560888"/>
          <p14:tracePt t="48373" x="6132513" y="4572000"/>
          <p14:tracePt t="48758" x="6137275" y="4572000"/>
          <p14:tracePt t="48766" x="6137275" y="4565650"/>
          <p14:tracePt t="48774" x="6137275" y="4537075"/>
          <p14:tracePt t="48774" x="6143625" y="4521200"/>
          <p14:tracePt t="48790" x="6154738" y="4451350"/>
          <p14:tracePt t="48806" x="6161088" y="4383088"/>
          <p14:tracePt t="48823" x="6165850" y="4314825"/>
          <p14:tracePt t="48840" x="6165850" y="4251325"/>
          <p14:tracePt t="48857" x="6165850" y="4206875"/>
          <p14:tracePt t="48873" x="6165850" y="4154488"/>
          <p14:tracePt t="48890" x="6165850" y="4114800"/>
          <p14:tracePt t="48906" x="6154738" y="4064000"/>
          <p14:tracePt t="48923" x="6154738" y="4035425"/>
          <p14:tracePt t="48940" x="6149975" y="4011613"/>
          <p14:tracePt t="48957" x="6143625" y="4000500"/>
          <p14:tracePt t="48973" x="6143625" y="3989388"/>
          <p14:tracePt t="48990" x="6143625" y="3983038"/>
          <p14:tracePt t="49006" x="6137275" y="3978275"/>
          <p14:tracePt t="49023" x="6132513" y="3971925"/>
          <p14:tracePt t="49041" x="6132513" y="3965575"/>
          <p14:tracePt t="49142" x="6126163" y="3971925"/>
          <p14:tracePt t="49143" x="6126163" y="3978275"/>
          <p14:tracePt t="49156" x="6126163" y="4000500"/>
          <p14:tracePt t="49173" x="6126163" y="4057650"/>
          <p14:tracePt t="49190" x="6121400" y="4103688"/>
          <p14:tracePt t="49207" x="6115050" y="4143375"/>
          <p14:tracePt t="49223" x="6115050" y="4183063"/>
          <p14:tracePt t="49240" x="6115050" y="4222750"/>
          <p14:tracePt t="49256" x="6115050" y="4257675"/>
          <p14:tracePt t="49273" x="6121400" y="4297363"/>
          <p14:tracePt t="49290" x="6126163" y="4332288"/>
          <p14:tracePt t="49307" x="6132513" y="4360863"/>
          <p14:tracePt t="49323" x="6137275" y="4389438"/>
          <p14:tracePt t="49340" x="6137275" y="4406900"/>
          <p14:tracePt t="49356" x="6143625" y="4422775"/>
          <p14:tracePt t="49373" x="6149975" y="4446588"/>
          <p14:tracePt t="49390" x="6149975" y="4457700"/>
          <p14:tracePt t="49407" x="6149975" y="4468813"/>
          <p14:tracePt t="49423" x="6154738" y="4479925"/>
          <p14:tracePt t="49440" x="6161088" y="4486275"/>
          <p14:tracePt t="49456" x="6161088" y="4492625"/>
          <p14:tracePt t="49473" x="6161088" y="4497388"/>
          <p14:tracePt t="49490" x="6165850" y="4503738"/>
          <p14:tracePt t="49507" x="6165850" y="4521200"/>
          <p14:tracePt t="49523" x="6165850" y="4532313"/>
          <p14:tracePt t="49540" x="6172200" y="4549775"/>
          <p14:tracePt t="49556" x="6172200" y="4554538"/>
          <p14:tracePt t="49574" x="6172200" y="4565650"/>
          <p14:tracePt t="49590" x="6172200" y="4578350"/>
          <p14:tracePt t="49630" x="6178550" y="4578350"/>
          <p14:tracePt t="49646" x="6178550" y="4583113"/>
          <p14:tracePt t="49673" x="6178550" y="4589463"/>
          <p14:tracePt t="49742" x="6172200" y="4589463"/>
          <p14:tracePt t="49774" x="6165850" y="4589463"/>
          <p14:tracePt t="49790" x="6161088" y="4589463"/>
          <p14:tracePt t="49806" x="6149975" y="4589463"/>
          <p14:tracePt t="49823" x="6149975" y="4594225"/>
          <p14:tracePt t="49840" x="6143625" y="4594225"/>
          <p14:tracePt t="49878" x="6137275" y="4594225"/>
          <p14:tracePt t="49910" x="6132513" y="4594225"/>
          <p14:tracePt t="50022" x="6126163" y="4594225"/>
          <p14:tracePt t="50134" x="6121400" y="4594225"/>
          <p14:tracePt t="50142" x="6121400" y="4600575"/>
          <p14:tracePt t="50158" x="6108700" y="4606925"/>
          <p14:tracePt t="50190" x="6103938" y="4606925"/>
          <p14:tracePt t="58781" x="6103938" y="4600575"/>
          <p14:tracePt t="58789" x="6103938" y="4589463"/>
          <p14:tracePt t="58797" x="6103938" y="4572000"/>
          <p14:tracePt t="58809" x="6103938" y="4549775"/>
          <p14:tracePt t="58822" x="6103938" y="4532313"/>
          <p14:tracePt t="58839" x="6103938" y="4514850"/>
          <p14:tracePt t="58856" x="6103938" y="4503738"/>
          <p14:tracePt t="58872" x="6103938" y="4497388"/>
          <p14:tracePt t="58889" x="6103938" y="4492625"/>
          <p14:tracePt t="58906" x="6103938" y="4486275"/>
          <p14:tracePt t="58922" x="6103938" y="4479925"/>
          <p14:tracePt t="58939" x="6103938" y="4468813"/>
          <p14:tracePt t="58956" x="6103938" y="4451350"/>
          <p14:tracePt t="58972" x="6103938" y="4435475"/>
          <p14:tracePt t="58989" x="6097588" y="4422775"/>
          <p14:tracePt t="59006" x="6097588" y="4418013"/>
          <p14:tracePt t="59022" x="6097588" y="4411663"/>
          <p14:tracePt t="59039" x="6097588" y="4406900"/>
          <p14:tracePt t="59277" x="6097588" y="4400550"/>
          <p14:tracePt t="59289" x="6097588" y="4394200"/>
          <p14:tracePt t="59293" x="6097588" y="4378325"/>
          <p14:tracePt t="59306" x="6092825" y="4354513"/>
          <p14:tracePt t="59322" x="6092825" y="4325938"/>
          <p14:tracePt t="59339" x="6092825" y="4286250"/>
          <p14:tracePt t="59356" x="6086475" y="4264025"/>
          <p14:tracePt t="59373" x="6086475" y="4246563"/>
          <p14:tracePt t="59389" x="6086475" y="4235450"/>
          <p14:tracePt t="59573" x="6086475" y="4229100"/>
          <p14:tracePt t="59589" x="6086475" y="4222750"/>
          <p14:tracePt t="59597" x="6086475" y="4206875"/>
          <p14:tracePt t="59606" x="6086475" y="4178300"/>
          <p14:tracePt t="59622" x="6086475" y="4149725"/>
          <p14:tracePt t="59639" x="6086475" y="4121150"/>
          <p14:tracePt t="59656" x="6086475" y="4092575"/>
          <p14:tracePt t="59673" x="6086475" y="4079875"/>
          <p14:tracePt t="59689" x="6086475" y="4068763"/>
          <p14:tracePt t="66930" x="0" y="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Voltage Regulators</a:t>
            </a:r>
            <a:endParaRPr lang="en-US" dirty="0"/>
          </a:p>
        </p:txBody>
      </p:sp>
      <p:sp>
        <p:nvSpPr>
          <p:cNvPr id="3" name="Content Placeholder 2"/>
          <p:cNvSpPr>
            <a:spLocks noGrp="1"/>
          </p:cNvSpPr>
          <p:nvPr>
            <p:ph idx="1"/>
          </p:nvPr>
        </p:nvSpPr>
        <p:spPr>
          <a:xfrm>
            <a:off x="457200" y="1600201"/>
            <a:ext cx="8229600" cy="1295399"/>
          </a:xfrm>
        </p:spPr>
        <p:txBody>
          <a:bodyPr>
            <a:normAutofit fontScale="92500"/>
          </a:bodyPr>
          <a:lstStyle/>
          <a:p>
            <a:r>
              <a:rPr lang="en-US" sz="2200" dirty="0"/>
              <a:t>16 taps “boost” voltage, 16 “buck” voltage, and a single tap gives a 1:1 turns ratio</a:t>
            </a:r>
            <a:r>
              <a:rPr lang="en-US" sz="2200" dirty="0" smtClean="0"/>
              <a:t>.</a:t>
            </a:r>
          </a:p>
          <a:p>
            <a:r>
              <a:rPr lang="en-US" sz="2200" dirty="0" smtClean="0"/>
              <a:t>With +/- 16 taps over a 10% range each tap adjust voltage by 5/8 of a volt.</a:t>
            </a:r>
          </a:p>
          <a:p>
            <a:endParaRPr lang="en-US" sz="2000" dirty="0" smtClean="0"/>
          </a:p>
        </p:txBody>
      </p:sp>
      <p:graphicFrame>
        <p:nvGraphicFramePr>
          <p:cNvPr id="4" name="Object 3"/>
          <p:cNvGraphicFramePr>
            <a:graphicFrameLocks noChangeAspect="1"/>
          </p:cNvGraphicFramePr>
          <p:nvPr>
            <p:extLst>
              <p:ext uri="{D42A27DB-BD31-4B8C-83A1-F6EECF244321}">
                <p14:modId xmlns:p14="http://schemas.microsoft.com/office/powerpoint/2010/main" val="4015965102"/>
              </p:ext>
            </p:extLst>
          </p:nvPr>
        </p:nvGraphicFramePr>
        <p:xfrm>
          <a:off x="1981200" y="5715000"/>
          <a:ext cx="1800224" cy="914400"/>
        </p:xfrm>
        <a:graphic>
          <a:graphicData uri="http://schemas.openxmlformats.org/presentationml/2006/ole">
            <mc:AlternateContent xmlns:mc="http://schemas.openxmlformats.org/markup-compatibility/2006">
              <mc:Choice xmlns:v="urn:schemas-microsoft-com:vml" Requires="v">
                <p:oleObj spid="_x0000_s21703" name="Equation" r:id="rId6" imgW="850680" imgH="431640" progId="Equation.3">
                  <p:embed/>
                </p:oleObj>
              </mc:Choice>
              <mc:Fallback>
                <p:oleObj name="Equation" r:id="rId6" imgW="850680" imgH="431640" progId="Equation.3">
                  <p:embed/>
                  <p:pic>
                    <p:nvPicPr>
                      <p:cNvPr id="0" name="Object 2"/>
                      <p:cNvPicPr>
                        <a:picLocks noChangeAspect="1" noChangeArrowheads="1"/>
                      </p:cNvPicPr>
                      <p:nvPr/>
                    </p:nvPicPr>
                    <p:blipFill>
                      <a:blip r:embed="rId7"/>
                      <a:srcRect/>
                      <a:stretch>
                        <a:fillRect/>
                      </a:stretch>
                    </p:blipFill>
                    <p:spPr bwMode="auto">
                      <a:xfrm>
                        <a:off x="1981200" y="5715000"/>
                        <a:ext cx="1800224" cy="914400"/>
                      </a:xfrm>
                      <a:prstGeom prst="rect">
                        <a:avLst/>
                      </a:prstGeom>
                      <a:noFill/>
                      <a:ln>
                        <a:noFill/>
                      </a:ln>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924743322"/>
              </p:ext>
            </p:extLst>
          </p:nvPr>
        </p:nvGraphicFramePr>
        <p:xfrm>
          <a:off x="4895850" y="5715000"/>
          <a:ext cx="2525713" cy="914400"/>
        </p:xfrm>
        <a:graphic>
          <a:graphicData uri="http://schemas.openxmlformats.org/presentationml/2006/ole">
            <mc:AlternateContent xmlns:mc="http://schemas.openxmlformats.org/markup-compatibility/2006">
              <mc:Choice xmlns:v="urn:schemas-microsoft-com:vml" Requires="v">
                <p:oleObj spid="_x0000_s21704" name="Equation" r:id="rId8" imgW="1193760" imgH="431640" progId="Equation.3">
                  <p:embed/>
                </p:oleObj>
              </mc:Choice>
              <mc:Fallback>
                <p:oleObj name="Equation" r:id="rId8" imgW="1193760" imgH="431640" progId="Equation.3">
                  <p:embed/>
                  <p:pic>
                    <p:nvPicPr>
                      <p:cNvPr id="0" name="Object 3"/>
                      <p:cNvPicPr>
                        <a:picLocks noChangeAspect="1" noChangeArrowheads="1"/>
                      </p:cNvPicPr>
                      <p:nvPr/>
                    </p:nvPicPr>
                    <p:blipFill>
                      <a:blip r:embed="rId9"/>
                      <a:srcRect/>
                      <a:stretch>
                        <a:fillRect/>
                      </a:stretch>
                    </p:blipFill>
                    <p:spPr bwMode="auto">
                      <a:xfrm>
                        <a:off x="4895850" y="5715000"/>
                        <a:ext cx="25257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1558" name="Picture 5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76400" y="2971800"/>
            <a:ext cx="4928725" cy="232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B6F15528-21DE-4FAA-801E-634DDDAF4B2B}" type="slidenum">
              <a:rPr lang="en-US" smtClean="0"/>
              <a:pPr/>
              <a:t>19</a:t>
            </a:fld>
            <a:endParaRPr lang="en-US"/>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818586616"/>
      </p:ext>
    </p:extLst>
  </p:cSld>
  <p:clrMapOvr>
    <a:masterClrMapping/>
  </p:clrMapOvr>
  <mc:AlternateContent xmlns:mc="http://schemas.openxmlformats.org/markup-compatibility/2006" xmlns:p14="http://schemas.microsoft.com/office/powerpoint/2010/main">
    <mc:Choice Requires="p14">
      <p:transition spd="slow" p14:dur="2000" advTm="77274"/>
    </mc:Choice>
    <mc:Fallback xmlns="">
      <p:transition spd="slow" advTm="77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extLst mod="1">
    <p:ext uri="{3A86A75C-4F4B-4683-9AE1-C65F6400EC91}">
      <p14:laserTraceLst xmlns:p14="http://schemas.microsoft.com/office/powerpoint/2010/main">
        <p14:tracePtLst>
          <p14:tracePt t="45809" x="2365375" y="6189663"/>
          <p14:tracePt t="46039" x="2365375" y="6183313"/>
          <p14:tracePt t="46110" x="2365375" y="6189663"/>
          <p14:tracePt t="46131" x="2365375" y="6194425"/>
          <p14:tracePt t="46132" x="2360613" y="6211888"/>
          <p14:tracePt t="46148" x="2349500" y="6229350"/>
          <p14:tracePt t="46165" x="2343150" y="6240463"/>
          <p14:tracePt t="46182" x="2336800" y="6257925"/>
          <p14:tracePt t="46198" x="2325688" y="6280150"/>
          <p14:tracePt t="46215" x="2320925" y="6303963"/>
          <p14:tracePt t="46231" x="2320925" y="6326188"/>
          <p14:tracePt t="46248" x="2320925" y="6350000"/>
          <p14:tracePt t="46265" x="2320925" y="6365875"/>
          <p14:tracePt t="46281" x="2320925" y="6389688"/>
          <p14:tracePt t="46299" x="2314575" y="6400800"/>
          <p14:tracePt t="46315" x="2314575" y="6423025"/>
          <p14:tracePt t="46332" x="2314575" y="6435725"/>
          <p14:tracePt t="46348" x="2314575" y="6440488"/>
          <p14:tracePt t="46365" x="2314575" y="6446838"/>
          <p14:tracePt t="46381" x="2314575" y="6451600"/>
          <p14:tracePt t="46399" x="2314575" y="6457950"/>
          <p14:tracePt t="46438" x="2314575" y="6464300"/>
          <p14:tracePt t="47830" x="2320925" y="6464300"/>
          <p14:tracePt t="48015" x="2325688" y="6464300"/>
          <p14:tracePt t="48015" x="2332038" y="6464300"/>
          <p14:tracePt t="48031" x="2343150" y="6464300"/>
          <p14:tracePt t="48049" x="2378075" y="6446838"/>
          <p14:tracePt t="48065" x="2435225" y="6429375"/>
          <p14:tracePt t="48082" x="2492375" y="6407150"/>
          <p14:tracePt t="48098" x="2560638" y="6372225"/>
          <p14:tracePt t="48115" x="2668588" y="6326188"/>
          <p14:tracePt t="48131" x="2794000" y="6275388"/>
          <p14:tracePt t="48148" x="2978150" y="6207125"/>
          <p14:tracePt t="48165" x="3171825" y="6115050"/>
          <p14:tracePt t="48182" x="3446463" y="5989638"/>
          <p14:tracePt t="48198" x="3937000" y="5721350"/>
          <p14:tracePt t="48215" x="4279900" y="5532438"/>
          <p14:tracePt t="48231" x="4651375" y="5314950"/>
          <p14:tracePt t="48248" x="5022850" y="5114925"/>
          <p14:tracePt t="48265" x="5349875" y="4937125"/>
          <p14:tracePt t="48282" x="5618163" y="4772025"/>
          <p14:tracePt t="48298" x="5840413" y="4629150"/>
          <p14:tracePt t="48315" x="5965825" y="4537075"/>
          <p14:tracePt t="48331" x="6051550" y="4457700"/>
          <p14:tracePt t="48348" x="6115050" y="4400550"/>
          <p14:tracePt t="48365" x="6143625" y="4360863"/>
          <p14:tracePt t="48382" x="6161088" y="4343400"/>
          <p14:tracePt t="48398" x="6161088" y="4321175"/>
          <p14:tracePt t="48415" x="6172200" y="4308475"/>
          <p14:tracePt t="48431" x="6172200" y="4297363"/>
          <p14:tracePt t="48449" x="6172200" y="4279900"/>
          <p14:tracePt t="48464" x="6165850" y="4257675"/>
          <p14:tracePt t="48482" x="6154738" y="4229100"/>
          <p14:tracePt t="48498" x="6132513" y="4189413"/>
          <p14:tracePt t="48515" x="6103938" y="4149725"/>
          <p14:tracePt t="48531" x="6075363" y="4108450"/>
          <p14:tracePt t="48549" x="6040438" y="4064000"/>
          <p14:tracePt t="48565" x="6011863" y="4022725"/>
          <p14:tracePt t="48582" x="5983288" y="3983038"/>
          <p14:tracePt t="48598" x="5949950" y="3932238"/>
          <p14:tracePt t="48615" x="5932488" y="3903663"/>
          <p14:tracePt t="48631" x="5921375" y="3879850"/>
          <p14:tracePt t="48649" x="5915025" y="3868738"/>
          <p14:tracePt t="48665" x="5908675" y="3857625"/>
          <p14:tracePt t="48682" x="5903913" y="3846513"/>
          <p14:tracePt t="48698" x="5897563" y="3829050"/>
          <p14:tracePt t="48715" x="5892800" y="3811588"/>
          <p14:tracePt t="48731" x="5886450" y="3789363"/>
          <p14:tracePt t="48749" x="5886450" y="3765550"/>
          <p14:tracePt t="48764" x="5886450" y="3736975"/>
          <p14:tracePt t="48782" x="5886450" y="3708400"/>
          <p14:tracePt t="48798" x="5886450" y="3663950"/>
          <p14:tracePt t="48815" x="5892800" y="3635375"/>
          <p14:tracePt t="48831" x="5897563" y="3611563"/>
          <p14:tracePt t="48848" x="5897563" y="3589338"/>
          <p14:tracePt t="48865" x="5903913" y="3565525"/>
          <p14:tracePt t="48882" x="5908675" y="3532188"/>
          <p14:tracePt t="48898" x="5915025" y="3497263"/>
          <p14:tracePt t="48915" x="5915025" y="3475038"/>
          <p14:tracePt t="48931" x="5921375" y="3451225"/>
          <p14:tracePt t="48949" x="5921375" y="3435350"/>
          <p14:tracePt t="48965" x="5921375" y="3429000"/>
          <p14:tracePt t="48981" x="5926138" y="3417888"/>
          <p14:tracePt t="48998" x="5926138" y="3406775"/>
          <p14:tracePt t="49222" x="5926138" y="3411538"/>
          <p14:tracePt t="49246" x="5926138" y="3417888"/>
          <p14:tracePt t="49265" x="5926138" y="3422650"/>
          <p14:tracePt t="49268" x="5926138" y="3435350"/>
          <p14:tracePt t="49281" x="5926138" y="3468688"/>
          <p14:tracePt t="49298" x="5926138" y="3497263"/>
          <p14:tracePt t="49315" x="5926138" y="3543300"/>
          <p14:tracePt t="49331" x="5926138" y="3582988"/>
          <p14:tracePt t="49348" x="5932488" y="3629025"/>
          <p14:tracePt t="49364" x="5932488" y="3675063"/>
          <p14:tracePt t="49382" x="5937250" y="3732213"/>
          <p14:tracePt t="49398" x="5949950" y="3846513"/>
          <p14:tracePt t="49415" x="5954713" y="3932238"/>
          <p14:tracePt t="49431" x="5961063" y="4022725"/>
          <p14:tracePt t="49448" x="5978525" y="4125913"/>
          <p14:tracePt t="49464" x="5983288" y="4222750"/>
          <p14:tracePt t="49481" x="5994400" y="4321175"/>
          <p14:tracePt t="49498" x="6000750" y="4418013"/>
          <p14:tracePt t="49515" x="6007100" y="4503738"/>
          <p14:tracePt t="49532" x="6011863" y="4589463"/>
          <p14:tracePt t="49548" x="6018213" y="4686300"/>
          <p14:tracePt t="49565" x="6022975" y="4765675"/>
          <p14:tracePt t="49581" x="6035675" y="4846638"/>
          <p14:tracePt t="49581" x="6040438" y="4886325"/>
          <p14:tracePt t="49598" x="6046788" y="4965700"/>
          <p14:tracePt t="49614" x="6051550" y="5029200"/>
          <p14:tracePt t="49631" x="6064250" y="5075238"/>
          <p14:tracePt t="49648" x="6064250" y="5108575"/>
          <p14:tracePt t="49665" x="6069013" y="5137150"/>
          <p14:tracePt t="49681" x="6075363" y="5172075"/>
          <p14:tracePt t="49698" x="6075363" y="5183188"/>
          <p14:tracePt t="49714" x="6080125" y="5200650"/>
          <p14:tracePt t="49731" x="6080125" y="5218113"/>
          <p14:tracePt t="49748" x="6080125" y="5222875"/>
          <p14:tracePt t="50086" x="6075363" y="5222875"/>
          <p14:tracePt t="50098" x="6064250" y="5218113"/>
          <p14:tracePt t="50098" x="6007100" y="5207000"/>
          <p14:tracePt t="50115" x="5892800" y="5200650"/>
          <p14:tracePt t="50132" x="5737225" y="5200650"/>
          <p14:tracePt t="50148" x="5561013" y="5222875"/>
          <p14:tracePt t="50165" x="5354638" y="5268913"/>
          <p14:tracePt t="50181" x="5149850" y="5332413"/>
          <p14:tracePt t="50181" x="5018088" y="5372100"/>
          <p14:tracePt t="50199" x="4772025" y="5468938"/>
          <p14:tracePt t="50215" x="4537075" y="5561013"/>
          <p14:tracePt t="50232" x="4325938" y="5622925"/>
          <p14:tracePt t="50248" x="4189413" y="5657850"/>
          <p14:tracePt t="50265" x="4064000" y="5692775"/>
          <p14:tracePt t="50281" x="3943350" y="5715000"/>
          <p14:tracePt t="50298" x="3840163" y="5743575"/>
          <p14:tracePt t="50314" x="3749675" y="5772150"/>
          <p14:tracePt t="50332" x="3668713" y="5794375"/>
          <p14:tracePt t="50348" x="3600450" y="5811838"/>
          <p14:tracePt t="50365" x="3532188" y="5835650"/>
          <p14:tracePt t="50381" x="3451225" y="5864225"/>
          <p14:tracePt t="50381" x="3411538" y="5875338"/>
          <p14:tracePt t="50399" x="3321050" y="5897563"/>
          <p14:tracePt t="50415" x="3235325" y="5926138"/>
          <p14:tracePt t="50432" x="3149600" y="5954713"/>
          <p14:tracePt t="50448" x="3079750" y="5978525"/>
          <p14:tracePt t="50465" x="3011488" y="5994400"/>
          <p14:tracePt t="50481" x="2960688" y="6011863"/>
          <p14:tracePt t="50498" x="2903538" y="6029325"/>
          <p14:tracePt t="50514" x="2851150" y="6046788"/>
          <p14:tracePt t="50532" x="2817813" y="6051550"/>
          <p14:tracePt t="50548" x="2800350" y="6064250"/>
          <p14:tracePt t="50565" x="2771775" y="6075363"/>
          <p14:tracePt t="50581" x="2749550" y="6086475"/>
          <p14:tracePt t="50581" x="2736850" y="6092825"/>
          <p14:tracePt t="50598" x="2720975" y="6103938"/>
          <p14:tracePt t="50615" x="2708275" y="6108700"/>
          <p14:tracePt t="50631" x="2708275" y="6115050"/>
          <p14:tracePt t="50648" x="2703513" y="6121400"/>
          <p14:tracePt t="51062" x="2708275" y="6121400"/>
          <p14:tracePt t="51081" x="2736850" y="6115050"/>
          <p14:tracePt t="51083" x="2794000" y="6080125"/>
          <p14:tracePt t="51098" x="2851150" y="6046788"/>
          <p14:tracePt t="51114" x="2914650" y="6018213"/>
          <p14:tracePt t="51131" x="2982913" y="5972175"/>
          <p14:tracePt t="51148" x="3079750" y="5921375"/>
          <p14:tracePt t="51165" x="3189288" y="5846763"/>
          <p14:tracePt t="51181" x="3308350" y="5765800"/>
          <p14:tracePt t="51198" x="3549650" y="5572125"/>
          <p14:tracePt t="51215" x="3749675" y="5411788"/>
          <p14:tracePt t="51231" x="3892550" y="5280025"/>
          <p14:tracePt t="51248" x="4011613" y="5178425"/>
          <p14:tracePt t="51264" x="4125913" y="5057775"/>
          <p14:tracePt t="51282" x="4211638" y="4949825"/>
          <p14:tracePt t="51298" x="4292600" y="4822825"/>
          <p14:tracePt t="51315" x="4371975" y="4703763"/>
          <p14:tracePt t="51331" x="4435475" y="4606925"/>
          <p14:tracePt t="51348" x="4486275" y="4525963"/>
          <p14:tracePt t="51364" x="4532313" y="4457700"/>
          <p14:tracePt t="51381" x="4560888" y="4406900"/>
          <p14:tracePt t="51398" x="4572000" y="4354513"/>
          <p14:tracePt t="51415" x="4578350" y="4321175"/>
          <p14:tracePt t="51431" x="4578350" y="4297363"/>
          <p14:tracePt t="51448" x="4583113" y="4275138"/>
          <p14:tracePt t="51464" x="4583113" y="4257675"/>
          <p14:tracePt t="51482" x="4589463" y="4229100"/>
          <p14:tracePt t="51498" x="4589463" y="4206875"/>
          <p14:tracePt t="51515" x="4589463" y="4178300"/>
          <p14:tracePt t="51531" x="4589463" y="4149725"/>
          <p14:tracePt t="51548" x="4589463" y="4121150"/>
          <p14:tracePt t="51564" x="4600575" y="4086225"/>
          <p14:tracePt t="51582" x="4611688" y="4046538"/>
          <p14:tracePt t="51598" x="4618038" y="4000500"/>
          <p14:tracePt t="51615" x="4622800" y="3954463"/>
          <p14:tracePt t="51631" x="4629150" y="3925888"/>
          <p14:tracePt t="51648" x="4635500" y="3903663"/>
          <p14:tracePt t="51664" x="4640263" y="3879850"/>
          <p14:tracePt t="51682" x="4640263" y="3875088"/>
          <p14:tracePt t="51698" x="4640263" y="3863975"/>
          <p14:tracePt t="51870" x="4640263" y="3868738"/>
          <p14:tracePt t="51875" x="4640263" y="3879850"/>
          <p14:tracePt t="51881" x="4640263" y="3908425"/>
          <p14:tracePt t="51898" x="4640263" y="3960813"/>
          <p14:tracePt t="51915" x="4640263" y="4040188"/>
          <p14:tracePt t="51931" x="4640263" y="4121150"/>
          <p14:tracePt t="51948" x="4640263" y="4200525"/>
          <p14:tracePt t="51964" x="4640263" y="4275138"/>
          <p14:tracePt t="51982" x="4640263" y="4343400"/>
          <p14:tracePt t="51998" x="4640263" y="4435475"/>
          <p14:tracePt t="52015" x="4640263" y="4497388"/>
          <p14:tracePt t="52031" x="4640263" y="4560888"/>
          <p14:tracePt t="52048" x="4640263" y="4640263"/>
          <p14:tracePt t="52064" x="4640263" y="4703763"/>
          <p14:tracePt t="52082" x="4640263" y="4765675"/>
          <p14:tracePt t="52098" x="4640263" y="4811713"/>
          <p14:tracePt t="52115" x="4640263" y="4840288"/>
          <p14:tracePt t="52131" x="4640263" y="4868863"/>
          <p14:tracePt t="52148" x="4640263" y="4897438"/>
          <p14:tracePt t="52164" x="4640263" y="4921250"/>
          <p14:tracePt t="52181" x="4640263" y="4937125"/>
          <p14:tracePt t="52198" x="4640263" y="4960938"/>
          <p14:tracePt t="52215" x="4640263" y="4972050"/>
          <p14:tracePt t="52231" x="4640263" y="4994275"/>
          <p14:tracePt t="52248" x="4640263" y="5018088"/>
          <p14:tracePt t="52264" x="4646613" y="5040313"/>
          <p14:tracePt t="52281" x="4651375" y="5057775"/>
          <p14:tracePt t="52298" x="4651375" y="5068888"/>
          <p14:tracePt t="56406" x="4646613" y="5068888"/>
          <p14:tracePt t="56431" x="4622800" y="5068888"/>
          <p14:tracePt t="56447" x="4589463" y="5080000"/>
          <p14:tracePt t="56448" x="4525963" y="5092700"/>
          <p14:tracePt t="56465" x="4464050" y="5108575"/>
          <p14:tracePt t="56481" x="4383088" y="5126038"/>
          <p14:tracePt t="56498" x="4308475" y="5143500"/>
          <p14:tracePt t="56514" x="4229100" y="5165725"/>
          <p14:tracePt t="56531" x="4171950" y="5189538"/>
          <p14:tracePt t="56547" x="4108450" y="5207000"/>
          <p14:tracePt t="56564" x="4057650" y="5235575"/>
          <p14:tracePt t="56581" x="4000500" y="5275263"/>
          <p14:tracePt t="56598" x="3908425" y="5337175"/>
          <p14:tracePt t="56614" x="3868738" y="5372100"/>
          <p14:tracePt t="56631" x="3840163" y="5400675"/>
          <p14:tracePt t="56647" x="3811588" y="5429250"/>
          <p14:tracePt t="56665" x="3794125" y="5451475"/>
          <p14:tracePt t="56681" x="3771900" y="5486400"/>
          <p14:tracePt t="56698" x="3749675" y="5526088"/>
          <p14:tracePt t="56714" x="3714750" y="5572125"/>
          <p14:tracePt t="56731" x="3686175" y="5629275"/>
          <p14:tracePt t="56747" x="3646488" y="5680075"/>
          <p14:tracePt t="56764" x="3606800" y="5743575"/>
          <p14:tracePt t="56781" x="3578225" y="5789613"/>
          <p14:tracePt t="56781" x="3560763" y="5811838"/>
          <p14:tracePt t="56798" x="3532188" y="5851525"/>
          <p14:tracePt t="56814" x="3514725" y="5892800"/>
          <p14:tracePt t="56831" x="3492500" y="5921375"/>
          <p14:tracePt t="56847" x="3479800" y="5943600"/>
          <p14:tracePt t="56864" x="3468688" y="5961063"/>
          <p14:tracePt t="56881" x="3457575" y="5978525"/>
          <p14:tracePt t="56898" x="3440113" y="5994400"/>
          <p14:tracePt t="56914" x="3429000" y="6007100"/>
          <p14:tracePt t="56931" x="3417888" y="6018213"/>
          <p14:tracePt t="56947" x="3406775" y="6029325"/>
          <p14:tracePt t="56964" x="3394075" y="6035675"/>
          <p14:tracePt t="56981" x="3382963" y="6046788"/>
          <p14:tracePt t="56981" x="3371850" y="6051550"/>
          <p14:tracePt t="57014" x="3365500" y="6057900"/>
          <p14:tracePt t="57015" x="3360738" y="6069013"/>
          <p14:tracePt t="57031" x="3354388" y="6075363"/>
          <p14:tracePt t="57047" x="3349625" y="6080125"/>
          <p14:tracePt t="57064" x="3349625" y="6086475"/>
          <p14:tracePt t="57081" x="3349625" y="6092825"/>
          <p14:tracePt t="57098" x="3349625" y="6103938"/>
          <p14:tracePt t="57114" x="3349625" y="6108700"/>
          <p14:tracePt t="57131" x="3360738" y="6121400"/>
          <p14:tracePt t="57147" x="3365500" y="6126163"/>
          <p14:tracePt t="57165" x="3382963" y="6132513"/>
          <p14:tracePt t="57181" x="3400425" y="6132513"/>
          <p14:tracePt t="57181" x="3406775" y="6132513"/>
          <p14:tracePt t="57198" x="3422650" y="6132513"/>
          <p14:tracePt t="57214" x="3440113" y="6132513"/>
          <p14:tracePt t="57231" x="3457575" y="6121400"/>
          <p14:tracePt t="57247" x="3475038" y="6108700"/>
          <p14:tracePt t="57264" x="3497263" y="6092825"/>
          <p14:tracePt t="57281" x="3514725" y="6075363"/>
          <p14:tracePt t="57298" x="3532188" y="6051550"/>
          <p14:tracePt t="57314" x="3549650" y="6018213"/>
          <p14:tracePt t="57331" x="3565525" y="5994400"/>
          <p14:tracePt t="57347" x="3578225" y="5961063"/>
          <p14:tracePt t="57364" x="3594100" y="5937250"/>
          <p14:tracePt t="57380" x="3594100" y="5921375"/>
          <p14:tracePt t="57380" x="3594100" y="5915025"/>
          <p14:tracePt t="57398" x="3594100" y="5903913"/>
          <p14:tracePt t="57558" x="3594100" y="5897563"/>
          <p14:tracePt t="57590" x="3594100" y="5892800"/>
          <p14:tracePt t="57614" x="3594100" y="5886450"/>
          <p14:tracePt t="57617" x="3594100" y="5880100"/>
          <p14:tracePt t="57662" x="3600450" y="5880100"/>
          <p14:tracePt t="57774" x="3600450" y="5886450"/>
          <p14:tracePt t="57790" x="3600450" y="5892800"/>
          <p14:tracePt t="57798" x="3617913" y="5921375"/>
          <p14:tracePt t="57815" x="3629025" y="5937250"/>
          <p14:tracePt t="57831" x="3635375" y="5949950"/>
          <p14:tracePt t="57847" x="3640138" y="5965825"/>
          <p14:tracePt t="57864" x="3646488" y="5983288"/>
          <p14:tracePt t="57880" x="3651250" y="6000750"/>
          <p14:tracePt t="57897" x="3657600" y="6011863"/>
          <p14:tracePt t="57914" x="3663950" y="6029325"/>
          <p14:tracePt t="57930" x="3668713" y="6046788"/>
          <p14:tracePt t="57948" x="3668713" y="6051550"/>
          <p14:tracePt t="57964" x="3675063" y="6064250"/>
          <p14:tracePt t="57981" x="3675063" y="6069013"/>
          <p14:tracePt t="57997" x="3679825" y="6080125"/>
          <p14:tracePt t="58015" x="3679825" y="6086475"/>
          <p14:tracePt t="58382" x="3679825" y="6092825"/>
          <p14:tracePt t="58390" x="3679825" y="6097588"/>
          <p14:tracePt t="58406" x="3686175" y="6115050"/>
          <p14:tracePt t="58415" x="3692525" y="6132513"/>
          <p14:tracePt t="58430" x="3697288" y="6149975"/>
          <p14:tracePt t="58448" x="3703638" y="6161088"/>
          <p14:tracePt t="58464" x="3714750" y="6172200"/>
          <p14:tracePt t="58481" x="3714750" y="6183313"/>
          <p14:tracePt t="58497" x="3721100" y="6194425"/>
          <p14:tracePt t="58515" x="3721100" y="6200775"/>
          <p14:tracePt t="58530" x="3725863" y="6200775"/>
          <p14:tracePt t="58548" x="3725863" y="6211888"/>
          <p14:tracePt t="58582" x="3725863" y="6218238"/>
          <p14:tracePt t="58598" x="3725863" y="6223000"/>
          <p14:tracePt t="58598" x="3725863" y="6229350"/>
          <p14:tracePt t="58614" x="3725863" y="6235700"/>
          <p14:tracePt t="58662" x="3725863" y="6240463"/>
          <p14:tracePt t="58671" x="3725863" y="6246813"/>
          <p14:tracePt t="58681" x="3725863" y="6251575"/>
          <p14:tracePt t="58697" x="3725863" y="6257925"/>
          <p14:tracePt t="58714" x="3725863" y="6264275"/>
          <p14:tracePt t="58730" x="3725863" y="6269038"/>
          <p14:tracePt t="58748" x="3725863" y="6275388"/>
          <p14:tracePt t="58764" x="3725863" y="6280150"/>
          <p14:tracePt t="59086" x="3732213" y="6280150"/>
          <p14:tracePt t="59174" x="3736975" y="6280150"/>
          <p14:tracePt t="59182" x="3749675" y="6257925"/>
          <p14:tracePt t="59197" x="3771900" y="6200775"/>
          <p14:tracePt t="59215" x="3800475" y="6132513"/>
          <p14:tracePt t="59230" x="3863975" y="6040438"/>
          <p14:tracePt t="59247" x="3925888" y="5932488"/>
          <p14:tracePt t="59264" x="4011613" y="5807075"/>
          <p14:tracePt t="59281" x="4103688" y="5675313"/>
          <p14:tracePt t="59297" x="4229100" y="5492750"/>
          <p14:tracePt t="59314" x="4337050" y="5292725"/>
          <p14:tracePt t="59331" x="4440238" y="5092700"/>
          <p14:tracePt t="59347" x="4521200" y="4914900"/>
          <p14:tracePt t="59364" x="4578350" y="4789488"/>
          <p14:tracePt t="59381" x="4622800" y="4675188"/>
          <p14:tracePt t="59397" x="4668838" y="4525963"/>
          <p14:tracePt t="59415" x="4692650" y="4440238"/>
          <p14:tracePt t="59430" x="4708525" y="4354513"/>
          <p14:tracePt t="59447" x="4725988" y="4297363"/>
          <p14:tracePt t="59464" x="4732338" y="4251325"/>
          <p14:tracePt t="59481" x="4732338" y="4222750"/>
          <p14:tracePt t="59497" x="4737100" y="4200525"/>
          <p14:tracePt t="59514" x="4743450" y="4160838"/>
          <p14:tracePt t="59531" x="4749800" y="4132263"/>
          <p14:tracePt t="59547" x="4754563" y="4108450"/>
          <p14:tracePt t="59565" x="4765675" y="4086225"/>
          <p14:tracePt t="59580" x="4772025" y="4068763"/>
          <p14:tracePt t="59597" x="4778375" y="4057650"/>
          <p14:tracePt t="59614" x="4783138" y="4040188"/>
          <p14:tracePt t="59631" x="4789488" y="4035425"/>
          <p14:tracePt t="59647" x="4789488" y="4022725"/>
          <p14:tracePt t="59664" x="4789488" y="4011613"/>
          <p14:tracePt t="59680" x="4794250" y="4006850"/>
          <p14:tracePt t="59698" x="4794250" y="4000500"/>
          <p14:tracePt t="59790" x="4794250" y="4006850"/>
          <p14:tracePt t="59806" x="4794250" y="4017963"/>
          <p14:tracePt t="59814" x="4794250" y="4029075"/>
          <p14:tracePt t="59830" x="4794250" y="4079875"/>
          <p14:tracePt t="59831" x="4783138" y="4154488"/>
          <p14:tracePt t="59847" x="4765675" y="4246563"/>
          <p14:tracePt t="59864" x="4754563" y="4360863"/>
          <p14:tracePt t="59880" x="4737100" y="4497388"/>
          <p14:tracePt t="59898" x="4721225" y="4646613"/>
          <p14:tracePt t="59914" x="4708525" y="4789488"/>
          <p14:tracePt t="59931" x="4703763" y="4921250"/>
          <p14:tracePt t="59947" x="4697413" y="5046663"/>
          <p14:tracePt t="59964" x="4697413" y="5154613"/>
          <p14:tracePt t="59980" x="4697413" y="5251450"/>
          <p14:tracePt t="59997" x="4714875" y="5372100"/>
          <p14:tracePt t="60014" x="4721225" y="5411788"/>
          <p14:tracePt t="60031" x="4732338" y="5429250"/>
          <p14:tracePt t="60047" x="4732338" y="5435600"/>
          <p14:tracePt t="60064" x="0" y="0"/>
        </p14:tracePtLst>
        <p14:tracePtLst>
          <p14:tracePt t="63020" x="5143500" y="5822950"/>
          <p14:tracePt t="63286" x="5149850" y="5822950"/>
          <p14:tracePt t="63289" x="5160963" y="5840413"/>
          <p14:tracePt t="63297" x="5194300" y="5875338"/>
          <p14:tracePt t="63313" x="5251450" y="5926138"/>
          <p14:tracePt t="63331" x="5321300" y="5965825"/>
          <p14:tracePt t="63347" x="5389563" y="6007100"/>
          <p14:tracePt t="63364" x="5446713" y="6040438"/>
          <p14:tracePt t="63380" x="5492750" y="6069013"/>
          <p14:tracePt t="63380" x="5521325" y="6086475"/>
          <p14:tracePt t="63398" x="5565775" y="6115050"/>
          <p14:tracePt t="63413" x="5622925" y="6154738"/>
          <p14:tracePt t="63430" x="5675313" y="6178550"/>
          <p14:tracePt t="63447" x="5732463" y="6211888"/>
          <p14:tracePt t="63464" x="5783263" y="6246813"/>
          <p14:tracePt t="63480" x="5851525" y="6275388"/>
          <p14:tracePt t="63497" x="5926138" y="6297613"/>
          <p14:tracePt t="63514" x="6000750" y="6315075"/>
          <p14:tracePt t="63531" x="6080125" y="6321425"/>
          <p14:tracePt t="63547" x="6154738" y="6321425"/>
          <p14:tracePt t="63564" x="6218238" y="6321425"/>
          <p14:tracePt t="63580" x="6280150" y="6297613"/>
          <p14:tracePt t="63597" x="6332538" y="6280150"/>
          <p14:tracePt t="63613" x="6383338" y="6240463"/>
          <p14:tracePt t="63630" x="6407150" y="6211888"/>
          <p14:tracePt t="63647" x="6418263" y="6183313"/>
          <p14:tracePt t="63663" x="6435725" y="6154738"/>
          <p14:tracePt t="63680" x="6435725" y="6132513"/>
          <p14:tracePt t="63697" x="6440488" y="6121400"/>
          <p14:tracePt t="63713" x="6440488" y="6108700"/>
          <p14:tracePt t="63730" x="6440488" y="6086475"/>
          <p14:tracePt t="63747" x="6440488" y="6069013"/>
          <p14:tracePt t="63764" x="6440488" y="6040438"/>
          <p14:tracePt t="63780" x="6429375" y="6018213"/>
          <p14:tracePt t="63797" x="6423025" y="5989638"/>
          <p14:tracePt t="63813" x="6418263" y="5943600"/>
          <p14:tracePt t="63830" x="6411913" y="5921375"/>
          <p14:tracePt t="63847" x="6411913" y="5886450"/>
          <p14:tracePt t="63863" x="6407150" y="5868988"/>
          <p14:tracePt t="63880" x="6407150" y="5864225"/>
          <p14:tracePt t="64126" x="6411913" y="5864225"/>
          <p14:tracePt t="64150" x="6418263" y="5864225"/>
          <p14:tracePt t="64190" x="6423025" y="5864225"/>
          <p14:tracePt t="64210" x="6423025" y="5868988"/>
          <p14:tracePt t="64214" x="6429375" y="5880100"/>
          <p14:tracePt t="64230" x="6435725" y="5897563"/>
          <p14:tracePt t="64247" x="6435725" y="5921375"/>
          <p14:tracePt t="64264" x="6435725" y="5937250"/>
          <p14:tracePt t="64281" x="6440488" y="5965825"/>
          <p14:tracePt t="64297" x="6440488" y="5989638"/>
          <p14:tracePt t="64314" x="6440488" y="6018213"/>
          <p14:tracePt t="64330" x="6440488" y="6046788"/>
          <p14:tracePt t="64347" x="6440488" y="6069013"/>
          <p14:tracePt t="64363" x="6440488" y="6092825"/>
          <p14:tracePt t="64380" x="6440488" y="6103938"/>
          <p14:tracePt t="64397" x="6440488" y="6126163"/>
          <p14:tracePt t="64414" x="6440488" y="6143625"/>
          <p14:tracePt t="64430" x="6440488" y="6154738"/>
          <p14:tracePt t="64447" x="6440488" y="6165850"/>
          <p14:tracePt t="64463" x="6440488" y="6178550"/>
          <p14:tracePt t="64481" x="6440488" y="6207125"/>
          <p14:tracePt t="64497" x="6435725" y="6229350"/>
          <p14:tracePt t="64514" x="6435725" y="6246813"/>
          <p14:tracePt t="64530" x="6435725" y="6257925"/>
          <p14:tracePt t="64547" x="6435725" y="6264275"/>
          <p14:tracePt t="64563" x="6435725" y="6269038"/>
          <p14:tracePt t="64790" x="6435725" y="6264275"/>
          <p14:tracePt t="64799" x="6435725" y="6257925"/>
          <p14:tracePt t="64814" x="6418263" y="6246813"/>
          <p14:tracePt t="64830" x="6394450" y="6229350"/>
          <p14:tracePt t="64847" x="6365875" y="6223000"/>
          <p14:tracePt t="64863" x="6332538" y="6211888"/>
          <p14:tracePt t="64880" x="6297613" y="6207125"/>
          <p14:tracePt t="64897" x="6251575" y="6207125"/>
          <p14:tracePt t="64914" x="6200775" y="6207125"/>
          <p14:tracePt t="64930" x="6143625" y="6200775"/>
          <p14:tracePt t="64947" x="6086475" y="6200775"/>
          <p14:tracePt t="64963" x="6011863" y="6194425"/>
          <p14:tracePt t="64980" x="5949950" y="6189663"/>
          <p14:tracePt t="64997" x="5875338" y="6189663"/>
          <p14:tracePt t="65014" x="5835650" y="6189663"/>
          <p14:tracePt t="65030" x="5800725" y="6189663"/>
          <p14:tracePt t="65047" x="5772150" y="6189663"/>
          <p14:tracePt t="65063" x="5743575" y="6189663"/>
          <p14:tracePt t="65081" x="5721350" y="6189663"/>
          <p14:tracePt t="65097" x="5697538" y="6189663"/>
          <p14:tracePt t="65114" x="5668963" y="6189663"/>
          <p14:tracePt t="65130" x="5640388" y="6189663"/>
          <p14:tracePt t="65147" x="5611813" y="6189663"/>
          <p14:tracePt t="65163" x="5578475" y="6189663"/>
          <p14:tracePt t="65180" x="5532438" y="6189663"/>
          <p14:tracePt t="65197" x="5475288" y="6189663"/>
          <p14:tracePt t="65214" x="5435600" y="6189663"/>
          <p14:tracePt t="65230" x="5394325" y="6189663"/>
          <p14:tracePt t="65247" x="5360988" y="6189663"/>
          <p14:tracePt t="65263" x="5326063" y="6189663"/>
          <p14:tracePt t="65281" x="5308600" y="6189663"/>
          <p14:tracePt t="65297" x="5297488" y="6189663"/>
          <p14:tracePt t="65314" x="5292725" y="6189663"/>
          <p14:tracePt t="65541" x="5292725" y="6194425"/>
          <p14:tracePt t="65557" x="5292725" y="6200775"/>
          <p14:tracePt t="65566" x="5292725" y="6211888"/>
          <p14:tracePt t="65580" x="5297488" y="6223000"/>
          <p14:tracePt t="65597" x="5308600" y="6246813"/>
          <p14:tracePt t="65614" x="5314950" y="6269038"/>
          <p14:tracePt t="65630" x="5326063" y="6286500"/>
          <p14:tracePt t="65647" x="5332413" y="6292850"/>
          <p14:tracePt t="65663" x="5332413" y="6303963"/>
          <p14:tracePt t="65680" x="5343525" y="6315075"/>
          <p14:tracePt t="65697" x="5343525" y="6321425"/>
          <p14:tracePt t="65713" x="5354638" y="6337300"/>
          <p14:tracePt t="65730" x="5365750" y="6354763"/>
          <p14:tracePt t="65747" x="5383213" y="6378575"/>
          <p14:tracePt t="65763" x="5394325" y="6389688"/>
          <p14:tracePt t="65780" x="5400675" y="6400800"/>
          <p14:tracePt t="65797" x="5411788" y="6411913"/>
          <p14:tracePt t="65813" x="5422900" y="6418263"/>
          <p14:tracePt t="65831" x="5435600" y="6423025"/>
          <p14:tracePt t="65847" x="5451475" y="6429375"/>
          <p14:tracePt t="65864" x="5464175" y="6435725"/>
          <p14:tracePt t="65880" x="5480050" y="6435725"/>
          <p14:tracePt t="65897" x="5492750" y="6435725"/>
          <p14:tracePt t="65913" x="5503863" y="6440488"/>
          <p14:tracePt t="65930" x="5514975" y="6440488"/>
          <p14:tracePt t="65947" x="5543550" y="6446838"/>
          <p14:tracePt t="65964" x="5565775" y="6446838"/>
          <p14:tracePt t="65980" x="5594350" y="6446838"/>
          <p14:tracePt t="65997" x="5629275" y="6446838"/>
          <p14:tracePt t="66013" x="5668963" y="6446838"/>
          <p14:tracePt t="66030" x="5697538" y="6446838"/>
          <p14:tracePt t="66047" x="5715000" y="6446838"/>
          <p14:tracePt t="66064" x="5721350" y="6446838"/>
          <p14:tracePt t="66080" x="5726113" y="6446838"/>
          <p14:tracePt t="66253" x="5726113" y="6451600"/>
          <p14:tracePt t="66285" x="5732463" y="6457950"/>
          <p14:tracePt t="66291" x="5743575" y="6464300"/>
          <p14:tracePt t="66298" x="5754688" y="6469063"/>
          <p14:tracePt t="66313" x="5778500" y="6475413"/>
          <p14:tracePt t="66330" x="5794375" y="6475413"/>
          <p14:tracePt t="66346" x="5818188" y="6480175"/>
          <p14:tracePt t="66364" x="5840413" y="6486525"/>
          <p14:tracePt t="66380" x="5868988" y="6486525"/>
          <p14:tracePt t="66397" x="5892800" y="6486525"/>
          <p14:tracePt t="66413" x="5926138" y="6486525"/>
          <p14:tracePt t="66431" x="5943600" y="6486525"/>
          <p14:tracePt t="66447" x="5972175" y="6486525"/>
          <p14:tracePt t="66464" x="5994400" y="6480175"/>
          <p14:tracePt t="66480" x="6029325" y="6475413"/>
          <p14:tracePt t="66497" x="6075363" y="6469063"/>
          <p14:tracePt t="66513" x="6115050" y="6457950"/>
          <p14:tracePt t="66531" x="6165850" y="6457950"/>
          <p14:tracePt t="66546" x="6218238" y="6451600"/>
          <p14:tracePt t="66564" x="6275388" y="6446838"/>
          <p14:tracePt t="66580" x="6332538" y="6440488"/>
          <p14:tracePt t="66580" x="6354763" y="6440488"/>
          <p14:tracePt t="66597" x="6389688" y="6435725"/>
          <p14:tracePt t="66613" x="6497638" y="6423025"/>
          <p14:tracePt t="66631" x="6572250" y="6418263"/>
          <p14:tracePt t="66648" x="6629400" y="6418263"/>
          <p14:tracePt t="66664" x="6692900" y="6411913"/>
          <p14:tracePt t="66681" x="6754813" y="6411913"/>
          <p14:tracePt t="66698" x="6811963" y="6411913"/>
          <p14:tracePt t="66714" x="6869113" y="6411913"/>
          <p14:tracePt t="66732" x="6908800" y="6411913"/>
          <p14:tracePt t="66748" x="6943725" y="6411913"/>
          <p14:tracePt t="66765" x="6972300" y="6407150"/>
          <p14:tracePt t="66781" x="6994525" y="6407150"/>
          <p14:tracePt t="66781" x="7007225" y="6407150"/>
          <p14:tracePt t="66799" x="7011988" y="6407150"/>
          <p14:tracePt t="66814" x="7018338" y="6407150"/>
          <p14:tracePt t="67167" x="0" y="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Module 4 Overview</a:t>
            </a:r>
            <a:endParaRPr lang="en-US" dirty="0"/>
          </a:p>
        </p:txBody>
      </p:sp>
      <p:sp>
        <p:nvSpPr>
          <p:cNvPr id="5" name="Content Placeholder 4"/>
          <p:cNvSpPr>
            <a:spLocks noGrp="1"/>
          </p:cNvSpPr>
          <p:nvPr>
            <p:ph idx="1"/>
          </p:nvPr>
        </p:nvSpPr>
        <p:spPr/>
        <p:txBody>
          <a:bodyPr>
            <a:normAutofit/>
          </a:bodyPr>
          <a:lstStyle/>
          <a:p>
            <a:r>
              <a:rPr lang="en-US" sz="2400" dirty="0" smtClean="0"/>
              <a:t>Part </a:t>
            </a:r>
            <a:r>
              <a:rPr lang="en-US" sz="2400" dirty="0"/>
              <a:t>1</a:t>
            </a:r>
            <a:r>
              <a:rPr lang="en-US" sz="2400" dirty="0" smtClean="0"/>
              <a:t>: Operational Voltage Control</a:t>
            </a:r>
          </a:p>
          <a:p>
            <a:endParaRPr lang="en-US" sz="2400" dirty="0" smtClean="0"/>
          </a:p>
          <a:p>
            <a:r>
              <a:rPr lang="en-US" sz="2400" dirty="0" smtClean="0"/>
              <a:t>Part 2: Voltage Regulators </a:t>
            </a:r>
          </a:p>
          <a:p>
            <a:endParaRPr lang="en-US" sz="2400" dirty="0" smtClean="0"/>
          </a:p>
          <a:p>
            <a:r>
              <a:rPr lang="en-US" sz="2400" dirty="0" smtClean="0"/>
              <a:t>Part 3: Shunt Capacitors</a:t>
            </a:r>
          </a:p>
          <a:p>
            <a:endParaRPr lang="en-US" sz="2400" dirty="0"/>
          </a:p>
          <a:p>
            <a:r>
              <a:rPr lang="en-US" sz="2400" dirty="0" smtClean="0"/>
              <a:t>Part 4: Detailed End-use Load Models</a:t>
            </a:r>
            <a:endParaRPr lang="en-US" sz="24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2</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79507379"/>
      </p:ext>
    </p:extLst>
  </p:cSld>
  <p:clrMapOvr>
    <a:masterClrMapping/>
  </p:clrMapOvr>
  <mc:AlternateContent xmlns:mc="http://schemas.openxmlformats.org/markup-compatibility/2006" xmlns:p14="http://schemas.microsoft.com/office/powerpoint/2010/main">
    <mc:Choice Requires="p14">
      <p:transition spd="slow" p14:dur="2000" advTm="57187"/>
    </mc:Choice>
    <mc:Fallback xmlns="">
      <p:transition spd="slow" advTm="57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of Voltage Regulators</a:t>
            </a:r>
            <a:endParaRPr lang="en-US" dirty="0"/>
          </a:p>
        </p:txBody>
      </p:sp>
      <p:sp>
        <p:nvSpPr>
          <p:cNvPr id="3" name="Content Placeholder 2"/>
          <p:cNvSpPr>
            <a:spLocks noGrp="1"/>
          </p:cNvSpPr>
          <p:nvPr>
            <p:ph idx="1"/>
          </p:nvPr>
        </p:nvSpPr>
        <p:spPr/>
        <p:txBody>
          <a:bodyPr>
            <a:normAutofit/>
          </a:bodyPr>
          <a:lstStyle/>
          <a:p>
            <a:r>
              <a:rPr lang="en-US" sz="2000" dirty="0" smtClean="0"/>
              <a:t>Fixed: Not all feeders have voltage regulators, in which case there is no active regulation. </a:t>
            </a:r>
          </a:p>
          <a:p>
            <a:endParaRPr lang="en-US" sz="2000" dirty="0" smtClean="0"/>
          </a:p>
          <a:p>
            <a:r>
              <a:rPr lang="en-US" sz="2000" dirty="0" smtClean="0"/>
              <a:t>Output voltage: the taps are adjusted to regulated the voltage on the output of the regulator.</a:t>
            </a:r>
          </a:p>
          <a:p>
            <a:endParaRPr lang="en-US" sz="2000" dirty="0" smtClean="0"/>
          </a:p>
          <a:p>
            <a:r>
              <a:rPr lang="en-US" sz="2000" dirty="0" smtClean="0"/>
              <a:t>Remote voltage: the taps are adjusted to regulated the voltage on a remote point on the feeder.</a:t>
            </a:r>
          </a:p>
          <a:p>
            <a:endParaRPr lang="en-US" sz="2000" dirty="0" smtClean="0"/>
          </a:p>
          <a:p>
            <a:r>
              <a:rPr lang="en-US" sz="2000" dirty="0" smtClean="0"/>
              <a:t>Line Drop Compensation (LDC): the taps are adjusted to regulate the voltage at a pseudo point in the system.</a:t>
            </a:r>
            <a:endParaRPr lang="en-US" sz="20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20</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8814"/>
    </mc:Choice>
    <mc:Fallback xmlns="">
      <p:transition spd="slow" advTm="208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Fixed Voltage Control</a:t>
            </a:r>
            <a:endParaRPr lang="en-US" dirty="0"/>
          </a:p>
        </p:txBody>
      </p:sp>
      <p:sp>
        <p:nvSpPr>
          <p:cNvPr id="3" name="Content Placeholder 2"/>
          <p:cNvSpPr>
            <a:spLocks noGrp="1"/>
          </p:cNvSpPr>
          <p:nvPr>
            <p:ph idx="1"/>
          </p:nvPr>
        </p:nvSpPr>
        <p:spPr>
          <a:xfrm>
            <a:off x="457200" y="1600201"/>
            <a:ext cx="8229600" cy="2209800"/>
          </a:xfrm>
        </p:spPr>
        <p:txBody>
          <a:bodyPr>
            <a:normAutofit/>
          </a:bodyPr>
          <a:lstStyle/>
          <a:p>
            <a:r>
              <a:rPr lang="en-US" sz="2000" dirty="0" smtClean="0"/>
              <a:t>For distribution feeders that are lightly loaded there may be no need to control voltage at the substation.</a:t>
            </a:r>
          </a:p>
          <a:p>
            <a:r>
              <a:rPr lang="en-US" sz="2000" dirty="0" smtClean="0"/>
              <a:t>The voltage is determined by the transmission level voltage and the turns ratio of the substation transformer.</a:t>
            </a:r>
          </a:p>
          <a:p>
            <a:r>
              <a:rPr lang="en-US" sz="2000" dirty="0" smtClean="0"/>
              <a:t>This is a low cost design but it lacks flexibility.</a:t>
            </a:r>
            <a:endParaRPr lang="en-US" sz="2000" dirty="0"/>
          </a:p>
        </p:txBody>
      </p:sp>
      <p:pic>
        <p:nvPicPr>
          <p:cNvPr id="2051" name="Picture 3"/>
          <p:cNvPicPr>
            <a:picLocks noChangeAspect="1" noChangeArrowheads="1"/>
          </p:cNvPicPr>
          <p:nvPr/>
        </p:nvPicPr>
        <p:blipFill>
          <a:blip r:embed="rId4" cstate="print"/>
          <a:srcRect/>
          <a:stretch>
            <a:fillRect/>
          </a:stretch>
        </p:blipFill>
        <p:spPr bwMode="auto">
          <a:xfrm>
            <a:off x="1828800" y="4038600"/>
            <a:ext cx="5608901" cy="1981200"/>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fld id="{B6F15528-21DE-4FAA-801E-634DDDAF4B2B}" type="slidenum">
              <a:rPr lang="en-US" smtClean="0"/>
              <a:pPr/>
              <a:t>21</a:t>
            </a:fld>
            <a:endParaRPr lang="en-US"/>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9025"/>
    </mc:Choice>
    <mc:Fallback xmlns="">
      <p:transition spd="slow" advTm="119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19993" x="1925638" y="5200650"/>
          <p14:tracePt t="20273" x="1925638" y="5194300"/>
          <p14:tracePt t="20289" x="1925638" y="5183188"/>
          <p14:tracePt t="20305" x="1920875" y="5178425"/>
          <p14:tracePt t="20310" x="1920875" y="5165725"/>
          <p14:tracePt t="20319" x="1920875" y="5149850"/>
          <p14:tracePt t="20336" x="1920875" y="5132388"/>
          <p14:tracePt t="20336" x="1920875" y="5121275"/>
          <p14:tracePt t="20353" x="1914525" y="5092700"/>
          <p14:tracePt t="20369" x="1914525" y="5075238"/>
          <p14:tracePt t="20386" x="1914525" y="5051425"/>
          <p14:tracePt t="20403" x="1914525" y="5040313"/>
          <p14:tracePt t="20419" x="1914525" y="5022850"/>
          <p14:tracePt t="20436" x="1914525" y="5011738"/>
          <p14:tracePt t="20453" x="1914525" y="5000625"/>
          <p14:tracePt t="20469" x="1914525" y="4994275"/>
          <p14:tracePt t="20486" x="1914525" y="4983163"/>
          <p14:tracePt t="20502" x="1914525" y="4978400"/>
          <p14:tracePt t="20519" x="1914525" y="4965700"/>
          <p14:tracePt t="20536" x="1914525" y="4960938"/>
          <p14:tracePt t="20553" x="1914525" y="4943475"/>
          <p14:tracePt t="20569" x="1914525" y="4932363"/>
          <p14:tracePt t="20586" x="1914525" y="4921250"/>
          <p14:tracePt t="20602" x="1914525" y="4903788"/>
          <p14:tracePt t="20619" x="1914525" y="4886325"/>
          <p14:tracePt t="20636" x="1914525" y="4879975"/>
          <p14:tracePt t="20653" x="1914525" y="4875213"/>
          <p14:tracePt t="20669" x="1914525" y="4868863"/>
          <p14:tracePt t="20686" x="1914525" y="4864100"/>
          <p14:tracePt t="20825" x="1914525" y="4857750"/>
          <p14:tracePt t="21369" x="1914525" y="4864100"/>
          <p14:tracePt t="24018" x="1914525" y="4868863"/>
          <p14:tracePt t="24038" x="1914525" y="4875213"/>
          <p14:tracePt t="24082" x="1914525" y="4879975"/>
          <p14:tracePt t="24095" x="1914525" y="4886325"/>
          <p14:tracePt t="24106" x="1914525" y="4892675"/>
          <p14:tracePt t="24146" x="1914525" y="4897438"/>
          <p14:tracePt t="24170" x="1914525" y="4903788"/>
          <p14:tracePt t="24186" x="1914525" y="4908550"/>
          <p14:tracePt t="24187" x="1914525" y="4921250"/>
          <p14:tracePt t="24203" x="1914525" y="4932363"/>
          <p14:tracePt t="24221" x="1914525" y="4943475"/>
          <p14:tracePt t="24236" x="1914525" y="4954588"/>
          <p14:tracePt t="24253" x="1920875" y="4978400"/>
          <p14:tracePt t="24270" x="1920875" y="5000625"/>
          <p14:tracePt t="24287" x="1920875" y="5029200"/>
          <p14:tracePt t="24303" x="1920875" y="5057775"/>
          <p14:tracePt t="24320" x="1925638" y="5080000"/>
          <p14:tracePt t="24336" x="1931988" y="5108575"/>
          <p14:tracePt t="24353" x="1936750" y="5143500"/>
          <p14:tracePt t="24371" x="1936750" y="5165725"/>
          <p14:tracePt t="24386" x="1936750" y="5183188"/>
          <p14:tracePt t="24404" x="1936750" y="5207000"/>
          <p14:tracePt t="24420" x="1936750" y="5229225"/>
          <p14:tracePt t="24437" x="1943100" y="5251450"/>
          <p14:tracePt t="24453" x="1943100" y="5275263"/>
          <p14:tracePt t="24470" x="1949450" y="5297488"/>
          <p14:tracePt t="24486" x="1949450" y="5314950"/>
          <p14:tracePt t="24504" x="1949450" y="5337175"/>
          <p14:tracePt t="24520" x="1949450" y="5349875"/>
          <p14:tracePt t="24537" x="1949450" y="5372100"/>
          <p14:tracePt t="24553" x="1954213" y="5407025"/>
          <p14:tracePt t="24571" x="1954213" y="5422900"/>
          <p14:tracePt t="24586" x="1954213" y="5446713"/>
          <p14:tracePt t="24604" x="1960563" y="5457825"/>
          <p14:tracePt t="24620" x="1960563" y="5475288"/>
          <p14:tracePt t="24637" x="1960563" y="5492750"/>
          <p14:tracePt t="24653" x="1960563" y="5503863"/>
          <p14:tracePt t="24670" x="1960563" y="5514975"/>
          <p14:tracePt t="24686" x="1960563" y="5532438"/>
          <p14:tracePt t="24704" x="1960563" y="5543550"/>
          <p14:tracePt t="24720" x="1960563" y="5549900"/>
          <p14:tracePt t="24737" x="1960563" y="5561013"/>
          <p14:tracePt t="24753" x="1965325" y="5583238"/>
          <p14:tracePt t="24770" x="1965325" y="5611813"/>
          <p14:tracePt t="24786" x="1965325" y="5629275"/>
          <p14:tracePt t="24804" x="1971675" y="5657850"/>
          <p14:tracePt t="24820" x="1971675" y="5680075"/>
          <p14:tracePt t="24837" x="1971675" y="5703888"/>
          <p14:tracePt t="24853" x="1971675" y="5732463"/>
          <p14:tracePt t="24870" x="1971675" y="5754688"/>
          <p14:tracePt t="24887" x="1971675" y="5778500"/>
          <p14:tracePt t="24904" x="1971675" y="5800725"/>
          <p14:tracePt t="24920" x="1978025" y="5818188"/>
          <p14:tracePt t="24937" x="1978025" y="5835650"/>
          <p14:tracePt t="24953" x="1978025" y="5857875"/>
          <p14:tracePt t="24970" x="1978025" y="5868988"/>
          <p14:tracePt t="24986" x="1978025" y="5886450"/>
          <p14:tracePt t="25004" x="1978025" y="5903913"/>
          <p14:tracePt t="25020" x="1978025" y="5926138"/>
          <p14:tracePt t="25037" x="1978025" y="5943600"/>
          <p14:tracePt t="25053" x="1978025" y="5965825"/>
          <p14:tracePt t="25070" x="1982788" y="5983288"/>
          <p14:tracePt t="25086" x="1982788" y="6007100"/>
          <p14:tracePt t="25104" x="1982788" y="6022975"/>
          <p14:tracePt t="25120" x="1982788" y="6046788"/>
          <p14:tracePt t="25137" x="1982788" y="6057900"/>
          <p14:tracePt t="25153" x="1982788" y="6086475"/>
          <p14:tracePt t="25170" x="1982788" y="6103938"/>
          <p14:tracePt t="25186" x="1982788" y="6115050"/>
          <p14:tracePt t="25204" x="1982788" y="6126163"/>
          <p14:tracePt t="25220" x="1982788" y="6143625"/>
          <p14:tracePt t="25237" x="1982788" y="6154738"/>
          <p14:tracePt t="25253" x="1982788" y="6165850"/>
          <p14:tracePt t="25270" x="1982788" y="6183313"/>
          <p14:tracePt t="25286" x="1982788" y="6194425"/>
          <p14:tracePt t="25304" x="1982788" y="6207125"/>
          <p14:tracePt t="25320" x="1982788" y="6211888"/>
          <p14:tracePt t="25337" x="1982788" y="6218238"/>
          <p14:tracePt t="25353" x="1982788" y="6229350"/>
          <p14:tracePt t="25370" x="1982788" y="6235700"/>
          <p14:tracePt t="25386" x="1982788" y="6240463"/>
          <p14:tracePt t="25403" x="1982788" y="6251575"/>
          <p14:tracePt t="25420" x="1982788" y="6257925"/>
          <p14:tracePt t="25437" x="1982788" y="6264275"/>
          <p14:tracePt t="25453" x="1982788" y="6269038"/>
          <p14:tracePt t="26018" x="1978025" y="6269038"/>
          <p14:tracePt t="26066" x="1971675" y="6269038"/>
          <p14:tracePt t="26146" x="1965325" y="6269038"/>
          <p14:tracePt t="26152" x="1960563" y="6269038"/>
          <p14:tracePt t="26170" x="1954213" y="6269038"/>
          <p14:tracePt t="26187" x="1949450" y="6269038"/>
          <p14:tracePt t="26203" x="1943100" y="6269038"/>
          <p14:tracePt t="26266" x="1936750" y="6269038"/>
          <p14:tracePt t="26306" x="1931988" y="6269038"/>
          <p14:tracePt t="26338" x="1925638" y="6269038"/>
          <p14:tracePt t="26378" x="1920875" y="6269038"/>
          <p14:tracePt t="26450" x="1914525" y="6269038"/>
          <p14:tracePt t="26466" x="1914525" y="6264275"/>
          <p14:tracePt t="28842" x="1914525" y="6257925"/>
          <p14:tracePt t="28850" x="1920875" y="6257925"/>
          <p14:tracePt t="28850" x="1925638" y="6251575"/>
          <p14:tracePt t="28858" x="1931988" y="6246813"/>
          <p14:tracePt t="28870" x="1936750" y="6240463"/>
          <p14:tracePt t="28886" x="1943100" y="6240463"/>
          <p14:tracePt t="28903" x="1949450" y="6235700"/>
          <p14:tracePt t="28920" x="1954213" y="6235700"/>
          <p14:tracePt t="28937" x="1960563" y="6229350"/>
          <p14:tracePt t="28953" x="1965325" y="6229350"/>
          <p14:tracePt t="28970" x="1965325" y="6223000"/>
          <p14:tracePt t="29010" x="1971675" y="6223000"/>
          <p14:tracePt t="29018" x="1978025" y="6223000"/>
          <p14:tracePt t="29036" x="1978025" y="6218238"/>
          <p14:tracePt t="29037" x="1982788" y="6211888"/>
          <p14:tracePt t="29053" x="1982788" y="6207125"/>
          <p14:tracePt t="29070" x="1989138" y="6207125"/>
          <p14:tracePt t="29086" x="1989138" y="6200775"/>
          <p14:tracePt t="29103" x="1993900" y="6200775"/>
          <p14:tracePt t="29138" x="2000250" y="6200775"/>
          <p14:tracePt t="29138" x="2000250" y="6194425"/>
          <p14:tracePt t="29153" x="2006600" y="6189663"/>
          <p14:tracePt t="29170" x="2017713" y="6183313"/>
          <p14:tracePt t="29186" x="2028825" y="6172200"/>
          <p14:tracePt t="29203" x="2039938" y="6165850"/>
          <p14:tracePt t="29219" x="2057400" y="6161088"/>
          <p14:tracePt t="29236" x="2068513" y="6154738"/>
          <p14:tracePt t="29253" x="2074863" y="6154738"/>
          <p14:tracePt t="29270" x="2085975" y="6149975"/>
          <p14:tracePt t="29286" x="2092325" y="6143625"/>
          <p14:tracePt t="29303" x="2103438" y="6143625"/>
          <p14:tracePt t="29319" x="2120900" y="6132513"/>
          <p14:tracePt t="29336" x="2132013" y="6126163"/>
          <p14:tracePt t="29354" x="2149475" y="6121400"/>
          <p14:tracePt t="29354" x="2160588" y="6108700"/>
          <p14:tracePt t="29370" x="2171700" y="6103938"/>
          <p14:tracePt t="29387" x="2189163" y="6092825"/>
          <p14:tracePt t="29403" x="2211388" y="6080125"/>
          <p14:tracePt t="29420" x="2235200" y="6069013"/>
          <p14:tracePt t="29436" x="2257425" y="6064250"/>
          <p14:tracePt t="29453" x="2286000" y="6046788"/>
          <p14:tracePt t="29469" x="2303463" y="6035675"/>
          <p14:tracePt t="29487" x="2325688" y="6029325"/>
          <p14:tracePt t="29503" x="2349500" y="6011863"/>
          <p14:tracePt t="29520" x="2371725" y="6007100"/>
          <p14:tracePt t="29536" x="2400300" y="5994400"/>
          <p14:tracePt t="29553" x="2422525" y="5978525"/>
          <p14:tracePt t="29570" x="2468563" y="5965825"/>
          <p14:tracePt t="29587" x="2497138" y="5954713"/>
          <p14:tracePt t="29603" x="2536825" y="5943600"/>
          <p14:tracePt t="29620" x="2560638" y="5937250"/>
          <p14:tracePt t="29636" x="2589213" y="5932488"/>
          <p14:tracePt t="29653" x="2611438" y="5926138"/>
          <p14:tracePt t="29670" x="2640013" y="5921375"/>
          <p14:tracePt t="29687" x="2668588" y="5915025"/>
          <p14:tracePt t="29703" x="2697163" y="5915025"/>
          <p14:tracePt t="29720" x="2720975" y="5908675"/>
          <p14:tracePt t="29736" x="2736850" y="5908675"/>
          <p14:tracePt t="29753" x="2765425" y="5903913"/>
          <p14:tracePt t="29770" x="2771775" y="5903913"/>
          <p14:tracePt t="29849" x="2778125" y="5903913"/>
          <p14:tracePt t="29866" x="2782888" y="5903913"/>
          <p14:tracePt t="29886" x="2782888" y="5897563"/>
          <p14:tracePt t="29887" x="2789238" y="5897563"/>
          <p14:tracePt t="29903" x="2794000" y="5892800"/>
          <p14:tracePt t="29920" x="2800350" y="5892800"/>
          <p14:tracePt t="30145" x="2794000" y="5892800"/>
          <p14:tracePt t="30177" x="2789238" y="5892800"/>
          <p14:tracePt t="30194" x="2782888" y="5892800"/>
          <p14:tracePt t="30202" x="2778125" y="5886450"/>
          <p14:tracePt t="30242" x="2771775" y="5886450"/>
          <p14:tracePt t="30274" x="2771775" y="5880100"/>
          <p14:tracePt t="30277" x="2765425" y="5880100"/>
          <p14:tracePt t="30330" x="2760663" y="5880100"/>
          <p14:tracePt t="30338" x="2754313" y="5875338"/>
          <p14:tracePt t="30353" x="2754313" y="5868988"/>
          <p14:tracePt t="30370" x="2749550" y="5868988"/>
          <p14:tracePt t="30434" x="2743200" y="5868988"/>
          <p14:tracePt t="30442" x="2743200" y="5864225"/>
          <p14:tracePt t="30453" x="2736850" y="5864225"/>
          <p14:tracePt t="30562" x="2732088" y="5864225"/>
          <p14:tracePt t="30834" x="2736850" y="5864225"/>
          <p14:tracePt t="30838" x="2743200" y="5864225"/>
          <p14:tracePt t="30853" x="2749550" y="5864225"/>
          <p14:tracePt t="30869" x="2754313" y="5857875"/>
          <p14:tracePt t="30886" x="2760663" y="5857875"/>
          <p14:tracePt t="30903" x="2765425" y="5857875"/>
          <p14:tracePt t="30920" x="2771775" y="5857875"/>
          <p14:tracePt t="30936" x="2782888" y="5857875"/>
          <p14:tracePt t="30970" x="2789238" y="5857875"/>
          <p14:tracePt t="31002" x="2794000" y="5857875"/>
          <p14:tracePt t="31003" x="2800350" y="5857875"/>
          <p14:tracePt t="31019" x="2806700" y="5857875"/>
          <p14:tracePt t="31058" x="2811463" y="5857875"/>
          <p14:tracePt t="31122" x="2817813" y="5857875"/>
          <p14:tracePt t="31138" x="2822575" y="5857875"/>
          <p14:tracePt t="31162" x="2828925" y="5857875"/>
          <p14:tracePt t="31168" x="2828925" y="5851525"/>
          <p14:tracePt t="31186" x="2835275" y="5851525"/>
          <p14:tracePt t="34161" x="2840038" y="5851525"/>
          <p14:tracePt t="34169" x="2851150" y="5846763"/>
          <p14:tracePt t="34186" x="2868613" y="5846763"/>
          <p14:tracePt t="34202" x="2886075" y="5840413"/>
          <p14:tracePt t="34219" x="2897188" y="5840413"/>
          <p14:tracePt t="34236" x="2903538" y="5835650"/>
          <p14:tracePt t="34253" x="2914650" y="5835650"/>
          <p14:tracePt t="34269" x="2921000" y="5835650"/>
          <p14:tracePt t="34286" x="2925763" y="5835650"/>
          <p14:tracePt t="34302" x="2932113" y="5835650"/>
          <p14:tracePt t="34319" x="2936875" y="5835650"/>
          <p14:tracePt t="34337" x="2949575" y="5835650"/>
          <p14:tracePt t="34353" x="2971800" y="5835650"/>
          <p14:tracePt t="34370" x="2989263" y="5835650"/>
          <p14:tracePt t="34386" x="3011488" y="5829300"/>
          <p14:tracePt t="34403" x="3040063" y="5829300"/>
          <p14:tracePt t="34419" x="3074988" y="5829300"/>
          <p14:tracePt t="34436" x="3108325" y="5829300"/>
          <p14:tracePt t="34452" x="3149600" y="5829300"/>
          <p14:tracePt t="34470" x="3178175" y="5829300"/>
          <p14:tracePt t="34486" x="3211513" y="5829300"/>
          <p14:tracePt t="34503" x="3251200" y="5829300"/>
          <p14:tracePt t="34519" x="3286125" y="5829300"/>
          <p14:tracePt t="34536" x="3325813" y="5829300"/>
          <p14:tracePt t="34552" x="3360738" y="5829300"/>
          <p14:tracePt t="34552" x="3378200" y="5829300"/>
          <p14:tracePt t="34570" x="3406775" y="5829300"/>
          <p14:tracePt t="34586" x="3429000" y="5829300"/>
          <p14:tracePt t="34603" x="3457575" y="5829300"/>
          <p14:tracePt t="34619" x="3486150" y="5829300"/>
          <p14:tracePt t="34636" x="3508375" y="5835650"/>
          <p14:tracePt t="34652" x="3543300" y="5840413"/>
          <p14:tracePt t="34670" x="3571875" y="5846763"/>
          <p14:tracePt t="34686" x="3617913" y="5857875"/>
          <p14:tracePt t="34703" x="3657600" y="5857875"/>
          <p14:tracePt t="34719" x="3714750" y="5868988"/>
          <p14:tracePt t="34736" x="3771900" y="5875338"/>
          <p14:tracePt t="34752" x="3840163" y="5880100"/>
          <p14:tracePt t="34770" x="3886200" y="5886450"/>
          <p14:tracePt t="34786" x="3937000" y="5892800"/>
          <p14:tracePt t="34803" x="3978275" y="5892800"/>
          <p14:tracePt t="34819" x="4011613" y="5892800"/>
          <p14:tracePt t="34836" x="4040188" y="5892800"/>
          <p14:tracePt t="34853" x="4064000" y="5897563"/>
          <p14:tracePt t="34870" x="4086225" y="5897563"/>
          <p14:tracePt t="34886" x="4108450" y="5903913"/>
          <p14:tracePt t="34903" x="4132263" y="5908675"/>
          <p14:tracePt t="34919" x="4160838" y="5915025"/>
          <p14:tracePt t="34936" x="4183063" y="5915025"/>
          <p14:tracePt t="34953" x="4200525" y="5921375"/>
          <p14:tracePt t="34970" x="4217988" y="5926138"/>
          <p14:tracePt t="34986" x="4229100" y="5926138"/>
          <p14:tracePt t="35003" x="4235450" y="5932488"/>
          <p14:tracePt t="35065" x="4235450" y="5937250"/>
          <p14:tracePt t="35073" x="4240213" y="5943600"/>
          <p14:tracePt t="35089" x="4246563" y="5954713"/>
          <p14:tracePt t="35103" x="4246563" y="5972175"/>
          <p14:tracePt t="35119" x="4251325" y="5989638"/>
          <p14:tracePt t="35136" x="4257675" y="6000750"/>
          <p14:tracePt t="35152" x="4257675" y="6007100"/>
          <p14:tracePt t="35169" x="4257675" y="6011863"/>
          <p14:tracePt t="35186" x="4257675" y="6022975"/>
          <p14:tracePt t="35203" x="4257675" y="6035675"/>
          <p14:tracePt t="35219" x="4264025" y="6046788"/>
          <p14:tracePt t="35236" x="4264025" y="6057900"/>
          <p14:tracePt t="35252" x="4264025" y="6064250"/>
          <p14:tracePt t="35269" x="4264025" y="6069013"/>
          <p14:tracePt t="35286" x="4264025" y="6075363"/>
          <p14:tracePt t="35303" x="4264025" y="6080125"/>
          <p14:tracePt t="35319" x="4264025" y="6092825"/>
          <p14:tracePt t="35336" x="4264025" y="6097588"/>
          <p14:tracePt t="35353" x="4264025" y="6115050"/>
          <p14:tracePt t="35370" x="4264025" y="6126163"/>
          <p14:tracePt t="35386" x="4264025" y="6132513"/>
          <p14:tracePt t="35403" x="4264025" y="6137275"/>
          <p14:tracePt t="35419" x="4264025" y="6143625"/>
          <p14:tracePt t="35436" x="4264025" y="6149975"/>
          <p14:tracePt t="35481" x="4264025" y="6154738"/>
          <p14:tracePt t="35489" x="4257675" y="6154738"/>
          <p14:tracePt t="35503" x="4257675" y="6161088"/>
          <p14:tracePt t="35553" x="4251325" y="6161088"/>
          <p14:tracePt t="35577" x="4251325" y="6165850"/>
          <p14:tracePt t="35665" x="4251325" y="6172200"/>
          <p14:tracePt t="35673" x="4246563" y="6178550"/>
          <p14:tracePt t="35689" x="4246563" y="6183313"/>
          <p14:tracePt t="35702" x="4240213" y="6189663"/>
          <p14:tracePt t="35719" x="4240213" y="6194425"/>
          <p14:tracePt t="35736" x="4240213" y="6200775"/>
          <p14:tracePt t="35752" x="4235450" y="6211888"/>
          <p14:tracePt t="35881" x="4229100" y="6211888"/>
          <p14:tracePt t="36833" x="4222750" y="6211888"/>
          <p14:tracePt t="36969" x="4217988" y="6211888"/>
          <p14:tracePt t="36976" x="4217988" y="6207125"/>
          <p14:tracePt t="36986" x="4211638" y="6207125"/>
          <p14:tracePt t="37002" x="4211638" y="6194425"/>
          <p14:tracePt t="37019" x="4211638" y="6189663"/>
          <p14:tracePt t="37036" x="4211638" y="6183313"/>
          <p14:tracePt t="37052" x="4211638" y="6178550"/>
          <p14:tracePt t="37069" x="4206875" y="6165850"/>
          <p14:tracePt t="37086" x="4206875" y="6154738"/>
          <p14:tracePt t="37102" x="4206875" y="6149975"/>
          <p14:tracePt t="37119" x="4206875" y="6137275"/>
          <p14:tracePt t="37136" x="4206875" y="6132513"/>
          <p14:tracePt t="37152" x="4206875" y="6121400"/>
          <p14:tracePt t="37169" x="4200525" y="6108700"/>
          <p14:tracePt t="37186" x="4200525" y="6103938"/>
          <p14:tracePt t="37202" x="4200525" y="6097588"/>
          <p14:tracePt t="37219" x="4200525" y="6086475"/>
          <p14:tracePt t="37236" x="4200525" y="6080125"/>
          <p14:tracePt t="37529" x="4200525" y="6086475"/>
          <p14:tracePt t="37536" x="4200525" y="6092825"/>
          <p14:tracePt t="37552" x="4200525" y="6103938"/>
          <p14:tracePt t="37570" x="4200525" y="6108700"/>
          <p14:tracePt t="37586" x="4200525" y="6115050"/>
          <p14:tracePt t="37603" x="4200525" y="6121400"/>
          <p14:tracePt t="37619" x="4200525" y="6126163"/>
          <p14:tracePt t="37636" x="4200525" y="6137275"/>
          <p14:tracePt t="38266" x="4206875" y="6132513"/>
          <p14:tracePt t="38274" x="4211638" y="6132513"/>
          <p14:tracePt t="38290" x="4211638" y="6126163"/>
          <p14:tracePt t="38304" x="4211638" y="6121400"/>
          <p14:tracePt t="38320" x="4211638" y="6115050"/>
          <p14:tracePt t="38337" x="4211638" y="6097588"/>
          <p14:tracePt t="38353" x="4217988" y="6064250"/>
          <p14:tracePt t="38371" x="4222750" y="6029325"/>
          <p14:tracePt t="38387" x="4229100" y="5994400"/>
          <p14:tracePt t="38404" x="4229100" y="5961063"/>
          <p14:tracePt t="38420" x="4229100" y="5926138"/>
          <p14:tracePt t="38437" x="4229100" y="5880100"/>
          <p14:tracePt t="38453" x="4222750" y="5835650"/>
          <p14:tracePt t="38470" x="4217988" y="5783263"/>
          <p14:tracePt t="38486" x="4206875" y="5749925"/>
          <p14:tracePt t="38504" x="4206875" y="5726113"/>
          <p14:tracePt t="38520" x="4200525" y="5715000"/>
          <p14:tracePt t="38537" x="4200525" y="5697538"/>
          <p14:tracePt t="38553" x="4194175" y="5686425"/>
          <p14:tracePt t="38571" x="4194175" y="5680075"/>
          <p14:tracePt t="38586" x="4194175" y="5675313"/>
          <p14:tracePt t="38690" x="4194175" y="5668963"/>
          <p14:tracePt t="38706" x="4194175" y="5664200"/>
          <p14:tracePt t="38730" x="4194175" y="5657850"/>
          <p14:tracePt t="38754" x="4194175" y="5651500"/>
          <p14:tracePt t="38770" x="4200525" y="5646738"/>
          <p14:tracePt t="38794" x="4206875" y="5646738"/>
          <p14:tracePt t="38883" x="4211638" y="5646738"/>
          <p14:tracePt t="38993" x="4217988" y="5646738"/>
          <p14:tracePt t="39001" x="4217988" y="5640388"/>
          <p14:tracePt t="39021" x="4222750" y="5635625"/>
          <p14:tracePt t="39035" x="4229100" y="5635625"/>
          <p14:tracePt t="39052" x="4240213" y="5622925"/>
          <p14:tracePt t="39069" x="4251325" y="5611813"/>
          <p14:tracePt t="39085" x="4264025" y="5594350"/>
          <p14:tracePt t="39102" x="4275138" y="5583238"/>
          <p14:tracePt t="39119" x="4292600" y="5565775"/>
          <p14:tracePt t="39136" x="4303713" y="5549900"/>
          <p14:tracePt t="39152" x="4321175" y="5526088"/>
          <p14:tracePt t="39169" x="4325938" y="5514975"/>
          <p14:tracePt t="39185" x="4337050" y="5503863"/>
          <p14:tracePt t="39202" x="4343400" y="5492750"/>
          <p14:tracePt t="39221" x="4360863" y="5475288"/>
          <p14:tracePt t="39236" x="4365625" y="5468938"/>
          <p14:tracePt t="39254" x="4371975" y="5464175"/>
          <p14:tracePt t="39269" x="4371975" y="5457825"/>
          <p14:tracePt t="39337" x="4378325" y="5457825"/>
          <p14:tracePt t="39457" x="4383088" y="5457825"/>
          <p14:tracePt t="39473" x="4389438" y="5457825"/>
          <p14:tracePt t="39485" x="4394200" y="5457825"/>
          <p14:tracePt t="39486" x="4422775" y="5457825"/>
          <p14:tracePt t="39502" x="4451350" y="5457825"/>
          <p14:tracePt t="39519" x="4486275" y="5457825"/>
          <p14:tracePt t="39535" x="4514850" y="5457825"/>
          <p14:tracePt t="39553" x="4537075" y="5457825"/>
          <p14:tracePt t="39569" x="4565650" y="5457825"/>
          <p14:tracePt t="39586" x="4583113" y="5457825"/>
          <p14:tracePt t="39602" x="4589463" y="5457825"/>
          <p14:tracePt t="39619" x="4600575" y="5457825"/>
          <p14:tracePt t="39635" x="4611688" y="5451475"/>
          <p14:tracePt t="39652" x="4622800" y="5451475"/>
          <p14:tracePt t="39669" x="4629150" y="5451475"/>
          <p14:tracePt t="39686" x="4635500" y="5451475"/>
          <p14:tracePt t="39985" x="4640263" y="5451475"/>
          <p14:tracePt t="40002" x="4646613" y="5451475"/>
          <p14:tracePt t="40006" x="4651375" y="5451475"/>
          <p14:tracePt t="40019" x="4664075" y="5446713"/>
          <p14:tracePt t="40035" x="4668838" y="5440363"/>
          <p14:tracePt t="40052" x="4679950" y="5435600"/>
          <p14:tracePt t="40069" x="4692650" y="5429250"/>
          <p14:tracePt t="40086" x="4703763" y="5422900"/>
          <p14:tracePt t="40102" x="4714875" y="5418138"/>
          <p14:tracePt t="40119" x="4725988" y="5418138"/>
          <p14:tracePt t="40135" x="4732338" y="5411788"/>
          <p14:tracePt t="40153" x="4737100" y="5411788"/>
          <p14:tracePt t="40169" x="4743450" y="5411788"/>
          <p14:tracePt t="40186" x="4749800" y="5422900"/>
          <p14:tracePt t="40202" x="4749800" y="5429250"/>
          <p14:tracePt t="40705" x="4754563" y="5429250"/>
          <p14:tracePt t="40730" x="4754563" y="5422900"/>
          <p14:tracePt t="40769" x="4754563" y="5418138"/>
          <p14:tracePt t="40809" x="4754563" y="5411788"/>
          <p14:tracePt t="40817" x="4760913" y="5411788"/>
          <p14:tracePt t="40836" x="4760913" y="5407025"/>
          <p14:tracePt t="40852" x="4765675" y="5407025"/>
          <p14:tracePt t="40945" x="4772025" y="5407025"/>
          <p14:tracePt t="40969" x="4778375" y="5407025"/>
          <p14:tracePt t="40970" x="4783138" y="5407025"/>
          <p14:tracePt t="40985" x="4794250" y="5407025"/>
          <p14:tracePt t="41003" x="4800600" y="5407025"/>
          <p14:tracePt t="41019" x="4806950" y="5400675"/>
          <p14:tracePt t="41036" x="4818063" y="5400675"/>
          <p14:tracePt t="41052" x="4851400" y="5400675"/>
          <p14:tracePt t="41069" x="4886325" y="5400675"/>
          <p14:tracePt t="41085" x="4926013" y="5400675"/>
          <p14:tracePt t="41102" x="4965700" y="5400675"/>
          <p14:tracePt t="41119" x="4994275" y="5400675"/>
          <p14:tracePt t="41136" x="5022850" y="5400675"/>
          <p14:tracePt t="41152" x="5040313" y="5400675"/>
          <p14:tracePt t="41152" x="5051425" y="5400675"/>
          <p14:tracePt t="41169" x="5068888" y="5400675"/>
          <p14:tracePt t="41185" x="5092700" y="5400675"/>
          <p14:tracePt t="41202" x="5103813" y="5400675"/>
          <p14:tracePt t="41219" x="5121275" y="5400675"/>
          <p14:tracePt t="41236" x="5132388" y="5400675"/>
          <p14:tracePt t="41252" x="5143500" y="5400675"/>
          <p14:tracePt t="41269" x="5149850" y="5400675"/>
          <p14:tracePt t="41285" x="5160963" y="5400675"/>
          <p14:tracePt t="41302" x="5172075" y="5400675"/>
          <p14:tracePt t="41319" x="5189538" y="5400675"/>
          <p14:tracePt t="41336" x="5200650" y="5400675"/>
          <p14:tracePt t="41352" x="5235575" y="5407025"/>
          <p14:tracePt t="41370" x="5257800" y="5407025"/>
          <p14:tracePt t="41385" x="5286375" y="5407025"/>
          <p14:tracePt t="41403" x="5314950" y="5407025"/>
          <p14:tracePt t="41419" x="5343525" y="5407025"/>
          <p14:tracePt t="41436" x="5378450" y="5407025"/>
          <p14:tracePt t="41452" x="5400675" y="5407025"/>
          <p14:tracePt t="41469" x="5418138" y="5407025"/>
          <p14:tracePt t="41485" x="5440363" y="5407025"/>
          <p14:tracePt t="41503" x="5457825" y="5407025"/>
          <p14:tracePt t="41519" x="5468938" y="5407025"/>
          <p14:tracePt t="41536" x="5480050" y="5407025"/>
          <p14:tracePt t="41552" x="5486400" y="5407025"/>
          <p14:tracePt t="41552" x="5492750" y="5407025"/>
          <p14:tracePt t="46321" x="5480050" y="5407025"/>
          <p14:tracePt t="46335" x="5468938" y="5407025"/>
          <p14:tracePt t="46337" x="5451475" y="5407025"/>
          <p14:tracePt t="46352" x="5435600" y="5407025"/>
          <p14:tracePt t="46368" x="5400675" y="5407025"/>
          <p14:tracePt t="46385" x="5372100" y="5407025"/>
          <p14:tracePt t="46402" x="5337175" y="5407025"/>
          <p14:tracePt t="46419" x="5308600" y="5407025"/>
          <p14:tracePt t="46435" x="5280025" y="5407025"/>
          <p14:tracePt t="46452" x="5257800" y="5400675"/>
          <p14:tracePt t="46468" x="5235575" y="5400675"/>
          <p14:tracePt t="46485" x="5218113" y="5400675"/>
          <p14:tracePt t="46501" x="5200650" y="5400675"/>
          <p14:tracePt t="46519" x="5194300" y="5394325"/>
          <p14:tracePt t="46535" x="5189538" y="5394325"/>
          <p14:tracePt t="46552" x="5189538" y="5389563"/>
          <p14:tracePt t="46568" x="5172075" y="5389563"/>
          <p14:tracePt t="46586" x="5154613" y="5389563"/>
          <p14:tracePt t="46601" x="5149850" y="5389563"/>
          <p14:tracePt t="46618" x="5132388" y="5389563"/>
          <p14:tracePt t="46635" x="5114925" y="5389563"/>
          <p14:tracePt t="46652" x="5103813" y="5389563"/>
          <p14:tracePt t="46668" x="5097463" y="5389563"/>
          <p14:tracePt t="46969" x="5108575" y="5389563"/>
          <p14:tracePt t="46974" x="5132388" y="5378450"/>
          <p14:tracePt t="46985" x="5165725" y="5372100"/>
          <p14:tracePt t="47002" x="5218113" y="5372100"/>
          <p14:tracePt t="47019" x="5280025" y="5365750"/>
          <p14:tracePt t="47035" x="5365750" y="5365750"/>
          <p14:tracePt t="47052" x="5451475" y="5365750"/>
          <p14:tracePt t="47068" x="5537200" y="5360988"/>
          <p14:tracePt t="47085" x="5589588" y="5360988"/>
          <p14:tracePt t="47102" x="5629275" y="5360988"/>
          <p14:tracePt t="47119" x="5651500" y="5360988"/>
          <p14:tracePt t="47135" x="5664200" y="5360988"/>
          <p14:tracePt t="47152" x="5675313" y="5360988"/>
          <p14:tracePt t="47168" x="5680075" y="5360988"/>
          <p14:tracePt t="47577" x="5686425" y="5360988"/>
          <p14:tracePt t="47585" x="5697538" y="5360988"/>
          <p14:tracePt t="47697" x="5703888" y="5360988"/>
          <p14:tracePt t="47700" x="5708650" y="5360988"/>
          <p14:tracePt t="47718" x="5732463" y="5360988"/>
          <p14:tracePt t="47735" x="5749925" y="5360988"/>
          <p14:tracePt t="47751" x="5778500" y="5360988"/>
          <p14:tracePt t="47751" x="5794375" y="5360988"/>
          <p14:tracePt t="47769" x="5822950" y="5360988"/>
          <p14:tracePt t="47785" x="5864225" y="5365750"/>
          <p14:tracePt t="47802" x="5915025" y="5365750"/>
          <p14:tracePt t="47818" x="5961063" y="5372100"/>
          <p14:tracePt t="47835" x="6011863" y="5372100"/>
          <p14:tracePt t="47851" x="6051550" y="5378450"/>
          <p14:tracePt t="47869" x="6086475" y="5378450"/>
          <p14:tracePt t="47885" x="6132513" y="5383213"/>
          <p14:tracePt t="47902" x="6172200" y="5383213"/>
          <p14:tracePt t="47918" x="6200775" y="5389563"/>
          <p14:tracePt t="47935" x="6240463" y="5394325"/>
          <p14:tracePt t="47951" x="6275388" y="5394325"/>
          <p14:tracePt t="47951" x="6292850" y="5394325"/>
          <p14:tracePt t="47969" x="6321425" y="5400675"/>
          <p14:tracePt t="47985" x="6343650" y="5400675"/>
          <p14:tracePt t="48002" x="6365875" y="5400675"/>
          <p14:tracePt t="48018" x="6372225" y="5400675"/>
          <p14:tracePt t="48036" x="6378575" y="5407025"/>
          <p14:tracePt t="48897" x="6378575" y="5411788"/>
          <p14:tracePt t="48913" x="6378575" y="5418138"/>
          <p14:tracePt t="48921" x="6378575" y="5446713"/>
          <p14:tracePt t="48935" x="6378575" y="5497513"/>
          <p14:tracePt t="48951" x="6378575" y="5532438"/>
          <p14:tracePt t="48951" x="6378575" y="5549900"/>
          <p14:tracePt t="48969" x="6378575" y="5565775"/>
          <p14:tracePt t="48985" x="6378575" y="5578475"/>
          <p14:tracePt t="52240" x="6372225" y="5578475"/>
          <p14:tracePt t="52248" x="6365875" y="5578475"/>
          <p14:tracePt t="52254" x="6326188" y="5578475"/>
          <p14:tracePt t="52268" x="6280150" y="5583238"/>
          <p14:tracePt t="52285" x="6207125" y="5589588"/>
          <p14:tracePt t="52301" x="6121400" y="5600700"/>
          <p14:tracePt t="52318" x="6018213" y="5607050"/>
          <p14:tracePt t="52335" x="5897563" y="5611813"/>
          <p14:tracePt t="52351" x="5783263" y="5618163"/>
          <p14:tracePt t="52351" x="5732463" y="5618163"/>
          <p14:tracePt t="52369" x="5640388" y="5618163"/>
          <p14:tracePt t="52385" x="5554663" y="5618163"/>
          <p14:tracePt t="52401" x="5514975" y="5618163"/>
          <p14:tracePt t="52418" x="5503863" y="5618163"/>
          <p14:tracePt t="52936" x="5497513" y="5618163"/>
          <p14:tracePt t="52944" x="5492750" y="5618163"/>
          <p14:tracePt t="52952" x="5457825" y="5618163"/>
          <p14:tracePt t="52968" x="5343525" y="5618163"/>
          <p14:tracePt t="52985" x="5235575" y="5618163"/>
          <p14:tracePt t="53001" x="5097463" y="5618163"/>
          <p14:tracePt t="53018" x="4932363" y="5618163"/>
          <p14:tracePt t="53034" x="4754563" y="5618163"/>
          <p14:tracePt t="53052" x="4578350" y="5618163"/>
          <p14:tracePt t="53068" x="4365625" y="5622925"/>
          <p14:tracePt t="53085" x="4171950" y="5629275"/>
          <p14:tracePt t="53102" x="3994150" y="5629275"/>
          <p14:tracePt t="53119" x="3840163" y="5635625"/>
          <p14:tracePt t="53134" x="3675063" y="5640388"/>
          <p14:tracePt t="53152" x="3525838" y="5646738"/>
          <p14:tracePt t="53168" x="3336925" y="5668963"/>
          <p14:tracePt t="53185" x="3217863" y="5675313"/>
          <p14:tracePt t="53201" x="3092450" y="5680075"/>
          <p14:tracePt t="53219" x="2949575" y="5686425"/>
          <p14:tracePt t="53234" x="2835275" y="5692775"/>
          <p14:tracePt t="53252" x="2720975" y="5703888"/>
          <p14:tracePt t="53268" x="2617788" y="5708650"/>
          <p14:tracePt t="53285" x="2525713" y="5721350"/>
          <p14:tracePt t="53301" x="2428875" y="5726113"/>
          <p14:tracePt t="53318" x="2343150" y="5732463"/>
          <p14:tracePt t="53334" x="2279650" y="5737225"/>
          <p14:tracePt t="53352" x="2211388" y="5743575"/>
          <p14:tracePt t="53368" x="2136775" y="5749925"/>
          <p14:tracePt t="53385" x="2092325" y="5754688"/>
          <p14:tracePt t="53401" x="2057400" y="5754688"/>
          <p14:tracePt t="53418" x="2035175" y="5761038"/>
          <p14:tracePt t="53434" x="2017713" y="5761038"/>
          <p14:tracePt t="53452" x="2006600" y="5761038"/>
          <p14:tracePt t="53468" x="2000250" y="5761038"/>
          <p14:tracePt t="53485" x="1989138" y="5761038"/>
          <p14:tracePt t="53501" x="1978025" y="5761038"/>
          <p14:tracePt t="53518" x="1960563" y="5761038"/>
          <p14:tracePt t="53534" x="1949450" y="5761038"/>
          <p14:tracePt t="53552" x="1936750" y="5754688"/>
          <p14:tracePt t="53568" x="1914525" y="5726113"/>
          <p14:tracePt t="53585" x="1903413" y="5686425"/>
          <p14:tracePt t="53601" x="1885950" y="5640388"/>
          <p14:tracePt t="53618" x="1879600" y="5600700"/>
          <p14:tracePt t="53634" x="1874838" y="5561013"/>
          <p14:tracePt t="53651" x="1874838" y="5514975"/>
          <p14:tracePt t="53668" x="1874838" y="5475288"/>
          <p14:tracePt t="53685" x="1874838" y="5440363"/>
          <p14:tracePt t="53701" x="1879600" y="5418138"/>
          <p14:tracePt t="53718" x="1885950" y="5389563"/>
          <p14:tracePt t="53734" x="1897063" y="5365750"/>
          <p14:tracePt t="53751" x="1897063" y="5360988"/>
          <p14:tracePt t="53768" x="1908175" y="5354638"/>
          <p14:tracePt t="53912" x="1914525" y="5365750"/>
          <p14:tracePt t="53920" x="1914525" y="5378450"/>
          <p14:tracePt t="53934" x="1914525" y="5394325"/>
          <p14:tracePt t="53952" x="1920875" y="5411788"/>
          <p14:tracePt t="53968" x="1925638" y="5451475"/>
          <p14:tracePt t="53985" x="1925638" y="5486400"/>
          <p14:tracePt t="54001" x="1925638" y="5521325"/>
          <p14:tracePt t="54018" x="1931988" y="5565775"/>
          <p14:tracePt t="54034" x="1931988" y="5607050"/>
          <p14:tracePt t="54051" x="1931988" y="5646738"/>
          <p14:tracePt t="54068" x="1936750" y="5680075"/>
          <p14:tracePt t="54085" x="1936750" y="5721350"/>
          <p14:tracePt t="54101" x="1936750" y="5754688"/>
          <p14:tracePt t="54118" x="1936750" y="5783263"/>
          <p14:tracePt t="54134" x="1936750" y="5811838"/>
          <p14:tracePt t="54151" x="1949450" y="5840413"/>
          <p14:tracePt t="54151" x="1949450" y="5851525"/>
          <p14:tracePt t="54168" x="1954213" y="5864225"/>
          <p14:tracePt t="54224" x="1960563" y="5864225"/>
          <p14:tracePt t="54256" x="1965325" y="5857875"/>
          <p14:tracePt t="54268" x="1965325" y="5851525"/>
          <p14:tracePt t="54269" x="1982788" y="5829300"/>
          <p14:tracePt t="54284" x="1993900" y="5800725"/>
          <p14:tracePt t="54302" x="2011363" y="5754688"/>
          <p14:tracePt t="54318" x="2028825" y="5708650"/>
          <p14:tracePt t="54335" x="2046288" y="5657850"/>
          <p14:tracePt t="54351" x="2063750" y="5600700"/>
          <p14:tracePt t="54351" x="2068513" y="5565775"/>
          <p14:tracePt t="54369" x="2079625" y="5508625"/>
          <p14:tracePt t="54385" x="2079625" y="5457825"/>
          <p14:tracePt t="54402" x="2092325" y="5411788"/>
          <p14:tracePt t="54418" x="2097088" y="5378450"/>
          <p14:tracePt t="54435" x="2103438" y="5349875"/>
          <p14:tracePt t="54451" x="2103438" y="5332413"/>
          <p14:tracePt t="54468" x="2103438" y="5321300"/>
          <p14:tracePt t="54672" x="2103438" y="5326063"/>
          <p14:tracePt t="54680" x="2103438" y="5332413"/>
          <p14:tracePt t="54688" x="2097088" y="5343525"/>
          <p14:tracePt t="54701" x="2092325" y="5365750"/>
          <p14:tracePt t="54718" x="2085975" y="5394325"/>
          <p14:tracePt t="54735" x="2085975" y="5422900"/>
          <p14:tracePt t="54751" x="2085975" y="5468938"/>
          <p14:tracePt t="54751" x="2085975" y="5492750"/>
          <p14:tracePt t="54769" x="2085975" y="5526088"/>
          <p14:tracePt t="54785" x="2085975" y="5561013"/>
          <p14:tracePt t="54802" x="2085975" y="5594350"/>
          <p14:tracePt t="54818" x="2085975" y="5622925"/>
          <p14:tracePt t="54835" x="2085975" y="5651500"/>
          <p14:tracePt t="54851" x="2085975" y="5680075"/>
          <p14:tracePt t="54868" x="2085975" y="5703888"/>
          <p14:tracePt t="54884" x="2085975" y="5721350"/>
          <p14:tracePt t="54902" x="2085975" y="5732463"/>
          <p14:tracePt t="54918" x="2085975" y="5743575"/>
          <p14:tracePt t="54935" x="2085975" y="5749925"/>
          <p14:tracePt t="55016" x="2085975" y="5743575"/>
          <p14:tracePt t="55024" x="2085975" y="5732463"/>
          <p14:tracePt t="55035" x="2085975" y="5708650"/>
          <p14:tracePt t="55051" x="2092325" y="5680075"/>
          <p14:tracePt t="55068" x="2097088" y="5651500"/>
          <p14:tracePt t="55084" x="2097088" y="5622925"/>
          <p14:tracePt t="55102" x="2103438" y="5594350"/>
          <p14:tracePt t="55118" x="2103438" y="5565775"/>
          <p14:tracePt t="55135" x="2103438" y="5537200"/>
          <p14:tracePt t="55152" x="2103438" y="5508625"/>
          <p14:tracePt t="55152" x="2103438" y="5492750"/>
          <p14:tracePt t="55169" x="2103438" y="5464175"/>
          <p14:tracePt t="55185" x="2103438" y="5446713"/>
          <p14:tracePt t="55202" x="2103438" y="5422900"/>
          <p14:tracePt t="55219" x="2103438" y="5418138"/>
          <p14:tracePt t="55235" x="2103438" y="5407025"/>
          <p14:tracePt t="55252" x="2103438" y="5400675"/>
          <p14:tracePt t="55409" x="2103438" y="5411788"/>
          <p14:tracePt t="55417" x="2103438" y="5418138"/>
          <p14:tracePt t="55422" x="2103438" y="5457825"/>
          <p14:tracePt t="55435" x="2103438" y="5497513"/>
          <p14:tracePt t="55452" x="2108200" y="5549900"/>
          <p14:tracePt t="55469" x="2114550" y="5578475"/>
          <p14:tracePt t="55485" x="2114550" y="5611813"/>
          <p14:tracePt t="55502" x="2120900" y="5629275"/>
          <p14:tracePt t="55519" x="2125663" y="5646738"/>
          <p14:tracePt t="55536" x="2125663" y="5651500"/>
          <p14:tracePt t="55552" x="2125663" y="5657850"/>
          <p14:tracePt t="56785" x="2125663" y="5651500"/>
          <p14:tracePt t="56826" x="2125663" y="5646738"/>
          <p14:tracePt t="57305" x="2125663" y="5640388"/>
          <p14:tracePt t="57318" x="2132013" y="5640388"/>
          <p14:tracePt t="58097" x="2125663" y="5640388"/>
          <p14:tracePt t="58121" x="2120900" y="5640388"/>
          <p14:tracePt t="58145" x="2114550" y="5640388"/>
          <p14:tracePt t="58177" x="2108200" y="5640388"/>
          <p14:tracePt t="58185" x="2108200" y="5629275"/>
          <p14:tracePt t="58202" x="2108200" y="5618163"/>
          <p14:tracePt t="58218" x="2108200" y="5611813"/>
          <p14:tracePt t="58235" x="2108200" y="5600700"/>
          <p14:tracePt t="58252" x="2103438" y="5594350"/>
          <p14:tracePt t="58269" x="2103438" y="5589588"/>
          <p14:tracePt t="58285" x="2103438" y="5583238"/>
          <p14:tracePt t="58302" x="2103438" y="5578475"/>
          <p14:tracePt t="58318" x="2103438" y="5565775"/>
          <p14:tracePt t="58336" x="2103438" y="5561013"/>
          <p14:tracePt t="58352" x="2103438" y="5554663"/>
          <p14:tracePt t="58369" x="2097088" y="5543550"/>
          <p14:tracePt t="58385" x="2097088" y="5532438"/>
          <p14:tracePt t="58402" x="2097088" y="5526088"/>
          <p14:tracePt t="58418" x="2092325" y="5514975"/>
          <p14:tracePt t="58435" x="2092325" y="5497513"/>
          <p14:tracePt t="58452" x="2092325" y="5486400"/>
          <p14:tracePt t="58469" x="2092325" y="5475288"/>
          <p14:tracePt t="58485" x="2092325" y="5464175"/>
          <p14:tracePt t="58502" x="2092325" y="5451475"/>
          <p14:tracePt t="58518" x="2092325" y="5440363"/>
          <p14:tracePt t="58536" x="2092325" y="5429250"/>
          <p14:tracePt t="58552" x="2092325" y="5418138"/>
          <p14:tracePt t="58569" x="2092325" y="5411788"/>
          <p14:tracePt t="58585" x="2085975" y="5407025"/>
          <p14:tracePt t="58602" x="2085975" y="5394325"/>
          <p14:tracePt t="58618" x="2085975" y="5389563"/>
          <p14:tracePt t="58635" x="2085975" y="5383213"/>
          <p14:tracePt t="58652" x="2085975" y="5378450"/>
          <p14:tracePt t="58669" x="2085975" y="5372100"/>
          <p14:tracePt t="59713" x="2085975" y="5378450"/>
          <p14:tracePt t="59721" x="2085975" y="5383213"/>
          <p14:tracePt t="59740" x="2085975" y="5389563"/>
          <p14:tracePt t="59793" x="2085975" y="5394325"/>
          <p14:tracePt t="59825" x="2092325" y="5394325"/>
          <p14:tracePt t="59961" x="2103438" y="5394325"/>
          <p14:tracePt t="59973" x="2120900" y="5383213"/>
          <p14:tracePt t="59986" x="2136775" y="5383213"/>
          <p14:tracePt t="60002" x="2154238" y="5378450"/>
          <p14:tracePt t="60018" x="2178050" y="5372100"/>
          <p14:tracePt t="60035" x="2193925" y="5372100"/>
          <p14:tracePt t="60052" x="2217738" y="5365750"/>
          <p14:tracePt t="60068" x="2239963" y="5365750"/>
          <p14:tracePt t="60085" x="2263775" y="5365750"/>
          <p14:tracePt t="60102" x="2274888" y="5365750"/>
          <p14:tracePt t="60119" x="2286000" y="5365750"/>
          <p14:tracePt t="60135" x="2292350" y="5365750"/>
          <p14:tracePt t="60152" x="2303463" y="5365750"/>
          <p14:tracePt t="60168" x="2314575" y="5365750"/>
          <p14:tracePt t="60185" x="2332038" y="5365750"/>
          <p14:tracePt t="60202" x="2349500" y="5365750"/>
          <p14:tracePt t="60218" x="2371725" y="5365750"/>
          <p14:tracePt t="60235" x="2406650" y="5365750"/>
          <p14:tracePt t="60252" x="2435225" y="5365750"/>
          <p14:tracePt t="60268" x="2457450" y="5365750"/>
          <p14:tracePt t="60285" x="2492375" y="5365750"/>
          <p14:tracePt t="60302" x="2525713" y="5365750"/>
          <p14:tracePt t="60319" x="2554288" y="5372100"/>
          <p14:tracePt t="60335" x="2582863" y="5378450"/>
          <p14:tracePt t="60352" x="2611438" y="5383213"/>
          <p14:tracePt t="60368" x="2640013" y="5389563"/>
          <p14:tracePt t="60386" x="2646363" y="5394325"/>
          <p14:tracePt t="60402" x="2651125" y="5400675"/>
          <p14:tracePt t="60418" x="2657475" y="5411788"/>
          <p14:tracePt t="60435" x="2663825" y="5422900"/>
          <p14:tracePt t="60452" x="2674938" y="5446713"/>
          <p14:tracePt t="60468" x="2686050" y="5468938"/>
          <p14:tracePt t="60485" x="2692400" y="5492750"/>
          <p14:tracePt t="60502" x="2703513" y="5508625"/>
          <p14:tracePt t="60518" x="2708275" y="5532438"/>
          <p14:tracePt t="60535" x="2714625" y="5537200"/>
          <p14:tracePt t="60552" x="2714625" y="5554663"/>
          <p14:tracePt t="60568" x="2714625" y="5589588"/>
          <p14:tracePt t="60586" x="2714625" y="5611813"/>
          <p14:tracePt t="60602" x="2720975" y="5629275"/>
          <p14:tracePt t="60618" x="2720975" y="5640388"/>
          <p14:tracePt t="60635" x="2725738" y="5640388"/>
          <p14:tracePt t="60652" x="2725738" y="5646738"/>
          <p14:tracePt t="60668" x="2725738" y="5651500"/>
          <p14:tracePt t="60705" x="2725738" y="5657850"/>
          <p14:tracePt t="60721" x="2725738" y="5668963"/>
          <p14:tracePt t="60735" x="2725738" y="5680075"/>
          <p14:tracePt t="60752" x="2732088" y="5686425"/>
          <p14:tracePt t="61129" x="2736850" y="5686425"/>
          <p14:tracePt t="61137" x="2743200" y="5686425"/>
          <p14:tracePt t="61153" x="2749550" y="5686425"/>
          <p14:tracePt t="61169" x="2760663" y="5686425"/>
          <p14:tracePt t="61170" x="2789238" y="5686425"/>
          <p14:tracePt t="61185" x="2822575" y="5680075"/>
          <p14:tracePt t="61202" x="2879725" y="5668963"/>
          <p14:tracePt t="61219" x="2949575" y="5664200"/>
          <p14:tracePt t="61235" x="3011488" y="5657850"/>
          <p14:tracePt t="61251" x="3079750" y="5657850"/>
          <p14:tracePt t="61269" x="3154363" y="5651500"/>
          <p14:tracePt t="61285" x="3235325" y="5651500"/>
          <p14:tracePt t="61302" x="3303588" y="5646738"/>
          <p14:tracePt t="61318" x="3365500" y="5646738"/>
          <p14:tracePt t="61335" x="3429000" y="5646738"/>
          <p14:tracePt t="61351" x="3503613" y="5646738"/>
          <p14:tracePt t="61369" x="3565525" y="5646738"/>
          <p14:tracePt t="61385" x="3640138" y="5646738"/>
          <p14:tracePt t="61402" x="3675063" y="5646738"/>
          <p14:tracePt t="61418" x="3714750" y="5646738"/>
          <p14:tracePt t="61435" x="3743325" y="5646738"/>
          <p14:tracePt t="61451" x="3778250" y="5646738"/>
          <p14:tracePt t="61469" x="3811588" y="5646738"/>
          <p14:tracePt t="61485" x="3840163" y="5651500"/>
          <p14:tracePt t="61502" x="3863975" y="5651500"/>
          <p14:tracePt t="61518" x="3897313" y="5651500"/>
          <p14:tracePt t="61535" x="3921125" y="5657850"/>
          <p14:tracePt t="61551" x="3943350" y="5657850"/>
          <p14:tracePt t="61551" x="3949700" y="5657850"/>
          <p14:tracePt t="61569" x="3965575" y="5657850"/>
          <p14:tracePt t="61585" x="3983038" y="5657850"/>
          <p14:tracePt t="61602" x="3994150" y="5657850"/>
          <p14:tracePt t="61618" x="4011613" y="5664200"/>
          <p14:tracePt t="61635" x="4017963" y="5664200"/>
          <p14:tracePt t="61651" x="4029075" y="5664200"/>
          <p14:tracePt t="61669" x="4035425" y="5664200"/>
          <p14:tracePt t="61685" x="4046538" y="5664200"/>
          <p14:tracePt t="61702" x="4064000" y="5668963"/>
          <p14:tracePt t="61718" x="4075113" y="5675313"/>
          <p14:tracePt t="61735" x="4079875" y="5675313"/>
          <p14:tracePt t="61752" x="4086225" y="5675313"/>
          <p14:tracePt t="62569" x="4079875" y="5675313"/>
          <p14:tracePt t="62617" x="4079875" y="5668963"/>
          <p14:tracePt t="62617" x="4079875" y="5664200"/>
          <p14:tracePt t="62635" x="4079875" y="5657850"/>
          <p14:tracePt t="62652" x="4079875" y="5651500"/>
          <p14:tracePt t="62668" x="4079875" y="5646738"/>
          <p14:tracePt t="62685" x="4079875" y="5640388"/>
          <p14:tracePt t="62921" x="4075113" y="5646738"/>
          <p14:tracePt t="62929" x="4075113" y="5657850"/>
          <p14:tracePt t="62951" x="4075113" y="5697538"/>
          <p14:tracePt t="62952" x="4075113" y="5754688"/>
          <p14:tracePt t="62968" x="4075113" y="5811838"/>
          <p14:tracePt t="62985" x="4079875" y="5846763"/>
          <p14:tracePt t="63001" x="4079875" y="5868988"/>
          <p14:tracePt t="63019" x="4079875" y="5886450"/>
          <p14:tracePt t="63035" x="4079875" y="5892800"/>
          <p14:tracePt t="63052" x="4086225" y="5897563"/>
          <p14:tracePt t="63068" x="4086225" y="5903913"/>
          <p14:tracePt t="63085" x="4086225" y="5908675"/>
          <p14:tracePt t="66985" x="4086225" y="5921375"/>
          <p14:tracePt t="67001" x="4086225" y="5926138"/>
          <p14:tracePt t="67005" x="4086225" y="5932488"/>
          <p14:tracePt t="67018" x="4086225" y="5937250"/>
          <p14:tracePt t="67057" x="4086225" y="5943600"/>
          <p14:tracePt t="67137" x="4086225" y="5949950"/>
          <p14:tracePt t="67160" x="4086225" y="5954713"/>
          <p14:tracePt t="67169" x="4086225" y="5961063"/>
          <p14:tracePt t="67209" x="4086225" y="5965825"/>
          <p14:tracePt t="67680" x="4086225" y="5961063"/>
          <p14:tracePt t="67697" x="4086225" y="5954713"/>
          <p14:tracePt t="67728" x="4086225" y="5949950"/>
          <p14:tracePt t="67745" x="4086225" y="5943600"/>
          <p14:tracePt t="67768" x="4092575" y="5937250"/>
          <p14:tracePt t="67769" x="4092575" y="5932488"/>
          <p14:tracePt t="67784" x="4092575" y="5915025"/>
          <p14:tracePt t="67802" x="4092575" y="5908675"/>
          <p14:tracePt t="67818" x="4097338" y="5897563"/>
          <p14:tracePt t="67835" x="4097338" y="5892800"/>
          <p14:tracePt t="67851" x="4097338" y="5880100"/>
          <p14:tracePt t="67868" x="4097338" y="5875338"/>
          <p14:tracePt t="67884" x="4097338" y="5864225"/>
          <p14:tracePt t="67902" x="4097338" y="5857875"/>
          <p14:tracePt t="67918" x="4097338" y="5846763"/>
          <p14:tracePt t="67935" x="4097338" y="5840413"/>
          <p14:tracePt t="67951" x="4097338" y="5829300"/>
          <p14:tracePt t="67968" x="4097338" y="5818188"/>
          <p14:tracePt t="67984" x="4097338" y="5800725"/>
          <p14:tracePt t="68002" x="4097338" y="5783263"/>
          <p14:tracePt t="68018" x="4097338" y="5772150"/>
          <p14:tracePt t="68035" x="4097338" y="5749925"/>
          <p14:tracePt t="68051" x="4097338" y="5726113"/>
          <p14:tracePt t="68068" x="4097338" y="5708650"/>
          <p14:tracePt t="68084" x="4097338" y="5692775"/>
          <p14:tracePt t="68102" x="4092575" y="5680075"/>
          <p14:tracePt t="68118" x="4092575" y="5668963"/>
          <p14:tracePt t="68135" x="4092575" y="5657850"/>
          <p14:tracePt t="68151" x="4092575" y="5651500"/>
          <p14:tracePt t="68168" x="4092575" y="5640388"/>
          <p14:tracePt t="68184" x="4092575" y="5629275"/>
          <p14:tracePt t="68202" x="4086225" y="5622925"/>
          <p14:tracePt t="68218" x="4086225" y="5618163"/>
          <p14:tracePt t="68235" x="4086225" y="5611813"/>
          <p14:tracePt t="68251" x="4086225" y="5600700"/>
          <p14:tracePt t="68268" x="4086225" y="5594350"/>
          <p14:tracePt t="68284" x="4086225" y="5589588"/>
          <p14:tracePt t="68320" x="4086225" y="5583238"/>
          <p14:tracePt t="68321" x="4086225" y="5578475"/>
          <p14:tracePt t="68335" x="4086225" y="5572125"/>
          <p14:tracePt t="68351" x="4086225" y="5565775"/>
          <p14:tracePt t="68368" x="4086225" y="5561013"/>
          <p14:tracePt t="68385" x="4086225" y="5549900"/>
          <p14:tracePt t="68401" x="4079875" y="5549900"/>
          <p14:tracePt t="68418" x="4079875" y="5537200"/>
          <p14:tracePt t="68435" x="4079875" y="5532438"/>
          <p14:tracePt t="68451" x="4079875" y="5521325"/>
          <p14:tracePt t="68468" x="4079875" y="5514975"/>
          <p14:tracePt t="68484" x="4079875" y="5503863"/>
          <p14:tracePt t="68502" x="4075113" y="5497513"/>
          <p14:tracePt t="68518" x="4075113" y="5486400"/>
          <p14:tracePt t="68535" x="4075113" y="5480050"/>
          <p14:tracePt t="68551" x="4075113" y="5475288"/>
          <p14:tracePt t="68585" x="4075113" y="5468938"/>
          <p14:tracePt t="68585" x="4075113" y="5464175"/>
          <p14:tracePt t="68633" x="4075113" y="5457825"/>
          <p14:tracePt t="69000" x="4075113" y="5464175"/>
          <p14:tracePt t="69008" x="4075113" y="5468938"/>
          <p14:tracePt t="69018" x="4075113" y="5475288"/>
          <p14:tracePt t="69064" x="4075113" y="5480050"/>
          <p14:tracePt t="69089" x="4075113" y="5486400"/>
          <p14:tracePt t="69096" x="4075113" y="5492750"/>
          <p14:tracePt t="69112" x="4075113" y="5497513"/>
          <p14:tracePt t="69118" x="4075113" y="5503863"/>
          <p14:tracePt t="69134" x="4075113" y="5521325"/>
          <p14:tracePt t="69151" x="4075113" y="5543550"/>
          <p14:tracePt t="69168" x="4075113" y="5572125"/>
          <p14:tracePt t="69185" x="4075113" y="5594350"/>
          <p14:tracePt t="69201" x="4075113" y="5611813"/>
          <p14:tracePt t="69218" x="4075113" y="5635625"/>
          <p14:tracePt t="69234" x="4075113" y="5657850"/>
          <p14:tracePt t="69251" x="4075113" y="5692775"/>
          <p14:tracePt t="69268" x="4075113" y="5726113"/>
          <p14:tracePt t="69285" x="4075113" y="5761038"/>
          <p14:tracePt t="69301" x="4075113" y="5800725"/>
          <p14:tracePt t="69318" x="4079875" y="5851525"/>
          <p14:tracePt t="69334" x="4079875" y="5897563"/>
          <p14:tracePt t="69351" x="4086225" y="5949950"/>
          <p14:tracePt t="69368" x="4086225" y="5989638"/>
          <p14:tracePt t="69368" x="4092575" y="6000750"/>
          <p14:tracePt t="69385" x="4092575" y="6018213"/>
          <p14:tracePt t="69401" x="4092575" y="6029325"/>
          <p14:tracePt t="69418" x="4092575" y="6040438"/>
          <p14:tracePt t="69456" x="4092575" y="6046788"/>
          <p14:tracePt t="70112" x="4097338" y="6046788"/>
          <p14:tracePt t="70121" x="4103688" y="6046788"/>
          <p14:tracePt t="70140" x="4114800" y="6035675"/>
          <p14:tracePt t="70151" x="4125913" y="6022975"/>
          <p14:tracePt t="70168" x="4160838" y="5994400"/>
          <p14:tracePt t="70185" x="4183063" y="5978525"/>
          <p14:tracePt t="70201" x="4217988" y="5949950"/>
          <p14:tracePt t="70218" x="4251325" y="5921375"/>
          <p14:tracePt t="70234" x="4286250" y="5875338"/>
          <p14:tracePt t="70251" x="4332288" y="5840413"/>
          <p14:tracePt t="70267" x="4354513" y="5811838"/>
          <p14:tracePt t="70284" x="4378325" y="5789613"/>
          <p14:tracePt t="70301" x="4394200" y="5772150"/>
          <p14:tracePt t="70318" x="4411663" y="5743575"/>
          <p14:tracePt t="70335" x="4422775" y="5726113"/>
          <p14:tracePt t="70351" x="4435475" y="5703888"/>
          <p14:tracePt t="70367" x="4451350" y="5664200"/>
          <p14:tracePt t="70385" x="4464050" y="5635625"/>
          <p14:tracePt t="70401" x="4479925" y="5607050"/>
          <p14:tracePt t="70418" x="4486275" y="5583238"/>
          <p14:tracePt t="70434" x="4497388" y="5565775"/>
          <p14:tracePt t="70451" x="4514850" y="5549900"/>
          <p14:tracePt t="70467" x="4521200" y="5532438"/>
          <p14:tracePt t="70484" x="4525963" y="5521325"/>
          <p14:tracePt t="70501" x="4525963" y="5508625"/>
          <p14:tracePt t="70518" x="4525963" y="5497513"/>
          <p14:tracePt t="70534" x="4532313" y="5497513"/>
          <p14:tracePt t="70551" x="4532313" y="5492750"/>
          <p14:tracePt t="70640" x="4537075" y="5492750"/>
          <p14:tracePt t="70651" x="4549775" y="5492750"/>
          <p14:tracePt t="70668" x="4589463" y="5480050"/>
          <p14:tracePt t="70684" x="4629150" y="5475288"/>
          <p14:tracePt t="70702" x="4679950" y="5468938"/>
          <p14:tracePt t="70717" x="4754563" y="5464175"/>
          <p14:tracePt t="70735" x="4835525" y="5457825"/>
          <p14:tracePt t="70751" x="4908550" y="5451475"/>
          <p14:tracePt t="70768" x="4960938" y="5451475"/>
          <p14:tracePt t="70784" x="5035550" y="5451475"/>
          <p14:tracePt t="70801" x="5068888" y="5446713"/>
          <p14:tracePt t="70817" x="5108575" y="5446713"/>
          <p14:tracePt t="70835" x="5143500" y="5446713"/>
          <p14:tracePt t="70851" x="5172075" y="5446713"/>
          <p14:tracePt t="70868" x="5189538" y="5446713"/>
          <p14:tracePt t="70884" x="5211763" y="5446713"/>
          <p14:tracePt t="70901" x="5229225" y="5446713"/>
          <p14:tracePt t="70917" x="5240338" y="5446713"/>
          <p14:tracePt t="70935" x="5251450" y="5446713"/>
          <p14:tracePt t="70951" x="5264150" y="5446713"/>
          <p14:tracePt t="70968" x="5292725" y="5446713"/>
          <p14:tracePt t="70984" x="5303838" y="5446713"/>
          <p14:tracePt t="71001" x="5308600" y="5446713"/>
          <p14:tracePt t="71017" x="5321300" y="5446713"/>
          <p14:tracePt t="71608" x="5326063" y="5440363"/>
          <p14:tracePt t="71617" x="5332413" y="5440363"/>
          <p14:tracePt t="71624" x="5343525" y="5435600"/>
          <p14:tracePt t="71634" x="5354638" y="5435600"/>
          <p14:tracePt t="71651" x="5372100" y="5422900"/>
          <p14:tracePt t="71668" x="5422900" y="5411788"/>
          <p14:tracePt t="71684" x="5492750" y="5400675"/>
          <p14:tracePt t="71701" x="5554663" y="5400675"/>
          <p14:tracePt t="71717" x="5618163" y="5394325"/>
          <p14:tracePt t="71735" x="5675313" y="5394325"/>
          <p14:tracePt t="71751" x="5703888" y="5394325"/>
          <p14:tracePt t="71768" x="5715000" y="5394325"/>
          <p14:tracePt t="72329" x="5721350" y="5394325"/>
          <p14:tracePt t="72352" x="5726113" y="5394325"/>
          <p14:tracePt t="72353" x="5737225" y="5394325"/>
          <p14:tracePt t="72368" x="5765800" y="5394325"/>
          <p14:tracePt t="72386" x="5794375" y="5394325"/>
          <p14:tracePt t="72402" x="5829300" y="5394325"/>
          <p14:tracePt t="72419" x="5857875" y="5394325"/>
          <p14:tracePt t="72435" x="5886450" y="5394325"/>
          <p14:tracePt t="72452" x="5908675" y="5394325"/>
          <p14:tracePt t="72468" x="5921375" y="5394325"/>
          <p14:tracePt t="72486" x="5932488" y="5394325"/>
          <p14:tracePt t="72502" x="5949950" y="5394325"/>
          <p14:tracePt t="72519" x="5961063" y="5394325"/>
          <p14:tracePt t="72535" x="5978525" y="5394325"/>
          <p14:tracePt t="72552" x="6000750" y="5394325"/>
          <p14:tracePt t="72568" x="6022975" y="5394325"/>
          <p14:tracePt t="72586" x="6035675" y="5394325"/>
          <p14:tracePt t="72602" x="6040438" y="5394325"/>
          <p14:tracePt t="72650" x="6046788" y="5394325"/>
          <p14:tracePt t="72674" x="6051550" y="5394325"/>
          <p14:tracePt t="72674" x="6057900" y="5394325"/>
          <p14:tracePt t="72698" x="6064250" y="5394325"/>
          <p14:tracePt t="72710" x="6069013" y="5394325"/>
          <p14:tracePt t="72720" x="6080125" y="5394325"/>
          <p14:tracePt t="72736" x="6092825" y="5394325"/>
          <p14:tracePt t="72753" x="6108700" y="5394325"/>
          <p14:tracePt t="72769" x="6126163" y="5394325"/>
          <p14:tracePt t="72787" x="6137275" y="5394325"/>
          <p14:tracePt t="72803" x="6149975" y="5394325"/>
          <p14:tracePt t="72820" x="6154738" y="5394325"/>
          <p14:tracePt t="72836" x="6161088" y="5394325"/>
          <p14:tracePt t="72853" x="6172200" y="5394325"/>
          <p14:tracePt t="72869" x="6178550" y="5394325"/>
          <p14:tracePt t="72887" x="6183313" y="5394325"/>
          <p14:tracePt t="72903" x="6189663" y="5394325"/>
          <p14:tracePt t="72938" x="6194425" y="5394325"/>
          <p14:tracePt t="72962" x="6200775" y="5394325"/>
          <p14:tracePt t="73346" x="6207125" y="5394325"/>
          <p14:tracePt t="73378" x="6211888" y="5394325"/>
          <p14:tracePt t="73403" x="6218238" y="5394325"/>
          <p14:tracePt t="73403" x="6223000" y="5394325"/>
          <p14:tracePt t="73419" x="6229350" y="5394325"/>
          <p14:tracePt t="73498" x="6235700" y="5394325"/>
          <p14:tracePt t="73594" x="6240463" y="5394325"/>
          <p14:tracePt t="76418" x="6235700" y="5394325"/>
          <p14:tracePt t="81938" x="6229350" y="5394325"/>
          <p14:tracePt t="81978" x="6223000" y="5394325"/>
          <p14:tracePt t="81985" x="6207125" y="5400675"/>
          <p14:tracePt t="82003" x="6172200" y="5407025"/>
          <p14:tracePt t="82019" x="6132513" y="5407025"/>
          <p14:tracePt t="82035" x="6075363" y="5411788"/>
          <p14:tracePt t="82052" x="6000750" y="5411788"/>
          <p14:tracePt t="82069" x="5875338" y="5411788"/>
          <p14:tracePt t="82085" x="5726113" y="5411788"/>
          <p14:tracePt t="82102" x="5565775" y="5411788"/>
          <p14:tracePt t="82119" x="5418138" y="5411788"/>
          <p14:tracePt t="82135" x="5235575" y="5411788"/>
          <p14:tracePt t="82152" x="4978400" y="5411788"/>
          <p14:tracePt t="82169" x="4686300" y="5400675"/>
          <p14:tracePt t="82185" x="4178300" y="5400675"/>
          <p14:tracePt t="82202" x="3778250" y="5407025"/>
          <p14:tracePt t="82219" x="3365500" y="5446713"/>
          <p14:tracePt t="82235" x="3040063" y="5475288"/>
          <p14:tracePt t="82253" x="2828925" y="5475288"/>
          <p14:tracePt t="82269" x="2646363" y="5475288"/>
          <p14:tracePt t="82286" x="2503488" y="5475288"/>
          <p14:tracePt t="82302" x="2382838" y="5475288"/>
          <p14:tracePt t="82319" x="2279650" y="5475288"/>
          <p14:tracePt t="82335" x="2193925" y="5468938"/>
          <p14:tracePt t="82352" x="2114550" y="5468938"/>
          <p14:tracePt t="82369" x="2051050" y="5468938"/>
          <p14:tracePt t="82369" x="2028825" y="5468938"/>
          <p14:tracePt t="82386" x="1971675" y="5468938"/>
          <p14:tracePt t="82402" x="1931988" y="5468938"/>
          <p14:tracePt t="82419" x="1897063" y="5468938"/>
          <p14:tracePt t="82435" x="1874838" y="5468938"/>
          <p14:tracePt t="82453" x="1857375" y="5468938"/>
          <p14:tracePt t="82571" x="1857375" y="5464175"/>
          <p14:tracePt t="82602" x="1857375" y="5457825"/>
          <p14:tracePt t="82614" x="1857375" y="5451475"/>
          <p14:tracePt t="82619" x="1868488" y="5446713"/>
          <p14:tracePt t="82635" x="1879600" y="5429250"/>
          <p14:tracePt t="82652" x="1897063" y="5418138"/>
          <p14:tracePt t="82669" x="1914525" y="5407025"/>
          <p14:tracePt t="82686" x="1925638" y="5394325"/>
          <p14:tracePt t="82702" x="1936750" y="5394325"/>
          <p14:tracePt t="82719" x="1943100" y="5389563"/>
          <p14:tracePt t="82834" x="1949450" y="5389563"/>
          <p14:tracePt t="82866" x="1949450" y="5383213"/>
          <p14:tracePt t="82874" x="1954213" y="5383213"/>
          <p14:tracePt t="82914" x="1960563" y="5383213"/>
          <p14:tracePt t="83018" x="1965325" y="5383213"/>
          <p14:tracePt t="83418" x="1965325" y="5389563"/>
          <p14:tracePt t="83435" x="1965325" y="5394325"/>
          <p14:tracePt t="83440" x="1965325" y="5407025"/>
          <p14:tracePt t="83452" x="1965325" y="5411788"/>
          <p14:tracePt t="83469" x="1965325" y="5422900"/>
          <p14:tracePt t="83485" x="1965325" y="5435600"/>
          <p14:tracePt t="83502" x="1965325" y="5440363"/>
          <p14:tracePt t="83519" x="1965325" y="5446713"/>
          <p14:tracePt t="83535" x="1960563" y="5451475"/>
          <p14:tracePt t="83552" x="1960563" y="5457825"/>
          <p14:tracePt t="83568" x="1954213" y="5468938"/>
          <p14:tracePt t="83568" x="1954213" y="5475288"/>
          <p14:tracePt t="83586" x="1954213" y="5480050"/>
          <p14:tracePt t="83602" x="1954213" y="5486400"/>
          <p14:tracePt t="83619" x="1954213" y="5492750"/>
          <p14:tracePt t="83635" x="1954213" y="5497513"/>
          <p14:tracePt t="83652" x="1954213" y="5503863"/>
          <p14:tracePt t="83668" x="1954213" y="5521325"/>
          <p14:tracePt t="83685" x="1954213" y="5532438"/>
          <p14:tracePt t="83702" x="1954213" y="5543550"/>
          <p14:tracePt t="83719" x="1949450" y="5561013"/>
          <p14:tracePt t="83735" x="1949450" y="5578475"/>
          <p14:tracePt t="83752" x="1949450" y="5589588"/>
          <p14:tracePt t="83768" x="1949450" y="5600700"/>
          <p14:tracePt t="83768" x="1949450" y="5607050"/>
          <p14:tracePt t="83786" x="1949450" y="5618163"/>
          <p14:tracePt t="83802" x="1949450" y="5622925"/>
          <p14:tracePt t="83819" x="1949450" y="5640388"/>
          <p14:tracePt t="83835" x="1949450" y="5651500"/>
          <p14:tracePt t="83852" x="1949450" y="5664200"/>
          <p14:tracePt t="83869" x="1949450" y="5675313"/>
          <p14:tracePt t="83885" x="1949450" y="5680075"/>
          <p14:tracePt t="83902" x="1949450" y="5692775"/>
          <p14:tracePt t="83918" x="1954213" y="5697538"/>
          <p14:tracePt t="83936" x="1954213" y="5708650"/>
          <p14:tracePt t="83952" x="1960563" y="5721350"/>
          <p14:tracePt t="83969" x="1960563" y="5737225"/>
          <p14:tracePt t="83985" x="1960563" y="5749925"/>
          <p14:tracePt t="84002" x="1960563" y="5761038"/>
          <p14:tracePt t="84018" x="1960563" y="5765800"/>
          <p14:tracePt t="84036" x="1965325" y="5772150"/>
          <p14:tracePt t="84052" x="1965325" y="5778500"/>
          <p14:tracePt t="90202" x="1971675" y="5778500"/>
          <p14:tracePt t="90205" x="1989138" y="5778500"/>
          <p14:tracePt t="90219" x="2022475" y="5765800"/>
          <p14:tracePt t="90236" x="2039938" y="5765800"/>
          <p14:tracePt t="90253" x="2063750" y="5765800"/>
          <p14:tracePt t="90269" x="2079625" y="5765800"/>
          <p14:tracePt t="90286" x="2092325" y="5765800"/>
          <p14:tracePt t="90302" x="2097088" y="5765800"/>
          <p14:tracePt t="90319" x="2108200" y="5765800"/>
          <p14:tracePt t="90336" x="2120900" y="5765800"/>
          <p14:tracePt t="90353" x="2136775" y="5765800"/>
          <p14:tracePt t="90369" x="2143125" y="5765800"/>
          <p14:tracePt t="90386" x="2165350" y="5765800"/>
          <p14:tracePt t="90402" x="2171700" y="5765800"/>
          <p14:tracePt t="90419" x="2193925" y="5765800"/>
          <p14:tracePt t="90436" x="2211388" y="5765800"/>
          <p14:tracePt t="90452" x="2222500" y="5765800"/>
          <p14:tracePt t="90469" x="2235200" y="5765800"/>
          <p14:tracePt t="90486" x="2246313" y="5765800"/>
          <p14:tracePt t="90503" x="2274888" y="5772150"/>
          <p14:tracePt t="90519" x="2303463" y="5783263"/>
          <p14:tracePt t="90536" x="2343150" y="5789613"/>
          <p14:tracePt t="90552" x="2393950" y="5800725"/>
          <p14:tracePt t="90569" x="2435225" y="5818188"/>
          <p14:tracePt t="90586" x="2514600" y="5835650"/>
          <p14:tracePt t="90603" x="2578100" y="5864225"/>
          <p14:tracePt t="90619" x="2628900" y="5892800"/>
          <p14:tracePt t="90636" x="2697163" y="5932488"/>
          <p14:tracePt t="90652" x="2754313" y="5972175"/>
          <p14:tracePt t="90669" x="2817813" y="6007100"/>
          <p14:tracePt t="90686" x="2863850" y="6022975"/>
          <p14:tracePt t="90703" x="2886075" y="6035675"/>
          <p14:tracePt t="90719" x="2903538" y="6040438"/>
          <p14:tracePt t="90736" x="2908300" y="6040438"/>
          <p14:tracePt t="90810" x="2914650" y="6040438"/>
          <p14:tracePt t="90826" x="2921000" y="6040438"/>
          <p14:tracePt t="90831" x="2925763" y="6040438"/>
          <p14:tracePt t="90836" x="2932113" y="6040438"/>
          <p14:tracePt t="90852" x="2943225" y="6035675"/>
          <p14:tracePt t="90869" x="2960688" y="6022975"/>
          <p14:tracePt t="90886" x="2965450" y="6022975"/>
          <p14:tracePt t="90903" x="2971800" y="6018213"/>
          <p14:tracePt t="90919" x="2982913" y="6011863"/>
          <p14:tracePt t="90986" x="2982913" y="6007100"/>
          <p14:tracePt t="91018" x="2978150" y="6007100"/>
          <p14:tracePt t="91042" x="2971800" y="6007100"/>
          <p14:tracePt t="91058" x="2965450" y="6007100"/>
          <p14:tracePt t="91070" x="2954338" y="6007100"/>
          <p14:tracePt t="91086" x="2943225" y="6007100"/>
          <p14:tracePt t="91103" x="2932113" y="6007100"/>
          <p14:tracePt t="91119" x="2925763" y="6007100"/>
          <p14:tracePt t="91136" x="2921000" y="6007100"/>
          <p14:tracePt t="91152" x="2908300" y="6007100"/>
          <p14:tracePt t="91169" x="2903538" y="6007100"/>
          <p14:tracePt t="91186" x="2886075" y="6007100"/>
          <p14:tracePt t="91203" x="2879725" y="6007100"/>
          <p14:tracePt t="91219" x="2874963" y="6007100"/>
          <p14:tracePt t="91236" x="2868613" y="6007100"/>
          <p14:tracePt t="91252" x="2857500" y="6007100"/>
          <p14:tracePt t="91269" x="2846388" y="6007100"/>
          <p14:tracePt t="91286" x="2835275" y="6007100"/>
          <p14:tracePt t="91302" x="2822575" y="6007100"/>
          <p14:tracePt t="91319" x="2806700" y="6007100"/>
          <p14:tracePt t="91336" x="2794000" y="6000750"/>
          <p14:tracePt t="91352" x="2789238" y="6000750"/>
          <p14:tracePt t="91369" x="2782888" y="6000750"/>
          <p14:tracePt t="91386" x="2778125" y="6000750"/>
          <p14:tracePt t="91498" x="2782888" y="6000750"/>
          <p14:tracePt t="91506" x="2782888" y="5994400"/>
          <p14:tracePt t="91522" x="2789238" y="5989638"/>
          <p14:tracePt t="91536" x="2800350" y="5989638"/>
          <p14:tracePt t="91552" x="2817813" y="5983288"/>
          <p14:tracePt t="91569" x="2828925" y="5978525"/>
          <p14:tracePt t="91586" x="2840038" y="5978525"/>
          <p14:tracePt t="91603" x="2846388" y="5978525"/>
          <p14:tracePt t="91738" x="2840038" y="5978525"/>
          <p14:tracePt t="91754" x="2835275" y="5978525"/>
          <p14:tracePt t="91770" x="2828925" y="5978525"/>
          <p14:tracePt t="91786" x="2822575" y="5978525"/>
          <p14:tracePt t="91787" x="2817813" y="5978525"/>
          <p14:tracePt t="95514" x="2811463" y="5978525"/>
          <p14:tracePt t="95518" x="2806700" y="5978525"/>
          <p14:tracePt t="95535" x="2782888" y="5978525"/>
          <p14:tracePt t="95552" x="2736850" y="5965825"/>
          <p14:tracePt t="95569" x="2692400" y="5954713"/>
          <p14:tracePt t="95569" x="2668588" y="5954713"/>
          <p14:tracePt t="95586" x="2622550" y="5954713"/>
          <p14:tracePt t="95602" x="2589213" y="5954713"/>
          <p14:tracePt t="95619" x="2560638" y="5954713"/>
          <p14:tracePt t="95635" x="2549525" y="5954713"/>
          <p14:tracePt t="95652" x="2536825" y="5954713"/>
          <p14:tracePt t="95669" x="2525713" y="5954713"/>
          <p14:tracePt t="95686" x="2508250" y="5961063"/>
          <p14:tracePt t="95702" x="2497138" y="5965825"/>
          <p14:tracePt t="95719" x="2486025" y="5978525"/>
          <p14:tracePt t="95735" x="2479675" y="5978525"/>
          <p14:tracePt t="95752" x="2479675" y="5983288"/>
          <p14:tracePt t="95930" x="2492375" y="5983288"/>
          <p14:tracePt t="95938" x="2497138" y="5978525"/>
          <p14:tracePt t="95946" x="2508250" y="5972175"/>
          <p14:tracePt t="95952" x="2554288" y="5961063"/>
          <p14:tracePt t="95969" x="2606675" y="5954713"/>
          <p14:tracePt t="95969" x="2628900" y="5949950"/>
          <p14:tracePt t="95986" x="2697163" y="5937250"/>
          <p14:tracePt t="96002" x="2765425" y="5937250"/>
          <p14:tracePt t="96019" x="2840038" y="5932488"/>
          <p14:tracePt t="96035" x="2886075" y="5932488"/>
          <p14:tracePt t="96052" x="2914650" y="5932488"/>
          <p14:tracePt t="96069" x="2925763" y="5932488"/>
          <p14:tracePt t="97026" x="2932113" y="5932488"/>
          <p14:tracePt t="97036" x="2960688" y="5921375"/>
          <p14:tracePt t="97052" x="3011488" y="5908675"/>
          <p14:tracePt t="97069" x="3092450" y="5892800"/>
          <p14:tracePt t="97085" x="3178175" y="5880100"/>
          <p14:tracePt t="97102" x="3251200" y="5875338"/>
          <p14:tracePt t="97119" x="3321050" y="5868988"/>
          <p14:tracePt t="97136" x="3389313" y="5868988"/>
          <p14:tracePt t="97152" x="3463925" y="5868988"/>
          <p14:tracePt t="97169" x="3536950" y="5868988"/>
          <p14:tracePt t="97185" x="3646488" y="5875338"/>
          <p14:tracePt t="97203" x="3703638" y="5880100"/>
          <p14:tracePt t="97219" x="3760788" y="5880100"/>
          <p14:tracePt t="97236" x="3817938" y="5886450"/>
          <p14:tracePt t="97252" x="3879850" y="5886450"/>
          <p14:tracePt t="97269" x="3925888" y="5886450"/>
          <p14:tracePt t="97285" x="3943350" y="5886450"/>
          <p14:tracePt t="97302" x="3949700" y="5886450"/>
          <p14:tracePt t="97318" x="3954463" y="5886450"/>
          <p14:tracePt t="97336" x="3960813" y="5886450"/>
          <p14:tracePt t="97370" x="3960813" y="5892800"/>
          <p14:tracePt t="97370" x="3960813" y="5897563"/>
          <p14:tracePt t="97385" x="3960813" y="5903913"/>
          <p14:tracePt t="97898" x="3965575" y="5903913"/>
          <p14:tracePt t="97922" x="3971925" y="5897563"/>
          <p14:tracePt t="97927" x="3983038" y="5897563"/>
          <p14:tracePt t="97935" x="4006850" y="5880100"/>
          <p14:tracePt t="97952" x="4011613" y="5880100"/>
          <p14:tracePt t="97969" x="4035425" y="5868988"/>
          <p14:tracePt t="97985" x="4086225" y="5857875"/>
          <p14:tracePt t="98003" x="4132263" y="5846763"/>
          <p14:tracePt t="98018" x="4194175" y="5829300"/>
          <p14:tracePt t="98035" x="4257675" y="5811838"/>
          <p14:tracePt t="98052" x="4337050" y="5789613"/>
          <p14:tracePt t="98069" x="4422775" y="5761038"/>
          <p14:tracePt t="98085" x="4543425" y="5732463"/>
          <p14:tracePt t="98102" x="4657725" y="5703888"/>
          <p14:tracePt t="98118" x="4772025" y="5675313"/>
          <p14:tracePt t="98136" x="4864100" y="5657850"/>
          <p14:tracePt t="98152" x="4949825" y="5640388"/>
          <p14:tracePt t="98169" x="5011738" y="5622925"/>
          <p14:tracePt t="98185" x="5057775" y="5607050"/>
          <p14:tracePt t="98203" x="5075238" y="5600700"/>
          <p14:tracePt t="98219" x="5086350" y="5594350"/>
          <p14:tracePt t="98236" x="5097463" y="5594350"/>
          <p14:tracePt t="98252" x="5097463" y="5589588"/>
          <p14:tracePt t="98269" x="5108575" y="5589588"/>
          <p14:tracePt t="98314" x="5108575" y="5583238"/>
          <p14:tracePt t="98319" x="5114925" y="5583238"/>
          <p14:tracePt t="98336" x="5121275" y="5583238"/>
          <p14:tracePt t="98482" x="5114925" y="5583238"/>
          <p14:tracePt t="98506" x="5108575" y="5583238"/>
          <p14:tracePt t="98754" x="5108575" y="5578475"/>
          <p14:tracePt t="98754" x="5103813" y="5578475"/>
          <p14:tracePt t="98768" x="5097463" y="5572125"/>
          <p14:tracePt t="98786" x="5080000" y="5561013"/>
          <p14:tracePt t="98802" x="5064125" y="5549900"/>
          <p14:tracePt t="98819" x="5046663" y="5543550"/>
          <p14:tracePt t="98835" x="5040313" y="5537200"/>
          <p14:tracePt t="98852" x="5022850" y="5532438"/>
          <p14:tracePt t="98869" x="5011738" y="5521325"/>
          <p14:tracePt t="98886" x="5000625" y="5521325"/>
          <p14:tracePt t="98902" x="4994275" y="5514975"/>
          <p14:tracePt t="98919" x="4983163" y="5514975"/>
          <p14:tracePt t="98935" x="4972050" y="5503863"/>
          <p14:tracePt t="98952" x="4965700" y="5503863"/>
          <p14:tracePt t="98968" x="4960938" y="5503863"/>
          <p14:tracePt t="98985" x="4943475" y="5497513"/>
          <p14:tracePt t="99002" x="4926013" y="5492750"/>
          <p14:tracePt t="99019" x="4914900" y="5480050"/>
          <p14:tracePt t="99035" x="4903788" y="5480050"/>
          <p14:tracePt t="99052" x="4897438" y="5475288"/>
          <p14:tracePt t="99068" x="4892675" y="5475288"/>
          <p14:tracePt t="99086" x="4886325" y="5475288"/>
          <p14:tracePt t="99122" x="4886325" y="5468938"/>
          <p14:tracePt t="99138" x="4879975" y="5468938"/>
          <p14:tracePt t="99402" x="4879975" y="5464175"/>
          <p14:tracePt t="99418" x="4879975" y="5457825"/>
          <p14:tracePt t="99450" x="4879975" y="5451475"/>
          <p14:tracePt t="99458" x="4875213" y="5451475"/>
          <p14:tracePt t="99485" x="4875213" y="5446713"/>
          <p14:tracePt t="99485" x="4868863" y="5446713"/>
          <p14:tracePt t="99502" x="4868863" y="5440363"/>
          <p14:tracePt t="99519" x="4864100" y="5440363"/>
          <p14:tracePt t="99554" x="4857750" y="5440363"/>
          <p14:tracePt t="99554" x="4857750" y="5435600"/>
          <p14:tracePt t="99568" x="4851400" y="5435600"/>
          <p14:tracePt t="99626" x="4846638" y="5435600"/>
          <p14:tracePt t="99674" x="4840288" y="5435600"/>
          <p14:tracePt t="99898" x="4846638" y="5435600"/>
          <p14:tracePt t="99907" x="4851400" y="5435600"/>
          <p14:tracePt t="99918" x="4864100" y="5429250"/>
          <p14:tracePt t="99935" x="4879975" y="5422900"/>
          <p14:tracePt t="99952" x="4903788" y="5422900"/>
          <p14:tracePt t="99968" x="4921250" y="5422900"/>
          <p14:tracePt t="99968" x="4932363" y="5422900"/>
          <p14:tracePt t="99986" x="4943475" y="5422900"/>
          <p14:tracePt t="100002" x="4960938" y="5422900"/>
          <p14:tracePt t="100019" x="4972050" y="5422900"/>
          <p14:tracePt t="100035" x="4983163" y="5422900"/>
          <p14:tracePt t="100052" x="4989513" y="5422900"/>
          <p14:tracePt t="100068" x="5006975" y="5422900"/>
          <p14:tracePt t="100085" x="5018088" y="5422900"/>
          <p14:tracePt t="100102" x="5029200" y="5422900"/>
          <p14:tracePt t="100118" x="5040313" y="5422900"/>
          <p14:tracePt t="100135" x="5057775" y="5422900"/>
          <p14:tracePt t="100152" x="5075238" y="5422900"/>
          <p14:tracePt t="100168" x="5092700" y="5422900"/>
          <p14:tracePt t="100168" x="5097463" y="5422900"/>
          <p14:tracePt t="100186" x="5121275" y="5422900"/>
          <p14:tracePt t="100202" x="5137150" y="5418138"/>
          <p14:tracePt t="100218" x="5160963" y="5418138"/>
          <p14:tracePt t="100235" x="5183188" y="5418138"/>
          <p14:tracePt t="100252" x="5218113" y="5418138"/>
          <p14:tracePt t="100269" x="5240338" y="5418138"/>
          <p14:tracePt t="100285" x="5268913" y="5418138"/>
          <p14:tracePt t="100302" x="5297488" y="5418138"/>
          <p14:tracePt t="100318" x="5326063" y="5411788"/>
          <p14:tracePt t="100335" x="5349875" y="5411788"/>
          <p14:tracePt t="100352" x="5372100" y="5411788"/>
          <p14:tracePt t="100368" x="5383213" y="5411788"/>
          <p14:tracePt t="100385" x="5407025" y="5411788"/>
          <p14:tracePt t="100402" x="5422900" y="5411788"/>
          <p14:tracePt t="100418" x="5446713" y="5411788"/>
          <p14:tracePt t="100435" x="5464175" y="5411788"/>
          <p14:tracePt t="100452" x="5486400" y="5411788"/>
          <p14:tracePt t="100469" x="5497513" y="5411788"/>
          <p14:tracePt t="100485" x="5514975" y="5411788"/>
          <p14:tracePt t="100502" x="5532438" y="5411788"/>
          <p14:tracePt t="100518" x="5549900" y="5411788"/>
          <p14:tracePt t="100535" x="5565775" y="5411788"/>
          <p14:tracePt t="100552" x="5578475" y="5411788"/>
          <p14:tracePt t="100569" x="5594350" y="5411788"/>
          <p14:tracePt t="100585" x="5622925" y="5411788"/>
          <p14:tracePt t="100602" x="5651500" y="5411788"/>
          <p14:tracePt t="100618" x="5675313" y="5411788"/>
          <p14:tracePt t="100635" x="5697538" y="5411788"/>
          <p14:tracePt t="100652" x="5715000" y="5411788"/>
          <p14:tracePt t="100669" x="5726113" y="5407025"/>
          <p14:tracePt t="100685" x="5737225" y="5407025"/>
          <p14:tracePt t="100702" x="5743575" y="5407025"/>
          <p14:tracePt t="100718" x="5749925" y="5400675"/>
          <p14:tracePt t="100735" x="5761038" y="5400675"/>
          <p14:tracePt t="100752" x="5765800" y="5400675"/>
          <p14:tracePt t="100769" x="5772150" y="5400675"/>
          <p14:tracePt t="100785" x="5783263" y="5394325"/>
          <p14:tracePt t="100802" x="5789613" y="5394325"/>
          <p14:tracePt t="101330" x="5794375" y="5394325"/>
          <p14:tracePt t="101354" x="5800725" y="5394325"/>
          <p14:tracePt t="101359" x="5807075" y="5394325"/>
          <p14:tracePt t="101368" x="5807075" y="5389563"/>
          <p14:tracePt t="101385" x="5818188" y="5389563"/>
          <p14:tracePt t="101402" x="5822950" y="5389563"/>
          <p14:tracePt t="101442" x="5822950" y="5383213"/>
          <p14:tracePt t="102062" x="0" y="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Output Voltage Control</a:t>
            </a:r>
            <a:endParaRPr lang="en-US" dirty="0"/>
          </a:p>
        </p:txBody>
      </p:sp>
      <p:sp>
        <p:nvSpPr>
          <p:cNvPr id="3" name="Content Placeholder 2"/>
          <p:cNvSpPr>
            <a:spLocks noGrp="1"/>
          </p:cNvSpPr>
          <p:nvPr>
            <p:ph idx="1"/>
          </p:nvPr>
        </p:nvSpPr>
        <p:spPr>
          <a:xfrm>
            <a:off x="457200" y="1295400"/>
            <a:ext cx="8229600" cy="2743201"/>
          </a:xfrm>
        </p:spPr>
        <p:txBody>
          <a:bodyPr>
            <a:normAutofit/>
          </a:bodyPr>
          <a:lstStyle/>
          <a:p>
            <a:r>
              <a:rPr lang="en-US" sz="2000" dirty="0" smtClean="0"/>
              <a:t>If a voltage regulator is installed, regulating voltage at the output terminal of the regulators is the easiest.</a:t>
            </a:r>
          </a:p>
          <a:p>
            <a:r>
              <a:rPr lang="en-US" sz="2000" dirty="0" smtClean="0"/>
              <a:t>The taps are adjusted to regulate the voltage at the output of the regulator.</a:t>
            </a:r>
          </a:p>
          <a:p>
            <a:r>
              <a:rPr lang="en-US" sz="2000" dirty="0" smtClean="0"/>
              <a:t>With any active control system there must be appropriate operating bands to prevent excessive operation of the regulator, or oscillations</a:t>
            </a:r>
            <a:r>
              <a:rPr lang="en-US" sz="2000" dirty="0"/>
              <a:t>. A “dead band” must be set for the regulator that is greater than the 5/8 volt/step for the regulator.</a:t>
            </a:r>
          </a:p>
          <a:p>
            <a:pPr marL="0" indent="0">
              <a:buNone/>
            </a:pPr>
            <a:endParaRPr lang="en-US" sz="2000" dirty="0" smtClean="0"/>
          </a:p>
        </p:txBody>
      </p:sp>
      <p:pic>
        <p:nvPicPr>
          <p:cNvPr id="3079" name="Picture 7"/>
          <p:cNvPicPr>
            <a:picLocks noChangeAspect="1" noChangeArrowheads="1"/>
          </p:cNvPicPr>
          <p:nvPr/>
        </p:nvPicPr>
        <p:blipFill>
          <a:blip r:embed="rId4" cstate="print"/>
          <a:srcRect/>
          <a:stretch>
            <a:fillRect/>
          </a:stretch>
        </p:blipFill>
        <p:spPr bwMode="auto">
          <a:xfrm>
            <a:off x="2895600" y="3736975"/>
            <a:ext cx="4556125" cy="2892425"/>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fld id="{B6F15528-21DE-4FAA-801E-634DDDAF4B2B}" type="slidenum">
              <a:rPr lang="en-US" smtClean="0"/>
              <a:pPr/>
              <a:t>22</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0424"/>
    </mc:Choice>
    <mc:Fallback xmlns="">
      <p:transition spd="slow" advTm="150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4516" x="3336925" y="4949825"/>
          <p14:tracePt t="24536" x="3336925" y="4954588"/>
          <p14:tracePt t="24584" x="3332163" y="4954588"/>
          <p14:tracePt t="24632" x="3325813" y="4954588"/>
          <p14:tracePt t="24640" x="3325813" y="4960938"/>
          <p14:tracePt t="24655" x="3321050" y="4960938"/>
          <p14:tracePt t="24727" x="3314700" y="4960938"/>
          <p14:tracePt t="24736" x="3314700" y="4965700"/>
          <p14:tracePt t="24752" x="3308350" y="4965700"/>
          <p14:tracePt t="24752" x="3297238" y="4983163"/>
          <p14:tracePt t="24768" x="3279775" y="5006975"/>
          <p14:tracePt t="24784" x="3251200" y="5035550"/>
          <p14:tracePt t="24802" x="3217863" y="5057775"/>
          <p14:tracePt t="24818" x="3182938" y="5075238"/>
          <p14:tracePt t="24835" x="3149600" y="5092700"/>
          <p14:tracePt t="24851" x="3114675" y="5114925"/>
          <p14:tracePt t="24868" x="3086100" y="5126038"/>
          <p14:tracePt t="24884" x="3046413" y="5149850"/>
          <p14:tracePt t="24902" x="3028950" y="5160963"/>
          <p14:tracePt t="24918" x="3011488" y="5165725"/>
          <p14:tracePt t="25104" x="3006725" y="5165725"/>
          <p14:tracePt t="25111" x="3006725" y="5160963"/>
          <p14:tracePt t="25119" x="2994025" y="5160963"/>
          <p14:tracePt t="25152" x="2989263" y="5160963"/>
          <p14:tracePt t="25152" x="2978150" y="5160963"/>
          <p14:tracePt t="25169" x="2971800" y="5165725"/>
          <p14:tracePt t="25184" x="2965450" y="5172075"/>
          <p14:tracePt t="25223" x="2960688" y="5172075"/>
          <p14:tracePt t="25224" x="2954338" y="5172075"/>
          <p14:tracePt t="25234" x="2954338" y="5178425"/>
          <p14:tracePt t="25432" x="2949575" y="5178425"/>
          <p14:tracePt t="25436" x="2949575" y="5172075"/>
          <p14:tracePt t="25436" x="2949575" y="5165725"/>
          <p14:tracePt t="25456" x="2943225" y="5165725"/>
          <p14:tracePt t="25468" x="2936875" y="5160963"/>
          <p14:tracePt t="25484" x="2936875" y="5154613"/>
          <p14:tracePt t="25501" x="2932113" y="5143500"/>
          <p14:tracePt t="25518" x="2932113" y="5137150"/>
          <p14:tracePt t="25535" x="2925763" y="5126038"/>
          <p14:tracePt t="25551" x="2925763" y="5121275"/>
          <p14:tracePt t="25568" x="2925763" y="5108575"/>
          <p14:tracePt t="25584" x="2921000" y="5108575"/>
          <p14:tracePt t="25792" x="2921000" y="5114925"/>
          <p14:tracePt t="25799" x="2914650" y="5114925"/>
          <p14:tracePt t="25818" x="2914650" y="5121275"/>
          <p14:tracePt t="25818" x="2914650" y="5126038"/>
          <p14:tracePt t="25834" x="2914650" y="5132388"/>
          <p14:tracePt t="25851" x="2914650" y="5137150"/>
          <p14:tracePt t="25868" x="2914650" y="5143500"/>
          <p14:tracePt t="25885" x="2914650" y="5154613"/>
          <p14:tracePt t="25901" x="2914650" y="5160963"/>
          <p14:tracePt t="25918" x="2914650" y="5165725"/>
          <p14:tracePt t="25934" x="2914650" y="5172075"/>
          <p14:tracePt t="25934" x="2914650" y="5178425"/>
          <p14:tracePt t="25952" x="2914650" y="5183188"/>
          <p14:tracePt t="25968" x="2914650" y="5200650"/>
          <p14:tracePt t="25985" x="2914650" y="5211763"/>
          <p14:tracePt t="26001" x="2914650" y="5222875"/>
          <p14:tracePt t="26018" x="2914650" y="5229225"/>
          <p14:tracePt t="26055" x="2914650" y="5235575"/>
          <p14:tracePt t="26071" x="2914650" y="5240338"/>
          <p14:tracePt t="26103" x="2914650" y="5246688"/>
          <p14:tracePt t="26119" x="2914650" y="5251450"/>
          <p14:tracePt t="26120" x="2914650" y="5257800"/>
          <p14:tracePt t="26134" x="2914650" y="5264150"/>
          <p14:tracePt t="26134" x="2914650" y="5275263"/>
          <p14:tracePt t="26152" x="2914650" y="5286375"/>
          <p14:tracePt t="26168" x="2914650" y="5314950"/>
          <p14:tracePt t="26185" x="2908300" y="5332413"/>
          <p14:tracePt t="26201" x="2908300" y="5343525"/>
          <p14:tracePt t="26218" x="2908300" y="5354638"/>
          <p14:tracePt t="26234" x="2908300" y="5360988"/>
          <p14:tracePt t="26251" x="2908300" y="5365750"/>
          <p14:tracePt t="26268" x="2908300" y="5372100"/>
          <p14:tracePt t="26285" x="2908300" y="5378450"/>
          <p14:tracePt t="26301" x="2908300" y="5389563"/>
          <p14:tracePt t="26318" x="2908300" y="5394325"/>
          <p14:tracePt t="26335" x="2908300" y="5400675"/>
          <p14:tracePt t="26335" x="2908300" y="5407025"/>
          <p14:tracePt t="26352" x="2903538" y="5418138"/>
          <p14:tracePt t="26368" x="2903538" y="5429250"/>
          <p14:tracePt t="26385" x="2903538" y="5440363"/>
          <p14:tracePt t="26401" x="2903538" y="5451475"/>
          <p14:tracePt t="26418" x="2903538" y="5464175"/>
          <p14:tracePt t="26434" x="2903538" y="5468938"/>
          <p14:tracePt t="26451" x="2903538" y="5480050"/>
          <p14:tracePt t="26711" x="2908300" y="5480050"/>
          <p14:tracePt t="26744" x="2908300" y="5475288"/>
          <p14:tracePt t="26752" x="2914650" y="5475288"/>
          <p14:tracePt t="26791" x="2914650" y="5468938"/>
          <p14:tracePt t="26815" x="2914650" y="5464175"/>
          <p14:tracePt t="26823" x="2914650" y="5451475"/>
          <p14:tracePt t="26839" x="2914650" y="5440363"/>
          <p14:tracePt t="26851" x="2921000" y="5422900"/>
          <p14:tracePt t="26868" x="2925763" y="5407025"/>
          <p14:tracePt t="26885" x="2925763" y="5389563"/>
          <p14:tracePt t="26901" x="2925763" y="5372100"/>
          <p14:tracePt t="26918" x="2925763" y="5354638"/>
          <p14:tracePt t="26934" x="2925763" y="5337175"/>
          <p14:tracePt t="26934" x="2925763" y="5332413"/>
          <p14:tracePt t="26952" x="2925763" y="5314950"/>
          <p14:tracePt t="26968" x="2925763" y="5303838"/>
          <p14:tracePt t="26984" x="2925763" y="5292725"/>
          <p14:tracePt t="27001" x="2925763" y="5280025"/>
          <p14:tracePt t="27018" x="2925763" y="5257800"/>
          <p14:tracePt t="27034" x="2925763" y="5246688"/>
          <p14:tracePt t="27051" x="2925763" y="5229225"/>
          <p14:tracePt t="27068" x="2925763" y="5218113"/>
          <p14:tracePt t="27085" x="2925763" y="5207000"/>
          <p14:tracePt t="27101" x="2925763" y="5194300"/>
          <p14:tracePt t="27118" x="2925763" y="5189538"/>
          <p14:tracePt t="27134" x="2925763" y="5178425"/>
          <p14:tracePt t="27175" x="2925763" y="5172075"/>
          <p14:tracePt t="27231" x="2925763" y="5165725"/>
          <p14:tracePt t="27279" x="2925763" y="5160963"/>
          <p14:tracePt t="27311" x="2925763" y="5154613"/>
          <p14:tracePt t="27375" x="2925763" y="5149850"/>
          <p14:tracePt t="28943" x="2932113" y="5149850"/>
          <p14:tracePt t="28953" x="2936875" y="5149850"/>
          <p14:tracePt t="28968" x="2943225" y="5149850"/>
          <p14:tracePt t="28984" x="2960688" y="5143500"/>
          <p14:tracePt t="29001" x="2978150" y="5137150"/>
          <p14:tracePt t="29017" x="2989263" y="5137150"/>
          <p14:tracePt t="29034" x="3006725" y="5137150"/>
          <p14:tracePt t="29051" x="3028950" y="5137150"/>
          <p14:tracePt t="29068" x="3046413" y="5132388"/>
          <p14:tracePt t="29084" x="3068638" y="5126038"/>
          <p14:tracePt t="29101" x="3086100" y="5121275"/>
          <p14:tracePt t="29117" x="3103563" y="5108575"/>
          <p14:tracePt t="29134" x="3121025" y="5103813"/>
          <p14:tracePt t="29134" x="3125788" y="5103813"/>
          <p14:tracePt t="29152" x="3136900" y="5097463"/>
          <p14:tracePt t="29168" x="3149600" y="5092700"/>
          <p14:tracePt t="29185" x="3160713" y="5086350"/>
          <p14:tracePt t="29201" x="3178175" y="5075238"/>
          <p14:tracePt t="29219" x="3194050" y="5068888"/>
          <p14:tracePt t="29234" x="3200400" y="5064125"/>
          <p14:tracePt t="29251" x="3211513" y="5064125"/>
          <p14:tracePt t="29267" x="3217863" y="5057775"/>
          <p14:tracePt t="29285" x="3228975" y="5057775"/>
          <p14:tracePt t="29301" x="3235325" y="5051425"/>
          <p14:tracePt t="29318" x="3246438" y="5046663"/>
          <p14:tracePt t="29334" x="3257550" y="5040313"/>
          <p14:tracePt t="29334" x="3268663" y="5035550"/>
          <p14:tracePt t="29352" x="3275013" y="5035550"/>
          <p14:tracePt t="29368" x="3279775" y="5029200"/>
          <p14:tracePt t="29407" x="3286125" y="5029200"/>
          <p14:tracePt t="29414" x="3292475" y="5022850"/>
          <p14:tracePt t="29419" x="3297238" y="5018088"/>
          <p14:tracePt t="29435" x="3303588" y="5018088"/>
          <p14:tracePt t="29452" x="3308350" y="5011738"/>
          <p14:tracePt t="29468" x="3314700" y="5006975"/>
          <p14:tracePt t="29485" x="3325813" y="5000625"/>
          <p14:tracePt t="29502" x="3332163" y="4994275"/>
          <p14:tracePt t="29519" x="3336925" y="4994275"/>
          <p14:tracePt t="29535" x="3343275" y="4989513"/>
          <p14:tracePt t="29552" x="3354388" y="4983163"/>
          <p14:tracePt t="29568" x="3360738" y="4978400"/>
          <p14:tracePt t="29640" x="3365500" y="4978400"/>
          <p14:tracePt t="29664" x="3365500" y="4972050"/>
          <p14:tracePt t="29672" x="3371850" y="4972050"/>
          <p14:tracePt t="29685" x="3371850" y="4965700"/>
          <p14:tracePt t="29720" x="3378200" y="4965700"/>
          <p14:tracePt t="30064" x="3382963" y="4965700"/>
          <p14:tracePt t="30070" x="3389313" y="4960938"/>
          <p14:tracePt t="30086" x="3394075" y="4954588"/>
          <p14:tracePt t="30102" x="3406775" y="4954588"/>
          <p14:tracePt t="30152" x="3411538" y="4954588"/>
          <p14:tracePt t="30169" x="3417888" y="4954588"/>
          <p14:tracePt t="30175" x="3429000" y="4954588"/>
          <p14:tracePt t="30185" x="3440113" y="4954588"/>
          <p14:tracePt t="30202" x="3446463" y="4954588"/>
          <p14:tracePt t="30219" x="3457575" y="4954588"/>
          <p14:tracePt t="30256" x="3463925" y="4954588"/>
          <p14:tracePt t="30553" x="3457575" y="4954588"/>
          <p14:tracePt t="30569" x="3457575" y="4960938"/>
          <p14:tracePt t="30937" x="3451225" y="4960938"/>
          <p14:tracePt t="31009" x="3446463" y="4960938"/>
          <p14:tracePt t="31036" x="3440113" y="4960938"/>
          <p14:tracePt t="31057" x="3435350" y="4960938"/>
          <p14:tracePt t="31065" x="3429000" y="4960938"/>
          <p14:tracePt t="31070" x="3429000" y="4965700"/>
          <p14:tracePt t="31086" x="3422650" y="4965700"/>
          <p14:tracePt t="31121" x="3417888" y="4965700"/>
          <p14:tracePt t="31153" x="3411538" y="4965700"/>
          <p14:tracePt t="31161" x="3411538" y="4972050"/>
          <p14:tracePt t="31170" x="3406775" y="4972050"/>
          <p14:tracePt t="31609" x="3406775" y="4965700"/>
          <p14:tracePt t="31889" x="3411538" y="4965700"/>
          <p14:tracePt t="31985" x="3417888" y="4965700"/>
          <p14:tracePt t="32009" x="3417888" y="4960938"/>
          <p14:tracePt t="32024" x="3422650" y="4960938"/>
          <p14:tracePt t="32036" x="3422650" y="4954588"/>
          <p14:tracePt t="32053" x="3435350" y="4954588"/>
          <p14:tracePt t="32069" x="3440113" y="4954588"/>
          <p14:tracePt t="32086" x="3446463" y="4954588"/>
          <p14:tracePt t="32103" x="3457575" y="4954588"/>
          <p14:tracePt t="32119" x="3463925" y="4954588"/>
          <p14:tracePt t="32136" x="3475038" y="4949825"/>
          <p14:tracePt t="32152" x="3479800" y="4949825"/>
          <p14:tracePt t="32170" x="3492500" y="4949825"/>
          <p14:tracePt t="32186" x="3492500" y="4943475"/>
          <p14:tracePt t="32203" x="3497263" y="4943475"/>
          <p14:tracePt t="32219" x="3497263" y="4937125"/>
          <p14:tracePt t="32236" x="3508375" y="4937125"/>
          <p14:tracePt t="32281" x="3514725" y="4937125"/>
          <p14:tracePt t="32286" x="3525838" y="4937125"/>
          <p14:tracePt t="32303" x="3532188" y="4932363"/>
          <p14:tracePt t="32319" x="3543300" y="4932363"/>
          <p14:tracePt t="32336" x="3549650" y="4932363"/>
          <p14:tracePt t="32352" x="3554413" y="4932363"/>
          <p14:tracePt t="32370" x="3560763" y="4932363"/>
          <p14:tracePt t="32386" x="3565525" y="4932363"/>
          <p14:tracePt t="32403" x="3571875" y="4926013"/>
          <p14:tracePt t="32419" x="3578225" y="4926013"/>
          <p14:tracePt t="32436" x="3582988" y="4926013"/>
          <p14:tracePt t="32452" x="3589338" y="4926013"/>
          <p14:tracePt t="32469" x="3589338" y="4921250"/>
          <p14:tracePt t="32487" x="3594100" y="4921250"/>
          <p14:tracePt t="32502" x="3606800" y="4921250"/>
          <p14:tracePt t="32537" x="3611563" y="4921250"/>
          <p14:tracePt t="32567" x="3617913" y="4921250"/>
          <p14:tracePt t="32617" x="3622675" y="4921250"/>
          <p14:tracePt t="32753" x="3629025" y="4921250"/>
          <p14:tracePt t="32913" x="3635375" y="4921250"/>
          <p14:tracePt t="32929" x="3640138" y="4921250"/>
          <p14:tracePt t="32937" x="3646488" y="4914900"/>
          <p14:tracePt t="32937" x="3651250" y="4914900"/>
          <p14:tracePt t="32953" x="3668713" y="4914900"/>
          <p14:tracePt t="32969" x="3686175" y="4914900"/>
          <p14:tracePt t="32986" x="3697288" y="4914900"/>
          <p14:tracePt t="33002" x="3703638" y="4914900"/>
          <p14:tracePt t="33041" x="3708400" y="4914900"/>
          <p14:tracePt t="33047" x="3714750" y="4914900"/>
          <p14:tracePt t="33073" x="3721100" y="4914900"/>
          <p14:tracePt t="33080" x="3721100" y="4908550"/>
          <p14:tracePt t="33086" x="3725863" y="4908550"/>
          <p14:tracePt t="33880" x="3725863" y="4903788"/>
          <p14:tracePt t="33912" x="3732213" y="4903788"/>
          <p14:tracePt t="33935" x="3732213" y="4897438"/>
          <p14:tracePt t="33952" x="3736975" y="4897438"/>
          <p14:tracePt t="33953" x="3736975" y="4892675"/>
          <p14:tracePt t="34040" x="3736975" y="4886325"/>
          <p14:tracePt t="34048" x="3743325" y="4886325"/>
          <p14:tracePt t="34056" x="3743325" y="4879975"/>
          <p14:tracePt t="34069" x="3743325" y="4875213"/>
          <p14:tracePt t="34085" x="3749675" y="4875213"/>
          <p14:tracePt t="34101" x="3754438" y="4868863"/>
          <p14:tracePt t="34118" x="3754438" y="4864100"/>
          <p14:tracePt t="34136" x="3754438" y="4857750"/>
          <p14:tracePt t="34151" x="3754438" y="4851400"/>
          <p14:tracePt t="34168" x="3760788" y="4851400"/>
          <p14:tracePt t="34185" x="3760788" y="4840288"/>
          <p14:tracePt t="34202" x="3765550" y="4835525"/>
          <p14:tracePt t="34218" x="3778250" y="4822825"/>
          <p14:tracePt t="34235" x="3783013" y="4811713"/>
          <p14:tracePt t="34251" x="3789363" y="4806950"/>
          <p14:tracePt t="34268" x="3800475" y="4794250"/>
          <p14:tracePt t="34285" x="3811588" y="4789488"/>
          <p14:tracePt t="34302" x="3817938" y="4783138"/>
          <p14:tracePt t="34318" x="3829050" y="4778375"/>
          <p14:tracePt t="34335" x="3835400" y="4765675"/>
          <p14:tracePt t="34351" x="3857625" y="4754563"/>
          <p14:tracePt t="34369" x="3863975" y="4749800"/>
          <p14:tracePt t="34385" x="3875088" y="4743450"/>
          <p14:tracePt t="34402" x="3879850" y="4737100"/>
          <p14:tracePt t="34418" x="3886200" y="4732338"/>
          <p14:tracePt t="34435" x="3892550" y="4732338"/>
          <p14:tracePt t="34568" x="3892550" y="4725988"/>
          <p14:tracePt t="34576" x="3892550" y="4721225"/>
          <p14:tracePt t="34592" x="3897313" y="4714875"/>
          <p14:tracePt t="34602" x="3897313" y="4703763"/>
          <p14:tracePt t="34618" x="3897313" y="4697413"/>
          <p14:tracePt t="34635" x="3903663" y="4686300"/>
          <p14:tracePt t="34651" x="3908425" y="4668838"/>
          <p14:tracePt t="34669" x="3914775" y="4657725"/>
          <p14:tracePt t="34685" x="3921125" y="4646613"/>
          <p14:tracePt t="34702" x="3932238" y="4629150"/>
          <p14:tracePt t="34718" x="3943350" y="4606925"/>
          <p14:tracePt t="34735" x="3949700" y="4583113"/>
          <p14:tracePt t="34751" x="3965575" y="4560888"/>
          <p14:tracePt t="34769" x="3978275" y="4543425"/>
          <p14:tracePt t="34785" x="3978275" y="4532313"/>
          <p14:tracePt t="34802" x="3983038" y="4525963"/>
          <p14:tracePt t="34818" x="3989388" y="4521200"/>
          <p14:tracePt t="34835" x="3994150" y="4521200"/>
          <p14:tracePt t="34851" x="3994150" y="4508500"/>
          <p14:tracePt t="34944" x="3994150" y="4514850"/>
          <p14:tracePt t="34952" x="3983038" y="4521200"/>
          <p14:tracePt t="34969" x="3965575" y="4549775"/>
          <p14:tracePt t="34985" x="3943350" y="4583113"/>
          <p14:tracePt t="35002" x="3914775" y="4618038"/>
          <p14:tracePt t="35018" x="3879850" y="4664075"/>
          <p14:tracePt t="35035" x="3857625" y="4708525"/>
          <p14:tracePt t="35051" x="3835400" y="4749800"/>
          <p14:tracePt t="35068" x="3806825" y="4783138"/>
          <p14:tracePt t="35085" x="3783013" y="4818063"/>
          <p14:tracePt t="35102" x="3765550" y="4840288"/>
          <p14:tracePt t="35118" x="3760788" y="4864100"/>
          <p14:tracePt t="35135" x="3754438" y="4868863"/>
          <p14:tracePt t="35151" x="3754438" y="4875213"/>
          <p14:tracePt t="35216" x="3760788" y="4868863"/>
          <p14:tracePt t="35216" x="3765550" y="4851400"/>
          <p14:tracePt t="35224" x="3778250" y="4835525"/>
          <p14:tracePt t="35235" x="3806825" y="4800600"/>
          <p14:tracePt t="35251" x="3840163" y="4765675"/>
          <p14:tracePt t="35268" x="3868738" y="4725988"/>
          <p14:tracePt t="35285" x="3892550" y="4703763"/>
          <p14:tracePt t="35302" x="3897313" y="4686300"/>
          <p14:tracePt t="35318" x="3908425" y="4675188"/>
          <p14:tracePt t="35335" x="3908425" y="4664075"/>
          <p14:tracePt t="35351" x="3908425" y="4657725"/>
          <p14:tracePt t="35456" x="3903663" y="4657725"/>
          <p14:tracePt t="35456" x="3897313" y="4668838"/>
          <p14:tracePt t="35468" x="3875088" y="4692650"/>
          <p14:tracePt t="35485" x="3846513" y="4732338"/>
          <p14:tracePt t="35502" x="3817938" y="4765675"/>
          <p14:tracePt t="35518" x="3789363" y="4800600"/>
          <p14:tracePt t="35535" x="3765550" y="4835525"/>
          <p14:tracePt t="35551" x="3749675" y="4868863"/>
          <p14:tracePt t="35569" x="3736975" y="4879975"/>
          <p14:tracePt t="35585" x="3732213" y="4897438"/>
          <p14:tracePt t="35601" x="3725863" y="4908550"/>
          <p14:tracePt t="35618" x="3725863" y="4914900"/>
          <p14:tracePt t="35635" x="3721100" y="4921250"/>
          <p14:tracePt t="35984" x="3714750" y="4921250"/>
          <p14:tracePt t="36088" x="3714750" y="4914900"/>
          <p14:tracePt t="37872" x="3714750" y="4908550"/>
          <p14:tracePt t="37880" x="3721100" y="4908550"/>
          <p14:tracePt t="37886" x="3721100" y="4903788"/>
          <p14:tracePt t="37902" x="3725863" y="4897438"/>
          <p14:tracePt t="37918" x="3732213" y="4892675"/>
          <p14:tracePt t="37935" x="3736975" y="4886325"/>
          <p14:tracePt t="37951" x="3743325" y="4875213"/>
          <p14:tracePt t="37968" x="3749675" y="4868863"/>
          <p14:tracePt t="37984" x="3749675" y="4864100"/>
          <p14:tracePt t="38002" x="3749675" y="4857750"/>
          <p14:tracePt t="38018" x="3754438" y="4851400"/>
          <p14:tracePt t="38035" x="3760788" y="4846638"/>
          <p14:tracePt t="38051" x="3760788" y="4840288"/>
          <p14:tracePt t="38068" x="3765550" y="4840288"/>
          <p14:tracePt t="38084" x="3765550" y="4835525"/>
          <p14:tracePt t="38240" x="3760788" y="4835525"/>
          <p14:tracePt t="38336" x="3754438" y="4829175"/>
          <p14:tracePt t="38352" x="3754438" y="4818063"/>
          <p14:tracePt t="38353" x="3754438" y="4811713"/>
          <p14:tracePt t="38369" x="3754438" y="4806950"/>
          <p14:tracePt t="38384" x="3760788" y="4794250"/>
          <p14:tracePt t="38401" x="3760788" y="4789488"/>
          <p14:tracePt t="38440" x="3765550" y="4783138"/>
          <p14:tracePt t="39112" x="3765550" y="4789488"/>
          <p14:tracePt t="39117" x="3760788" y="4789488"/>
          <p14:tracePt t="39135" x="3754438" y="4794250"/>
          <p14:tracePt t="39176" x="3754438" y="4800600"/>
          <p14:tracePt t="39968" x="3749675" y="4800600"/>
          <p14:tracePt t="39968" x="3749675" y="4806950"/>
          <p14:tracePt t="39992" x="3743325" y="4806950"/>
          <p14:tracePt t="40048" x="3743325" y="4811713"/>
          <p14:tracePt t="40120" x="3743325" y="4818063"/>
          <p14:tracePt t="40128" x="3736975" y="4818063"/>
          <p14:tracePt t="40136" x="3732213" y="4822825"/>
          <p14:tracePt t="40151" x="3732213" y="4829175"/>
          <p14:tracePt t="40288" x="3732213" y="4835525"/>
          <p14:tracePt t="40304" x="3732213" y="4846638"/>
          <p14:tracePt t="40318" x="3732213" y="4864100"/>
          <p14:tracePt t="40334" x="3732213" y="4892675"/>
          <p14:tracePt t="40351" x="3754438" y="4937125"/>
          <p14:tracePt t="40368" x="3789363" y="4960938"/>
          <p14:tracePt t="40385" x="3829050" y="4978400"/>
          <p14:tracePt t="40401" x="3863975" y="4983163"/>
          <p14:tracePt t="40418" x="3908425" y="4994275"/>
          <p14:tracePt t="40434" x="3965575" y="5000625"/>
          <p14:tracePt t="40451" x="4017963" y="5000625"/>
          <p14:tracePt t="40468" x="4092575" y="5000625"/>
          <p14:tracePt t="40484" x="4171950" y="5000625"/>
          <p14:tracePt t="40501" x="4246563" y="5000625"/>
          <p14:tracePt t="40518" x="4321175" y="5000625"/>
          <p14:tracePt t="40534" x="4389438" y="5000625"/>
          <p14:tracePt t="40534" x="4429125" y="5000625"/>
          <p14:tracePt t="40552" x="4492625" y="5000625"/>
          <p14:tracePt t="40568" x="4543425" y="5000625"/>
          <p14:tracePt t="40584" x="4589463" y="5000625"/>
          <p14:tracePt t="40601" x="4622800" y="5006975"/>
          <p14:tracePt t="40618" x="4657725" y="5006975"/>
          <p14:tracePt t="40634" x="4692650" y="5006975"/>
          <p14:tracePt t="40651" x="4721225" y="5006975"/>
          <p14:tracePt t="40668" x="4754563" y="5006975"/>
          <p14:tracePt t="40684" x="4783138" y="5006975"/>
          <p14:tracePt t="40701" x="4818063" y="5006975"/>
          <p14:tracePt t="40718" x="4840288" y="5006975"/>
          <p14:tracePt t="40734" x="4857750" y="5006975"/>
          <p14:tracePt t="40751" x="4868863" y="5011738"/>
          <p14:tracePt t="40769" x="4875213" y="5011738"/>
          <p14:tracePt t="40928" x="4875213" y="5018088"/>
          <p14:tracePt t="40933" x="4864100" y="5018088"/>
          <p14:tracePt t="40951" x="4851400" y="5022850"/>
          <p14:tracePt t="40968" x="4840288" y="5029200"/>
          <p14:tracePt t="40984" x="4835525" y="5029200"/>
          <p14:tracePt t="41001" x="4829175" y="5029200"/>
          <p14:tracePt t="41017" x="4822825" y="5029200"/>
          <p14:tracePt t="41035" x="4818063" y="5029200"/>
          <p14:tracePt t="41051" x="4806950" y="5029200"/>
          <p14:tracePt t="41068" x="4800600" y="5029200"/>
          <p14:tracePt t="41084" x="4789488" y="5029200"/>
          <p14:tracePt t="41101" x="4783138" y="5022850"/>
          <p14:tracePt t="41118" x="4765675" y="5011738"/>
          <p14:tracePt t="41135" x="4749800" y="4994275"/>
          <p14:tracePt t="41151" x="4725988" y="4965700"/>
          <p14:tracePt t="41168" x="4708525" y="4943475"/>
          <p14:tracePt t="41184" x="4692650" y="4932363"/>
          <p14:tracePt t="41201" x="4668838" y="4908550"/>
          <p14:tracePt t="41217" x="4651375" y="4886325"/>
          <p14:tracePt t="41235" x="4635500" y="4857750"/>
          <p14:tracePt t="41251" x="4622800" y="4840288"/>
          <p14:tracePt t="41268" x="4611688" y="4822825"/>
          <p14:tracePt t="41284" x="4606925" y="4806950"/>
          <p14:tracePt t="41301" x="4600575" y="4794250"/>
          <p14:tracePt t="41317" x="4594225" y="4789488"/>
          <p14:tracePt t="41335" x="4589463" y="4783138"/>
          <p14:tracePt t="41351" x="4589463" y="4778375"/>
          <p14:tracePt t="41568" x="4589463" y="4783138"/>
          <p14:tracePt t="41575" x="4589463" y="4794250"/>
          <p14:tracePt t="41592" x="4589463" y="4811713"/>
          <p14:tracePt t="41601" x="4589463" y="4829175"/>
          <p14:tracePt t="41617" x="4589463" y="4846638"/>
          <p14:tracePt t="41635" x="4589463" y="4851400"/>
          <p14:tracePt t="42024" x="4589463" y="4857750"/>
          <p14:tracePt t="42024" x="4583113" y="4857750"/>
          <p14:tracePt t="42034" x="4583113" y="4864100"/>
          <p14:tracePt t="42054" x="4578350" y="4864100"/>
          <p14:tracePt t="42088" x="4578350" y="4868863"/>
          <p14:tracePt t="42088" x="4572000" y="4868863"/>
          <p14:tracePt t="42101" x="4565650" y="4868863"/>
          <p14:tracePt t="42136" x="4560888" y="4875213"/>
          <p14:tracePt t="42168" x="4554538" y="4875213"/>
          <p14:tracePt t="42175" x="4549775" y="4879975"/>
          <p14:tracePt t="42184" x="4543425" y="4886325"/>
          <p14:tracePt t="42223" x="4537075" y="4886325"/>
          <p14:tracePt t="42232" x="4537075" y="4892675"/>
          <p14:tracePt t="42251" x="4532313" y="4892675"/>
          <p14:tracePt t="42267" x="4521200" y="4897438"/>
          <p14:tracePt t="42268" x="4514850" y="4903788"/>
          <p14:tracePt t="42284" x="4508500" y="4908550"/>
          <p14:tracePt t="42301" x="4503738" y="4908550"/>
          <p14:tracePt t="42317" x="4497388" y="4914900"/>
          <p14:tracePt t="42334" x="4492625" y="4921250"/>
          <p14:tracePt t="42352" x="4486275" y="4926013"/>
          <p14:tracePt t="42368" x="4479925" y="4932363"/>
          <p14:tracePt t="42385" x="4475163" y="4937125"/>
          <p14:tracePt t="42401" x="4468813" y="4949825"/>
          <p14:tracePt t="42418" x="4464050" y="4954588"/>
          <p14:tracePt t="42434" x="4464050" y="4960938"/>
          <p14:tracePt t="42451" x="4457700" y="4965700"/>
          <p14:tracePt t="42468" x="4457700" y="4978400"/>
          <p14:tracePt t="42485" x="4446588" y="4989513"/>
          <p14:tracePt t="42501" x="4446588" y="5006975"/>
          <p14:tracePt t="42518" x="4440238" y="5029200"/>
          <p14:tracePt t="42534" x="4440238" y="5040313"/>
          <p14:tracePt t="42551" x="4429125" y="5064125"/>
          <p14:tracePt t="42567" x="4429125" y="5080000"/>
          <p14:tracePt t="42585" x="4429125" y="5097463"/>
          <p14:tracePt t="42601" x="4422775" y="5108575"/>
          <p14:tracePt t="42618" x="4422775" y="5121275"/>
          <p14:tracePt t="42634" x="4418013" y="5126038"/>
          <p14:tracePt t="42651" x="4418013" y="5132388"/>
          <p14:tracePt t="42667" x="4418013" y="5143500"/>
          <p14:tracePt t="42684" x="4411663" y="5149850"/>
          <p14:tracePt t="42701" x="4411663" y="5160963"/>
          <p14:tracePt t="42718" x="4411663" y="5172075"/>
          <p14:tracePt t="42734" x="4406900" y="5189538"/>
          <p14:tracePt t="42751" x="4406900" y="5207000"/>
          <p14:tracePt t="42767" x="4406900" y="5211763"/>
          <p14:tracePt t="42785" x="4406900" y="5218113"/>
          <p14:tracePt t="42801" x="4406900" y="5229225"/>
          <p14:tracePt t="42818" x="4406900" y="5240338"/>
          <p14:tracePt t="42834" x="4406900" y="5251450"/>
          <p14:tracePt t="42851" x="4400550" y="5264150"/>
          <p14:tracePt t="42867" x="4400550" y="5268913"/>
          <p14:tracePt t="42884" x="4400550" y="5275263"/>
          <p14:tracePt t="42901" x="4400550" y="5280025"/>
          <p14:tracePt t="42918" x="4400550" y="5286375"/>
          <p14:tracePt t="42934" x="4400550" y="5292725"/>
          <p14:tracePt t="43119" x="4400550" y="5297488"/>
          <p14:tracePt t="43136" x="4400550" y="5303838"/>
          <p14:tracePt t="43152" x="4400550" y="5308600"/>
          <p14:tracePt t="43168" x="4400550" y="5314950"/>
          <p14:tracePt t="43168" x="4400550" y="5321300"/>
          <p14:tracePt t="43184" x="4400550" y="5332413"/>
          <p14:tracePt t="43201" x="4400550" y="5349875"/>
          <p14:tracePt t="43218" x="4400550" y="5354638"/>
          <p14:tracePt t="43234" x="4400550" y="5360988"/>
          <p14:tracePt t="43251" x="4400550" y="5365750"/>
          <p14:tracePt t="43267" x="4400550" y="5372100"/>
          <p14:tracePt t="43312" x="4400550" y="5378450"/>
          <p14:tracePt t="43327" x="4400550" y="5383213"/>
          <p14:tracePt t="43343" x="4400550" y="5389563"/>
          <p14:tracePt t="43367" x="4400550" y="5394325"/>
          <p14:tracePt t="43408" x="4400550" y="5400675"/>
          <p14:tracePt t="43423" x="4400550" y="5407025"/>
          <p14:tracePt t="43439" x="4400550" y="5411788"/>
          <p14:tracePt t="43451" x="4400550" y="5418138"/>
          <p14:tracePt t="43543" x="4400550" y="5411788"/>
          <p14:tracePt t="43551" x="4400550" y="5407025"/>
          <p14:tracePt t="43568" x="4400550" y="5400675"/>
          <p14:tracePt t="43572" x="4400550" y="5389563"/>
          <p14:tracePt t="43584" x="4400550" y="5383213"/>
          <p14:tracePt t="43601" x="4394200" y="5378450"/>
          <p14:tracePt t="43618" x="4394200" y="5365750"/>
          <p14:tracePt t="43634" x="4389438" y="5360988"/>
          <p14:tracePt t="43651" x="4389438" y="5349875"/>
          <p14:tracePt t="43667" x="4389438" y="5337175"/>
          <p14:tracePt t="43684" x="4383088" y="5332413"/>
          <p14:tracePt t="43701" x="4383088" y="5321300"/>
          <p14:tracePt t="43718" x="4383088" y="5314950"/>
          <p14:tracePt t="43734" x="4383088" y="5308600"/>
          <p14:tracePt t="43734" x="4383088" y="5303838"/>
          <p14:tracePt t="43775" x="4378325" y="5303838"/>
          <p14:tracePt t="43815" x="4378325" y="5297488"/>
          <p14:tracePt t="43847" x="4378325" y="5292725"/>
          <p14:tracePt t="43863" x="4378325" y="5286375"/>
          <p14:tracePt t="43903" x="4378325" y="5280025"/>
          <p14:tracePt t="43928" x="4371975" y="5280025"/>
          <p14:tracePt t="43936" x="4371975" y="5275263"/>
          <p14:tracePt t="44208" x="4371975" y="5280025"/>
          <p14:tracePt t="44218" x="4371975" y="5292725"/>
          <p14:tracePt t="44234" x="4371975" y="5297488"/>
          <p14:tracePt t="44251" x="4371975" y="5308600"/>
          <p14:tracePt t="44268" x="4371975" y="5321300"/>
          <p14:tracePt t="44284" x="4371975" y="5332413"/>
          <p14:tracePt t="44301" x="4371975" y="5343525"/>
          <p14:tracePt t="44317" x="4371975" y="5354638"/>
          <p14:tracePt t="44334" x="4371975" y="5360988"/>
          <p14:tracePt t="44351" x="4365625" y="5372100"/>
          <p14:tracePt t="44368" x="4365625" y="5378450"/>
          <p14:tracePt t="44384" x="4365625" y="5383213"/>
          <p14:tracePt t="44401" x="4365625" y="5389563"/>
          <p14:tracePt t="44471" x="4365625" y="5394325"/>
          <p14:tracePt t="44484" x="4365625" y="5400675"/>
          <p14:tracePt t="44527" x="4365625" y="5407025"/>
          <p14:tracePt t="44536" x="4365625" y="5411788"/>
          <p14:tracePt t="45063" x="4365625" y="5418138"/>
          <p14:tracePt t="45160" x="4365625" y="5422900"/>
          <p14:tracePt t="45439" x="4365625" y="5429250"/>
          <p14:tracePt t="45450" x="4365625" y="5435600"/>
          <p14:tracePt t="45487" x="4365625" y="5440363"/>
          <p14:tracePt t="45503" x="4365625" y="5446713"/>
          <p14:tracePt t="45511" x="4365625" y="5451475"/>
          <p14:tracePt t="45519" x="4365625" y="5457825"/>
          <p14:tracePt t="45534" x="4365625" y="5464175"/>
          <p14:tracePt t="45551" x="4365625" y="5475288"/>
          <p14:tracePt t="45568" x="4365625" y="5486400"/>
          <p14:tracePt t="45584" x="4371975" y="5492750"/>
          <p14:tracePt t="45601" x="4371975" y="5503863"/>
          <p14:tracePt t="45687" x="4371975" y="5508625"/>
          <p14:tracePt t="45863" x="4371975" y="5503863"/>
          <p14:tracePt t="45884" x="4371975" y="5497513"/>
          <p14:tracePt t="45885" x="4371975" y="5492750"/>
          <p14:tracePt t="45900" x="4378325" y="5480050"/>
          <p14:tracePt t="45918" x="4378325" y="5475288"/>
          <p14:tracePt t="45967" x="4378325" y="5468938"/>
          <p14:tracePt t="46007" x="4383088" y="5468938"/>
          <p14:tracePt t="46103" x="4383088" y="5464175"/>
          <p14:tracePt t="46215" x="4389438" y="5464175"/>
          <p14:tracePt t="46223" x="4394200" y="5464175"/>
          <p14:tracePt t="46245" x="4400550" y="5464175"/>
          <p14:tracePt t="46250" x="4406900" y="5464175"/>
          <p14:tracePt t="46267" x="4411663" y="5464175"/>
          <p14:tracePt t="46284" x="4429125" y="5464175"/>
          <p14:tracePt t="46300" x="4446588" y="5464175"/>
          <p14:tracePt t="46318" x="4468813" y="5464175"/>
          <p14:tracePt t="46334" x="4479925" y="5464175"/>
          <p14:tracePt t="46351" x="4492625" y="5464175"/>
          <p14:tracePt t="46367" x="4503738" y="5464175"/>
          <p14:tracePt t="46503" x="4508500" y="5464175"/>
          <p14:tracePt t="46519" x="4508500" y="5468938"/>
          <p14:tracePt t="46520" x="4514850" y="5468938"/>
          <p14:tracePt t="46559" x="4521200" y="5468938"/>
          <p14:tracePt t="46584" x="4532313" y="5468938"/>
          <p14:tracePt t="46585" x="4537075" y="5468938"/>
          <p14:tracePt t="46601" x="4543425" y="5475288"/>
          <p14:tracePt t="46618" x="4549775" y="5475288"/>
          <p14:tracePt t="46634" x="4554538" y="5475288"/>
          <p14:tracePt t="46651" x="4560888" y="5475288"/>
          <p14:tracePt t="46667" x="4572000" y="5475288"/>
          <p14:tracePt t="46684" x="4578350" y="5475288"/>
          <p14:tracePt t="46700" x="4589463" y="5475288"/>
          <p14:tracePt t="46718" x="4606925" y="5475288"/>
          <p14:tracePt t="46734" x="4618038" y="5480050"/>
          <p14:tracePt t="46751" x="4635500" y="5480050"/>
          <p14:tracePt t="46767" x="4657725" y="5480050"/>
          <p14:tracePt t="46784" x="4675188" y="5480050"/>
          <p14:tracePt t="46800" x="4679950" y="5480050"/>
          <p14:tracePt t="46817" x="4686300" y="5480050"/>
          <p14:tracePt t="46834" x="4692650" y="5480050"/>
          <p14:tracePt t="46928" x="4692650" y="5475288"/>
          <p14:tracePt t="46952" x="4692650" y="5468938"/>
          <p14:tracePt t="46972" x="4692650" y="5464175"/>
          <p14:tracePt t="47016" x="4692650" y="5457825"/>
          <p14:tracePt t="47035" x="4692650" y="5451475"/>
          <p14:tracePt t="47064" x="4692650" y="5446713"/>
          <p14:tracePt t="47071" x="4692650" y="5440363"/>
          <p14:tracePt t="47085" x="4692650" y="5435600"/>
          <p14:tracePt t="47101" x="4686300" y="5429250"/>
          <p14:tracePt t="47118" x="4686300" y="5422900"/>
          <p14:tracePt t="47135" x="4686300" y="5411788"/>
          <p14:tracePt t="47152" x="4679950" y="5411788"/>
          <p14:tracePt t="47152" x="4679950" y="5407025"/>
          <p14:tracePt t="47169" x="4679950" y="5400675"/>
          <p14:tracePt t="47185" x="4679950" y="5394325"/>
          <p14:tracePt t="47201" x="4679950" y="5383213"/>
          <p14:tracePt t="47248" x="4679950" y="5378450"/>
          <p14:tracePt t="47296" x="4686300" y="5378450"/>
          <p14:tracePt t="47302" x="4692650" y="5372100"/>
          <p14:tracePt t="47318" x="4697413" y="5372100"/>
          <p14:tracePt t="47352" x="4703763" y="5372100"/>
          <p14:tracePt t="47520" x="4703763" y="5365750"/>
          <p14:tracePt t="47535" x="4708525" y="5365750"/>
          <p14:tracePt t="47536" x="4714875" y="5360988"/>
          <p14:tracePt t="47551" x="4737100" y="5349875"/>
          <p14:tracePt t="47569" x="4754563" y="5337175"/>
          <p14:tracePt t="47585" x="4783138" y="5332413"/>
          <p14:tracePt t="47602" x="4806950" y="5326063"/>
          <p14:tracePt t="47618" x="4840288" y="5321300"/>
          <p14:tracePt t="47635" x="4879975" y="5321300"/>
          <p14:tracePt t="47651" x="4914900" y="5321300"/>
          <p14:tracePt t="47669" x="4960938" y="5321300"/>
          <p14:tracePt t="47685" x="5000625" y="5332413"/>
          <p14:tracePt t="47702" x="5035550" y="5337175"/>
          <p14:tracePt t="47718" x="5057775" y="5349875"/>
          <p14:tracePt t="47735" x="5075238" y="5354638"/>
          <p14:tracePt t="47751" x="5092700" y="5372100"/>
          <p14:tracePt t="47769" x="5108575" y="5389563"/>
          <p14:tracePt t="47785" x="5121275" y="5407025"/>
          <p14:tracePt t="47802" x="5143500" y="5435600"/>
          <p14:tracePt t="47818" x="5165725" y="5464175"/>
          <p14:tracePt t="47835" x="5183188" y="5480050"/>
          <p14:tracePt t="47851" x="5200650" y="5497513"/>
          <p14:tracePt t="47869" x="5211763" y="5514975"/>
          <p14:tracePt t="47885" x="5222875" y="5526088"/>
          <p14:tracePt t="47902" x="5229225" y="5537200"/>
          <p14:tracePt t="47918" x="5235575" y="5549900"/>
          <p14:tracePt t="47935" x="5240338" y="5561013"/>
          <p14:tracePt t="47951" x="5251450" y="5583238"/>
          <p14:tracePt t="47969" x="5251450" y="5600700"/>
          <p14:tracePt t="47985" x="5264150" y="5629275"/>
          <p14:tracePt t="48002" x="5275263" y="5657850"/>
          <p14:tracePt t="48018" x="5286375" y="5680075"/>
          <p14:tracePt t="48035" x="5292725" y="5708650"/>
          <p14:tracePt t="48051" x="5303838" y="5737225"/>
          <p14:tracePt t="48069" x="5308600" y="5765800"/>
          <p14:tracePt t="48085" x="5314950" y="5811838"/>
          <p14:tracePt t="48102" x="5321300" y="5851525"/>
          <p14:tracePt t="48118" x="5326063" y="5903913"/>
          <p14:tracePt t="48135" x="5326063" y="5943600"/>
          <p14:tracePt t="48151" x="5326063" y="5989638"/>
          <p14:tracePt t="48168" x="5321300" y="6022975"/>
          <p14:tracePt t="48185" x="5321300" y="6051550"/>
          <p14:tracePt t="48202" x="5308600" y="6075363"/>
          <p14:tracePt t="48218" x="5297488" y="6108700"/>
          <p14:tracePt t="48235" x="5286375" y="6126163"/>
          <p14:tracePt t="48251" x="5275263" y="6154738"/>
          <p14:tracePt t="48269" x="5264150" y="6172200"/>
          <p14:tracePt t="48285" x="5251450" y="6189663"/>
          <p14:tracePt t="48302" x="5240338" y="6194425"/>
          <p14:tracePt t="48318" x="5222875" y="6207125"/>
          <p14:tracePt t="48335" x="5207000" y="6218238"/>
          <p14:tracePt t="48351" x="5183188" y="6235700"/>
          <p14:tracePt t="48369" x="5165725" y="6246813"/>
          <p14:tracePt t="48385" x="5149850" y="6264275"/>
          <p14:tracePt t="48402" x="5126038" y="6275388"/>
          <p14:tracePt t="48418" x="5114925" y="6286500"/>
          <p14:tracePt t="48435" x="5092700" y="6303963"/>
          <p14:tracePt t="48451" x="5068888" y="6308725"/>
          <p14:tracePt t="48468" x="5051425" y="6321425"/>
          <p14:tracePt t="48485" x="5029200" y="6332538"/>
          <p14:tracePt t="48502" x="5006975" y="6337300"/>
          <p14:tracePt t="48518" x="4989513" y="6350000"/>
          <p14:tracePt t="48535" x="4965700" y="6354763"/>
          <p14:tracePt t="48551" x="4937125" y="6365875"/>
          <p14:tracePt t="48568" x="4914900" y="6372225"/>
          <p14:tracePt t="48585" x="4892675" y="6383338"/>
          <p14:tracePt t="48602" x="4857750" y="6394450"/>
          <p14:tracePt t="48618" x="4822825" y="6400800"/>
          <p14:tracePt t="48635" x="4778375" y="6418263"/>
          <p14:tracePt t="48651" x="4737100" y="6429375"/>
          <p14:tracePt t="48668" x="4692650" y="6429375"/>
          <p14:tracePt t="48685" x="4651375" y="6440488"/>
          <p14:tracePt t="48701" x="4606925" y="6446838"/>
          <p14:tracePt t="48718" x="4560888" y="6451600"/>
          <p14:tracePt t="48735" x="4508500" y="6451600"/>
          <p14:tracePt t="48751" x="4422775" y="6451600"/>
          <p14:tracePt t="48768" x="4371975" y="6446838"/>
          <p14:tracePt t="48785" x="4343400" y="6440488"/>
          <p14:tracePt t="48801" x="4308475" y="6440488"/>
          <p14:tracePt t="48818" x="4286250" y="6435725"/>
          <p14:tracePt t="48835" x="4264025" y="6435725"/>
          <p14:tracePt t="48851" x="4240213" y="6423025"/>
          <p14:tracePt t="48868" x="4211638" y="6423025"/>
          <p14:tracePt t="48885" x="4194175" y="6411913"/>
          <p14:tracePt t="48901" x="4171950" y="6407150"/>
          <p14:tracePt t="48918" x="4154488" y="6394450"/>
          <p14:tracePt t="48935" x="4137025" y="6389688"/>
          <p14:tracePt t="48951" x="4121150" y="6383338"/>
          <p14:tracePt t="48968" x="4114800" y="6378575"/>
          <p14:tracePt t="48985" x="4108450" y="6372225"/>
          <p14:tracePt t="49001" x="4103688" y="6365875"/>
          <p14:tracePt t="49019" x="4092575" y="6365875"/>
          <p14:tracePt t="49035" x="4086225" y="6361113"/>
          <p14:tracePt t="49052" x="4079875" y="6350000"/>
          <p14:tracePt t="49068" x="4075113" y="6350000"/>
          <p14:tracePt t="49085" x="4068763" y="6343650"/>
          <p14:tracePt t="49101" x="4064000" y="6337300"/>
          <p14:tracePt t="49118" x="4064000" y="6326188"/>
          <p14:tracePt t="49135" x="4057650" y="6321425"/>
          <p14:tracePt t="49152" x="4046538" y="6308725"/>
          <p14:tracePt t="49168" x="4040188" y="6292850"/>
          <p14:tracePt t="49185" x="4035425" y="6286500"/>
          <p14:tracePt t="49201" x="4035425" y="6280150"/>
          <p14:tracePt t="49218" x="4029075" y="6269038"/>
          <p14:tracePt t="49235" x="4029075" y="6257925"/>
          <p14:tracePt t="49252" x="4022725" y="6246813"/>
          <p14:tracePt t="49268" x="4022725" y="6235700"/>
          <p14:tracePt t="49285" x="4017963" y="6223000"/>
          <p14:tracePt t="49301" x="4017963" y="6207125"/>
          <p14:tracePt t="49318" x="4017963" y="6189663"/>
          <p14:tracePt t="49335" x="4017963" y="6165850"/>
          <p14:tracePt t="49352" x="4017963" y="6149975"/>
          <p14:tracePt t="49368" x="4017963" y="6132513"/>
          <p14:tracePt t="49385" x="4017963" y="6115050"/>
          <p14:tracePt t="49401" x="4017963" y="6092825"/>
          <p14:tracePt t="49418" x="4017963" y="6075363"/>
          <p14:tracePt t="49435" x="4017963" y="6046788"/>
          <p14:tracePt t="49452" x="4017963" y="6011863"/>
          <p14:tracePt t="49468" x="4022725" y="5972175"/>
          <p14:tracePt t="49485" x="4022725" y="5937250"/>
          <p14:tracePt t="49501" x="4029075" y="5908675"/>
          <p14:tracePt t="49518" x="4029075" y="5864225"/>
          <p14:tracePt t="49534" x="4035425" y="5822950"/>
          <p14:tracePt t="49552" x="4035425" y="5778500"/>
          <p14:tracePt t="49568" x="4035425" y="5703888"/>
          <p14:tracePt t="49585" x="4035425" y="5657850"/>
          <p14:tracePt t="49601" x="4035425" y="5607050"/>
          <p14:tracePt t="49618" x="4040188" y="5554663"/>
          <p14:tracePt t="49634" x="4040188" y="5508625"/>
          <p14:tracePt t="49651" x="4040188" y="5464175"/>
          <p14:tracePt t="49668" x="4040188" y="5411788"/>
          <p14:tracePt t="49685" x="4040188" y="5365750"/>
          <p14:tracePt t="49701" x="4040188" y="5314950"/>
          <p14:tracePt t="49718" x="4040188" y="5268913"/>
          <p14:tracePt t="49734" x="4040188" y="5222875"/>
          <p14:tracePt t="49752" x="4040188" y="5183188"/>
          <p14:tracePt t="49768" x="4035425" y="5132388"/>
          <p14:tracePt t="49785" x="4029075" y="5097463"/>
          <p14:tracePt t="49801" x="4022725" y="5064125"/>
          <p14:tracePt t="49818" x="4022725" y="5040313"/>
          <p14:tracePt t="49834" x="4017963" y="5018088"/>
          <p14:tracePt t="49852" x="4011613" y="5000625"/>
          <p14:tracePt t="49868" x="4011613" y="4972050"/>
          <p14:tracePt t="49885" x="4000500" y="4949825"/>
          <p14:tracePt t="49901" x="3994150" y="4926013"/>
          <p14:tracePt t="49918" x="3994150" y="4914900"/>
          <p14:tracePt t="49934" x="3994150" y="4892675"/>
          <p14:tracePt t="49952" x="3989388" y="4875213"/>
          <p14:tracePt t="49968" x="3989388" y="4851400"/>
          <p14:tracePt t="49985" x="3983038" y="4835525"/>
          <p14:tracePt t="50001" x="3983038" y="4829175"/>
          <p14:tracePt t="50018" x="3983038" y="4822825"/>
          <p14:tracePt t="50935" x="0" y="0"/>
        </p14:tracePtLst>
        <p14:tracePtLst>
          <p14:tracePt t="58288" x="5332413" y="4679950"/>
          <p14:tracePt t="58368" x="5337175" y="4679950"/>
          <p14:tracePt t="58388" x="5343525" y="4679950"/>
          <p14:tracePt t="58416" x="5343525" y="4675188"/>
          <p14:tracePt t="58544" x="5343525" y="4668838"/>
          <p14:tracePt t="58560" x="5343525" y="4664075"/>
          <p14:tracePt t="58584" x="5343525" y="4651375"/>
          <p14:tracePt t="58680" x="5343525" y="4657725"/>
          <p14:tracePt t="58696" x="5343525" y="4664075"/>
          <p14:tracePt t="58701" x="5337175" y="4675188"/>
          <p14:tracePt t="58717" x="5337175" y="4679950"/>
          <p14:tracePt t="58735" x="5337175" y="4703763"/>
          <p14:tracePt t="58751" x="5337175" y="4725988"/>
          <p14:tracePt t="58751" x="5337175" y="4737100"/>
          <p14:tracePt t="58768" x="5332413" y="4760913"/>
          <p14:tracePt t="58784" x="5332413" y="4789488"/>
          <p14:tracePt t="58801" x="5332413" y="4811713"/>
          <p14:tracePt t="58817" x="5332413" y="4840288"/>
          <p14:tracePt t="58834" x="5326063" y="4864100"/>
          <p14:tracePt t="58851" x="5326063" y="4886325"/>
          <p14:tracePt t="58868" x="5326063" y="4908550"/>
          <p14:tracePt t="58884" x="5326063" y="4926013"/>
          <p14:tracePt t="58901" x="5326063" y="4954588"/>
          <p14:tracePt t="58917" x="5326063" y="4972050"/>
          <p14:tracePt t="58934" x="5326063" y="4989513"/>
          <p14:tracePt t="58951" x="5326063" y="5006975"/>
          <p14:tracePt t="58951" x="5326063" y="5018088"/>
          <p14:tracePt t="58968" x="5326063" y="5022850"/>
          <p14:tracePt t="58984" x="5326063" y="5035550"/>
          <p14:tracePt t="59152" x="5326063" y="5029200"/>
          <p14:tracePt t="59168" x="5326063" y="5022850"/>
          <p14:tracePt t="59168" x="5326063" y="5011738"/>
          <p14:tracePt t="59184" x="5326063" y="4994275"/>
          <p14:tracePt t="59201" x="5332413" y="4972050"/>
          <p14:tracePt t="59217" x="5332413" y="4949825"/>
          <p14:tracePt t="59234" x="5332413" y="4932363"/>
          <p14:tracePt t="59251" x="5332413" y="4908550"/>
          <p14:tracePt t="59268" x="5332413" y="4892675"/>
          <p14:tracePt t="59284" x="5332413" y="4875213"/>
          <p14:tracePt t="59301" x="5332413" y="4857750"/>
          <p14:tracePt t="59317" x="5332413" y="4846638"/>
          <p14:tracePt t="59334" x="5332413" y="4835525"/>
          <p14:tracePt t="59351" x="5332413" y="4818063"/>
          <p14:tracePt t="59368" x="5332413" y="4811713"/>
          <p14:tracePt t="59384" x="5332413" y="4806950"/>
          <p14:tracePt t="59401" x="5332413" y="4800600"/>
          <p14:tracePt t="59417" x="5332413" y="4794250"/>
          <p14:tracePt t="59434" x="5326063" y="4789488"/>
          <p14:tracePt t="59450" x="5326063" y="4783138"/>
          <p14:tracePt t="62376" x="0" y="0"/>
        </p14:tracePtLst>
        <p14:tracePtLst>
          <p14:tracePt t="109317" x="5251450" y="4714875"/>
          <p14:tracePt t="109504" x="5251450" y="4721225"/>
          <p14:tracePt t="109517" x="5251450" y="4725988"/>
          <p14:tracePt t="109533" x="5251450" y="4732338"/>
          <p14:tracePt t="109536" x="5251450" y="4743450"/>
          <p14:tracePt t="109550" x="5251450" y="4754563"/>
          <p14:tracePt t="109567" x="5251450" y="4765675"/>
          <p14:tracePt t="109583" x="5251450" y="4794250"/>
          <p14:tracePt t="109600" x="5251450" y="4806950"/>
          <p14:tracePt t="109617" x="5251450" y="4818063"/>
          <p14:tracePt t="109633" x="5251450" y="4835525"/>
          <p14:tracePt t="109650" x="5251450" y="4846638"/>
          <p14:tracePt t="109666" x="5251450" y="4857750"/>
          <p14:tracePt t="109684" x="5257800" y="4868863"/>
          <p14:tracePt t="109700" x="5257800" y="4879975"/>
          <p14:tracePt t="109717" x="5257800" y="4892675"/>
          <p14:tracePt t="109733" x="5257800" y="4903788"/>
          <p14:tracePt t="109751" x="5257800" y="4908550"/>
          <p14:tracePt t="109880" x="5257800" y="4903788"/>
          <p14:tracePt t="109888" x="5257800" y="4897438"/>
          <p14:tracePt t="109896" x="5257800" y="4886325"/>
          <p14:tracePt t="109904" x="5257800" y="4879975"/>
          <p14:tracePt t="109917" x="5257800" y="4851400"/>
          <p14:tracePt t="109933" x="5264150" y="4835525"/>
          <p14:tracePt t="109950" x="5264150" y="4806950"/>
          <p14:tracePt t="109966" x="5264150" y="4778375"/>
          <p14:tracePt t="109966" x="5264150" y="4765675"/>
          <p14:tracePt t="109984" x="5264150" y="4743450"/>
          <p14:tracePt t="110000" x="5264150" y="4714875"/>
          <p14:tracePt t="110017" x="5264150" y="4703763"/>
          <p14:tracePt t="110033" x="5264150" y="4686300"/>
          <p14:tracePt t="110050" x="5264150" y="4679950"/>
          <p14:tracePt t="110216" x="5264150" y="4686300"/>
          <p14:tracePt t="110233" x="5264150" y="4692650"/>
          <p14:tracePt t="110250" x="5264150" y="4708525"/>
          <p14:tracePt t="110251" x="5264150" y="4732338"/>
          <p14:tracePt t="110266" x="5264150" y="4754563"/>
          <p14:tracePt t="110284" x="5264150" y="4778375"/>
          <p14:tracePt t="110300" x="5264150" y="4806950"/>
          <p14:tracePt t="110317" x="5264150" y="4822825"/>
          <p14:tracePt t="110333" x="5264150" y="4846638"/>
          <p14:tracePt t="110350" x="5264150" y="4857750"/>
          <p14:tracePt t="110367" x="5264150" y="4875213"/>
          <p14:tracePt t="110367" x="5264150" y="4879975"/>
          <p14:tracePt t="110384" x="5264150" y="4892675"/>
          <p14:tracePt t="110400" x="5264150" y="4897438"/>
          <p14:tracePt t="110417" x="5264150" y="4903788"/>
          <p14:tracePt t="110616" x="5264150" y="4897438"/>
          <p14:tracePt t="110623" x="5264150" y="4886325"/>
          <p14:tracePt t="110637" x="5268913" y="4875213"/>
          <p14:tracePt t="110650" x="5268913" y="4864100"/>
          <p14:tracePt t="110666" x="5268913" y="4851400"/>
          <p14:tracePt t="110683" x="5268913" y="4835525"/>
          <p14:tracePt t="110700" x="5268913" y="4822825"/>
          <p14:tracePt t="110717" x="5268913" y="4811713"/>
          <p14:tracePt t="110733" x="5268913" y="4806950"/>
          <p14:tracePt t="110750" x="5268913" y="4800600"/>
          <p14:tracePt t="110766" x="5268913" y="4794250"/>
          <p14:tracePt t="110960" x="5268913" y="4800600"/>
          <p14:tracePt t="110967" x="5268913" y="4806950"/>
          <p14:tracePt t="110983" x="5268913" y="4829175"/>
          <p14:tracePt t="111000" x="5268913" y="4840288"/>
          <p14:tracePt t="111016" x="5268913" y="4851400"/>
          <p14:tracePt t="111033" x="5268913" y="4864100"/>
          <p14:tracePt t="111050" x="5268913" y="4875213"/>
          <p14:tracePt t="111067" x="5275263" y="4879975"/>
          <p14:tracePt t="111240" x="5275263" y="4886325"/>
          <p14:tracePt t="113167" x="5275263" y="4879975"/>
          <p14:tracePt t="113216" x="5280025" y="4879975"/>
          <p14:tracePt t="113223" x="5280025" y="4864100"/>
          <p14:tracePt t="113239" x="5280025" y="4851400"/>
          <p14:tracePt t="113250" x="5286375" y="4840288"/>
          <p14:tracePt t="113266" x="5286375" y="4835525"/>
          <p14:tracePt t="113283" x="5292725" y="4822825"/>
          <p14:tracePt t="113299" x="5297488" y="4818063"/>
          <p14:tracePt t="113335" x="5297488" y="4811713"/>
          <p14:tracePt t="113359" x="5297488" y="4806950"/>
          <p14:tracePt t="113375" x="5297488" y="4800600"/>
          <p14:tracePt t="113383" x="5303838" y="4800600"/>
          <p14:tracePt t="113423" x="5303838" y="4794250"/>
          <p14:tracePt t="113535" x="5303838" y="4789488"/>
          <p14:tracePt t="113551" x="5303838" y="4783138"/>
          <p14:tracePt t="113584" x="5308600" y="4783138"/>
          <p14:tracePt t="113591" x="5308600" y="4778375"/>
          <p14:tracePt t="113616" x="5314950" y="4778375"/>
          <p14:tracePt t="113784" x="5314950" y="4772025"/>
          <p14:tracePt t="113807" x="5314950" y="4765675"/>
          <p14:tracePt t="113808" x="5314950" y="4760913"/>
          <p14:tracePt t="113816" x="5321300" y="4760913"/>
          <p14:tracePt t="113838" x="5321300" y="4754563"/>
          <p14:tracePt t="113849" x="5326063" y="4749800"/>
          <p14:tracePt t="113866" x="5337175" y="4743450"/>
          <p14:tracePt t="113883" x="5343525" y="4737100"/>
          <p14:tracePt t="113899" x="5354638" y="4737100"/>
          <p14:tracePt t="113917" x="5365750" y="4725988"/>
          <p14:tracePt t="113933" x="5378450" y="4725988"/>
          <p14:tracePt t="113950" x="5400675" y="4714875"/>
          <p14:tracePt t="113966" x="5418138" y="4714875"/>
          <p14:tracePt t="113966" x="5435600" y="4708525"/>
          <p14:tracePt t="113983" x="5468938" y="4697413"/>
          <p14:tracePt t="114000" x="5497513" y="4692650"/>
          <p14:tracePt t="114016" x="5526088" y="4692650"/>
          <p14:tracePt t="114033" x="5549900" y="4686300"/>
          <p14:tracePt t="114050" x="5572125" y="4686300"/>
          <p14:tracePt t="114066" x="5578475" y="4679950"/>
          <p14:tracePt t="114083" x="5589588" y="4679950"/>
          <p14:tracePt t="114100" x="5600700" y="4679950"/>
          <p14:tracePt t="114117" x="5607050" y="4679950"/>
          <p14:tracePt t="114133" x="5611813" y="4679950"/>
          <p14:tracePt t="114150" x="5622925" y="4679950"/>
          <p14:tracePt t="114166" x="5629275" y="4679950"/>
          <p14:tracePt t="114847" x="5635625" y="4679950"/>
          <p14:tracePt t="114860" x="5640388" y="4679950"/>
          <p14:tracePt t="114867" x="5646738" y="4679950"/>
          <p14:tracePt t="114904" x="5651500" y="4679950"/>
          <p14:tracePt t="114911" x="5651500" y="4675188"/>
          <p14:tracePt t="114919" x="5664200" y="4675188"/>
          <p14:tracePt t="114934" x="5668963" y="4675188"/>
          <p14:tracePt t="114949" x="5680075" y="4675188"/>
          <p14:tracePt t="114967" x="5686425" y="4675188"/>
          <p14:tracePt t="114983" x="5697538" y="4675188"/>
          <p14:tracePt t="115000" x="5703888" y="4675188"/>
          <p14:tracePt t="115016" x="5708650" y="4675188"/>
          <p14:tracePt t="115033" x="5715000" y="4675188"/>
          <p14:tracePt t="115049" x="5726113" y="4675188"/>
          <p14:tracePt t="115067" x="5732463" y="4675188"/>
          <p14:tracePt t="115083" x="5737225" y="4675188"/>
          <p14:tracePt t="115100" x="5743575" y="4675188"/>
          <p14:tracePt t="115116" x="5749925" y="4675188"/>
          <p14:tracePt t="115133" x="5754688" y="4675188"/>
          <p14:tracePt t="115149" x="5761038" y="4675188"/>
          <p14:tracePt t="115167" x="5778500" y="4675188"/>
          <p14:tracePt t="115183" x="5794375" y="4675188"/>
          <p14:tracePt t="115200" x="5807075" y="4675188"/>
          <p14:tracePt t="115216" x="5822950" y="4675188"/>
          <p14:tracePt t="115233" x="5840413" y="4675188"/>
          <p14:tracePt t="115249" x="5851525" y="4675188"/>
          <p14:tracePt t="115267" x="5875338" y="4675188"/>
          <p14:tracePt t="115283" x="5892800" y="4675188"/>
          <p14:tracePt t="115300" x="5903913" y="4675188"/>
          <p14:tracePt t="115316" x="5921375" y="4675188"/>
          <p14:tracePt t="115333" x="5932488" y="4675188"/>
          <p14:tracePt t="115349" x="5937250" y="4675188"/>
          <p14:tracePt t="115366" x="5943600" y="4675188"/>
          <p14:tracePt t="115383" x="5949950" y="4675188"/>
          <p14:tracePt t="115400" x="5954713" y="4675188"/>
          <p14:tracePt t="115439" x="5961063" y="4675188"/>
          <p14:tracePt t="115463" x="5965825" y="4675188"/>
          <p14:tracePt t="115471" x="5972175" y="4675188"/>
          <p14:tracePt t="115483" x="5978525" y="4675188"/>
          <p14:tracePt t="115500" x="5989638" y="4675188"/>
          <p14:tracePt t="115516" x="6000750" y="4675188"/>
          <p14:tracePt t="115533" x="6018213" y="4675188"/>
          <p14:tracePt t="115549" x="6029325" y="4675188"/>
          <p14:tracePt t="115567" x="6046788" y="4675188"/>
          <p14:tracePt t="115583" x="6064250" y="4675188"/>
          <p14:tracePt t="115600" x="6075363" y="4675188"/>
          <p14:tracePt t="115616" x="6080125" y="4675188"/>
          <p14:tracePt t="115633" x="6092825" y="4675188"/>
          <p14:tracePt t="115649" x="6097588" y="4675188"/>
          <p14:tracePt t="115666" x="6103938" y="4675188"/>
          <p14:tracePt t="115683" x="6115050" y="4675188"/>
          <p14:tracePt t="115699" x="6132513" y="4675188"/>
          <p14:tracePt t="115716" x="6149975" y="4675188"/>
          <p14:tracePt t="115733" x="6172200" y="4675188"/>
          <p14:tracePt t="115749" x="6189663" y="4675188"/>
          <p14:tracePt t="115766" x="6211888" y="4668838"/>
          <p14:tracePt t="115783" x="6246813" y="4668838"/>
          <p14:tracePt t="115800" x="6269038" y="4668838"/>
          <p14:tracePt t="115816" x="6280150" y="4668838"/>
          <p14:tracePt t="115833" x="6297613" y="4664075"/>
          <p14:tracePt t="115849" x="6315075" y="4664075"/>
          <p14:tracePt t="115866" x="6321425" y="4664075"/>
          <p14:tracePt t="115883" x="6332538" y="4664075"/>
          <p14:tracePt t="115900" x="6337300" y="4664075"/>
          <p14:tracePt t="115916" x="6350000" y="4664075"/>
          <p14:tracePt t="115933" x="6361113" y="4664075"/>
          <p14:tracePt t="115949" x="6372225" y="4664075"/>
          <p14:tracePt t="115966" x="6389688" y="4664075"/>
          <p14:tracePt t="115966" x="6394450" y="4664075"/>
          <p14:tracePt t="115983" x="6411913" y="4664075"/>
          <p14:tracePt t="116000" x="6435725" y="4664075"/>
          <p14:tracePt t="116017" x="6457950" y="4664075"/>
          <p14:tracePt t="116033" x="6475413" y="4664075"/>
          <p14:tracePt t="116050" x="6497638" y="4664075"/>
          <p14:tracePt t="116066" x="6521450" y="4664075"/>
          <p14:tracePt t="116083" x="6537325" y="4664075"/>
          <p14:tracePt t="116099" x="6561138" y="4664075"/>
          <p14:tracePt t="116116" x="6572250" y="4664075"/>
          <p14:tracePt t="116133" x="6583363" y="4664075"/>
          <p14:tracePt t="116150" x="6594475" y="4664075"/>
          <p14:tracePt t="116166" x="6607175" y="4664075"/>
          <p14:tracePt t="116166" x="6611938" y="4664075"/>
          <p14:tracePt t="116184" x="6623050" y="4664075"/>
          <p14:tracePt t="116200" x="6629400" y="4664075"/>
          <p14:tracePt t="116216" x="6640513" y="4664075"/>
          <p14:tracePt t="116233" x="6646863" y="4664075"/>
          <p14:tracePt t="116249" x="6651625" y="4664075"/>
          <p14:tracePt t="116266" x="6657975" y="4664075"/>
          <p14:tracePt t="116283" x="6664325" y="4664075"/>
          <p14:tracePt t="116299" x="6669088" y="4664075"/>
          <p14:tracePt t="116316" x="6675438" y="4664075"/>
          <p14:tracePt t="116333" x="6680200" y="4664075"/>
          <p14:tracePt t="116367" x="6686550" y="4664075"/>
          <p14:tracePt t="116423" x="6692900" y="4664075"/>
          <p14:tracePt t="116679" x="6697663" y="4664075"/>
          <p14:tracePt t="117296" x="6697663" y="4668838"/>
          <p14:tracePt t="117304" x="6697663" y="4675188"/>
          <p14:tracePt t="120360" x="6697663" y="4679950"/>
          <p14:tracePt t="120376" x="6697663" y="4686300"/>
          <p14:tracePt t="120392" x="6697663" y="4692650"/>
          <p14:tracePt t="120403" x="6697663" y="4697413"/>
          <p14:tracePt t="120417" x="6697663" y="4703763"/>
          <p14:tracePt t="121104" x="6697663" y="4708525"/>
          <p14:tracePt t="121117" x="6697663" y="4714875"/>
          <p14:tracePt t="121160" x="6697663" y="4721225"/>
          <p14:tracePt t="121192" x="6697663" y="4725988"/>
          <p14:tracePt t="121208" x="6697663" y="4732338"/>
          <p14:tracePt t="121272" x="6697663" y="4737100"/>
          <p14:tracePt t="121696" x="6704013" y="4737100"/>
          <p14:tracePt t="121744" x="6704013" y="4732338"/>
          <p14:tracePt t="121784" x="6704013" y="4725988"/>
          <p14:tracePt t="121920" x="6704013" y="4721225"/>
          <p14:tracePt t="121976" x="6708775" y="4721225"/>
          <p14:tracePt t="121985" x="6708775" y="4714875"/>
          <p14:tracePt t="122024" x="6708775" y="4708525"/>
          <p14:tracePt t="122120" x="6708775" y="4703763"/>
          <p14:tracePt t="122264" x="6715125" y="4703763"/>
          <p14:tracePt t="122268" x="6715125" y="4697413"/>
          <p14:tracePt t="122441" x="6715125" y="4692650"/>
          <p14:tracePt t="122505" x="6715125" y="4686300"/>
          <p14:tracePt t="123169" x="6721475" y="4686300"/>
          <p14:tracePt t="123305" x="6721475" y="4692650"/>
          <p14:tracePt t="123321" x="6721475" y="4697413"/>
          <p14:tracePt t="123345" x="6721475" y="4703763"/>
          <p14:tracePt t="123361" x="6721475" y="4708525"/>
          <p14:tracePt t="123361" x="6721475" y="4714875"/>
          <p14:tracePt t="123425" x="6721475" y="4721225"/>
          <p14:tracePt t="123465" x="6721475" y="4725988"/>
          <p14:tracePt t="123473" x="6721475" y="4732338"/>
          <p14:tracePt t="126025" x="6721475" y="4737100"/>
          <p14:tracePt t="126041" x="6715125" y="4737100"/>
          <p14:tracePt t="126057" x="6708775" y="4743450"/>
          <p14:tracePt t="126073" x="6697663" y="4749800"/>
          <p14:tracePt t="126084" x="6692900" y="4749800"/>
          <p14:tracePt t="126101" x="6680200" y="4754563"/>
          <p14:tracePt t="126118" x="6675438" y="4760913"/>
          <p14:tracePt t="126134" x="6657975" y="4765675"/>
          <p14:tracePt t="126151" x="6635750" y="4772025"/>
          <p14:tracePt t="126167" x="6607175" y="4778375"/>
          <p14:tracePt t="126184" x="6565900" y="4783138"/>
          <p14:tracePt t="126200" x="6475413" y="4789488"/>
          <p14:tracePt t="126218" x="6411913" y="4794250"/>
          <p14:tracePt t="126234" x="6350000" y="4794250"/>
          <p14:tracePt t="126251" x="6275388" y="4800600"/>
          <p14:tracePt t="126267" x="6200775" y="4806950"/>
          <p14:tracePt t="126284" x="6154738" y="4811713"/>
          <p14:tracePt t="126300" x="6115050" y="4811713"/>
          <p14:tracePt t="126318" x="6069013" y="4818063"/>
          <p14:tracePt t="126334" x="6040438" y="4818063"/>
          <p14:tracePt t="126351" x="6007100" y="4822825"/>
          <p14:tracePt t="126367" x="5972175" y="4822825"/>
          <p14:tracePt t="126384" x="5915025" y="4829175"/>
          <p14:tracePt t="126401" x="5875338" y="4829175"/>
          <p14:tracePt t="126418" x="5829300" y="4835525"/>
          <p14:tracePt t="126434" x="5772150" y="4840288"/>
          <p14:tracePt t="126451" x="5708650" y="4840288"/>
          <p14:tracePt t="126467" x="5640388" y="4851400"/>
          <p14:tracePt t="126484" x="5578475" y="4864100"/>
          <p14:tracePt t="126500" x="5508625" y="4868863"/>
          <p14:tracePt t="126518" x="5468938" y="4875213"/>
          <p14:tracePt t="126534" x="5418138" y="4879975"/>
          <p14:tracePt t="126551" x="5378450" y="4879975"/>
          <p14:tracePt t="126567" x="5337175" y="4886325"/>
          <p14:tracePt t="126584" x="5308600" y="4886325"/>
          <p14:tracePt t="126584" x="5292725" y="4886325"/>
          <p14:tracePt t="126601" x="5268913" y="4886325"/>
          <p14:tracePt t="126618" x="5251450" y="4886325"/>
          <p14:tracePt t="126634" x="5235575" y="4886325"/>
          <p14:tracePt t="126651" x="5211763" y="4886325"/>
          <p14:tracePt t="126667" x="5172075" y="4886325"/>
          <p14:tracePt t="126684" x="5121275" y="4886325"/>
          <p14:tracePt t="126700" x="5046663" y="4886325"/>
          <p14:tracePt t="126718" x="4983163" y="4886325"/>
          <p14:tracePt t="126734" x="4949825" y="4886325"/>
          <p14:tracePt t="126751" x="4921250" y="4886325"/>
          <p14:tracePt t="126767" x="4892675" y="4886325"/>
          <p14:tracePt t="126784" x="4875213" y="4879975"/>
          <p14:tracePt t="126800" x="4846638" y="4879975"/>
          <p14:tracePt t="126818" x="4829175" y="4879975"/>
          <p14:tracePt t="126834" x="4811713" y="4879975"/>
          <p14:tracePt t="126851" x="4806950" y="4879975"/>
          <p14:tracePt t="126867" x="4800600" y="4879975"/>
          <p14:tracePt t="126905" x="4800600" y="4875213"/>
          <p14:tracePt t="126907" x="4794250" y="4875213"/>
          <p14:tracePt t="126917" x="4789488" y="4875213"/>
          <p14:tracePt t="126934" x="4783138" y="4868863"/>
          <p14:tracePt t="126951" x="4772025" y="4864100"/>
          <p14:tracePt t="126967" x="4760913" y="4857750"/>
          <p14:tracePt t="126984" x="4732338" y="4840288"/>
          <p14:tracePt t="127001" x="4725988" y="4829175"/>
          <p14:tracePt t="127017" x="4703763" y="4818063"/>
          <p14:tracePt t="127034" x="4675188" y="4811713"/>
          <p14:tracePt t="127051" x="4651375" y="4794250"/>
          <p14:tracePt t="127067" x="4622800" y="4783138"/>
          <p14:tracePt t="127084" x="4600575" y="4778375"/>
          <p14:tracePt t="127100" x="4578350" y="4765675"/>
          <p14:tracePt t="127118" x="4560888" y="4760913"/>
          <p14:tracePt t="127134" x="4549775" y="4760913"/>
          <p14:tracePt t="127151" x="4537075" y="4754563"/>
          <p14:tracePt t="127167" x="4525963" y="4754563"/>
          <p14:tracePt t="127184" x="4521200" y="4749800"/>
          <p14:tracePt t="127200" x="4514850" y="4749800"/>
          <p14:tracePt t="127433" x="4521200" y="4749800"/>
          <p14:tracePt t="127435" x="4532313" y="4749800"/>
          <p14:tracePt t="127450" x="4554538" y="4749800"/>
          <p14:tracePt t="127467" x="4583113" y="4749800"/>
          <p14:tracePt t="127484" x="4618038" y="4749800"/>
          <p14:tracePt t="127500" x="4664075" y="4749800"/>
          <p14:tracePt t="127517" x="4708525" y="4749800"/>
          <p14:tracePt t="127535" x="4749800" y="4749800"/>
          <p14:tracePt t="127550" x="4778375" y="4749800"/>
          <p14:tracePt t="127568" x="4806950" y="4749800"/>
          <p14:tracePt t="127584" x="4822825" y="4749800"/>
          <p14:tracePt t="127601" x="4835525" y="4749800"/>
          <p14:tracePt t="127617" x="4857750" y="4743450"/>
          <p14:tracePt t="127634" x="4875213" y="4743450"/>
          <p14:tracePt t="127650" x="4892675" y="4737100"/>
          <p14:tracePt t="127668" x="4914900" y="4737100"/>
          <p14:tracePt t="127684" x="4937125" y="4737100"/>
          <p14:tracePt t="127701" x="4972050" y="4732338"/>
          <p14:tracePt t="127717" x="5011738" y="4732338"/>
          <p14:tracePt t="127734" x="5068888" y="4732338"/>
          <p14:tracePt t="127750" x="5121275" y="4732338"/>
          <p14:tracePt t="127768" x="5160963" y="4732338"/>
          <p14:tracePt t="127784" x="5200650" y="4737100"/>
          <p14:tracePt t="127801" x="5211763" y="4737100"/>
          <p14:tracePt t="141009" x="5218113" y="4737100"/>
          <p14:tracePt t="141020" x="5222875" y="4737100"/>
          <p14:tracePt t="141089" x="5222875" y="4732338"/>
          <p14:tracePt t="141100" x="5229225" y="4732338"/>
          <p14:tracePt t="141137" x="5229225" y="4725988"/>
          <p14:tracePt t="141150" x="5235575" y="4725988"/>
          <p14:tracePt t="141169" x="5240338" y="4725988"/>
          <p14:tracePt t="141169" x="5240338" y="4721225"/>
          <p14:tracePt t="141184" x="5246688" y="4721225"/>
          <p14:tracePt t="141201" x="5251450" y="4721225"/>
          <p14:tracePt t="141217" x="5251450" y="4714875"/>
          <p14:tracePt t="141234" x="5257800" y="4708525"/>
          <p14:tracePt t="141250" x="5264150" y="4708525"/>
          <p14:tracePt t="141345" x="5268913" y="4708525"/>
          <p14:tracePt t="141361" x="5268913" y="4703763"/>
          <p14:tracePt t="141377" x="5275263" y="4703763"/>
          <p14:tracePt t="141561" x="5280025" y="4703763"/>
          <p14:tracePt t="141585" x="5280025" y="4697413"/>
          <p14:tracePt t="141745" x="5280025" y="4703763"/>
          <p14:tracePt t="141751" x="5280025" y="4714875"/>
          <p14:tracePt t="141768" x="5280025" y="4732338"/>
          <p14:tracePt t="141784" x="5280025" y="4743450"/>
          <p14:tracePt t="141784" x="5280025" y="4749800"/>
          <p14:tracePt t="141801" x="5280025" y="4754563"/>
          <p14:tracePt t="143553" x="5286375" y="4754563"/>
          <p14:tracePt t="143569" x="5308600" y="4749800"/>
          <p14:tracePt t="143584" x="5349875" y="4749800"/>
          <p14:tracePt t="143600" x="5429250" y="4737100"/>
          <p14:tracePt t="143618" x="5468938" y="4732338"/>
          <p14:tracePt t="143634" x="5521325" y="4732338"/>
          <p14:tracePt t="143650" x="5565775" y="4732338"/>
          <p14:tracePt t="143667" x="5607050" y="4732338"/>
          <p14:tracePt t="143684" x="5668963" y="4732338"/>
          <p14:tracePt t="143700" x="5749925" y="4732338"/>
          <p14:tracePt t="143717" x="5835650" y="4732338"/>
          <p14:tracePt t="143734" x="5937250" y="4732338"/>
          <p14:tracePt t="143751" x="6046788" y="4732338"/>
          <p14:tracePt t="143767" x="6149975" y="4732338"/>
          <p14:tracePt t="143784" x="6246813" y="4732338"/>
          <p14:tracePt t="143800" x="6365875" y="4732338"/>
          <p14:tracePt t="143817" x="6429375" y="4732338"/>
          <p14:tracePt t="143834" x="6480175" y="4732338"/>
          <p14:tracePt t="143850" x="6515100" y="4732338"/>
          <p14:tracePt t="143867" x="6532563" y="4732338"/>
          <p14:tracePt t="143884" x="6550025" y="4732338"/>
          <p14:tracePt t="143900" x="6554788" y="4732338"/>
          <p14:tracePt t="143917" x="6561138" y="4732338"/>
          <p14:tracePt t="143985" x="6565900" y="4732338"/>
          <p14:tracePt t="143993" x="6565900" y="4725988"/>
          <p14:tracePt t="144001" x="6578600" y="4725988"/>
          <p14:tracePt t="144017" x="6589713" y="4725988"/>
          <p14:tracePt t="144034" x="6600825" y="4725988"/>
          <p14:tracePt t="144050" x="6607175" y="4725988"/>
          <p14:tracePt t="144068" x="6618288" y="4725988"/>
          <p14:tracePt t="144083" x="6623050" y="4725988"/>
          <p14:tracePt t="144101" x="6629400" y="4725988"/>
          <p14:tracePt t="148162" x="0" y="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Dead </a:t>
            </a:r>
            <a:r>
              <a:rPr lang="en-US" dirty="0" smtClean="0"/>
              <a:t>Bands</a:t>
            </a:r>
            <a:endParaRPr lang="en-US" dirty="0"/>
          </a:p>
        </p:txBody>
      </p:sp>
      <p:sp>
        <p:nvSpPr>
          <p:cNvPr id="4" name="Text Placeholder 3"/>
          <p:cNvSpPr>
            <a:spLocks noGrp="1"/>
          </p:cNvSpPr>
          <p:nvPr>
            <p:ph type="body" idx="1"/>
          </p:nvPr>
        </p:nvSpPr>
        <p:spPr>
          <a:xfrm>
            <a:off x="2571750" y="1114425"/>
            <a:ext cx="4040188" cy="639762"/>
          </a:xfrm>
        </p:spPr>
        <p:txBody>
          <a:bodyPr/>
          <a:lstStyle/>
          <a:p>
            <a:pPr algn="ctr"/>
            <a:r>
              <a:rPr lang="en-US" b="0" dirty="0" smtClean="0"/>
              <a:t>Improper dead band</a:t>
            </a:r>
            <a:endParaRPr lang="en-US" b="0" dirty="0"/>
          </a:p>
        </p:txBody>
      </p:sp>
      <p:sp>
        <p:nvSpPr>
          <p:cNvPr id="5" name="Text Placeholder 4"/>
          <p:cNvSpPr>
            <a:spLocks noGrp="1"/>
          </p:cNvSpPr>
          <p:nvPr>
            <p:ph type="body" sz="quarter" idx="3"/>
          </p:nvPr>
        </p:nvSpPr>
        <p:spPr>
          <a:xfrm>
            <a:off x="2549525" y="3886200"/>
            <a:ext cx="4041775" cy="639762"/>
          </a:xfrm>
        </p:spPr>
        <p:txBody>
          <a:bodyPr/>
          <a:lstStyle/>
          <a:p>
            <a:pPr algn="ctr"/>
            <a:r>
              <a:rPr lang="en-US" b="0" dirty="0" smtClean="0"/>
              <a:t>Proper dead band</a:t>
            </a:r>
            <a:endParaRPr lang="en-US" b="0" dirty="0"/>
          </a:p>
        </p:txBody>
      </p:sp>
      <p:pic>
        <p:nvPicPr>
          <p:cNvPr id="26626" name="Picture 2"/>
          <p:cNvPicPr>
            <a:picLocks noGrp="1" noChangeAspect="1" noChangeArrowheads="1"/>
          </p:cNvPicPr>
          <p:nvPr>
            <p:ph sz="quarter" idx="4"/>
          </p:nvPr>
        </p:nvPicPr>
        <p:blipFill>
          <a:blip r:embed="rId4" cstate="print">
            <a:extLst>
              <a:ext uri="{28A0092B-C50C-407E-A947-70E740481C1C}">
                <a14:useLocalDpi xmlns:a14="http://schemas.microsoft.com/office/drawing/2010/main" val="0"/>
              </a:ext>
            </a:extLst>
          </a:blip>
          <a:srcRect/>
          <a:stretch>
            <a:fillRect/>
          </a:stretch>
        </p:blipFill>
        <p:spPr bwMode="auto">
          <a:xfrm>
            <a:off x="873192" y="4511040"/>
            <a:ext cx="7394508"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882717" y="1752600"/>
            <a:ext cx="7394508"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23</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87878539"/>
      </p:ext>
    </p:extLst>
  </p:cSld>
  <p:clrMapOvr>
    <a:masterClrMapping/>
  </p:clrMapOvr>
  <mc:AlternateContent xmlns:mc="http://schemas.openxmlformats.org/markup-compatibility/2006" xmlns:p14="http://schemas.microsoft.com/office/powerpoint/2010/main">
    <mc:Choice Requires="p14">
      <p:transition spd="slow" p14:dur="2000" advTm="144366"/>
    </mc:Choice>
    <mc:Fallback xmlns="">
      <p:transition spd="slow" advTm="144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0102" x="1651000" y="2943225"/>
          <p14:tracePt t="10229" x="1646238" y="2943225"/>
          <p14:tracePt t="10277" x="1639888" y="2943225"/>
          <p14:tracePt t="10301" x="1639888" y="2949575"/>
          <p14:tracePt t="10333" x="1635125" y="2949575"/>
          <p14:tracePt t="10341" x="1628775" y="2954338"/>
          <p14:tracePt t="10373" x="1622425" y="2954338"/>
          <p14:tracePt t="10397" x="1622425" y="2960688"/>
          <p14:tracePt t="10405" x="1611313" y="2960688"/>
          <p14:tracePt t="10437" x="1611313" y="2971800"/>
          <p14:tracePt t="10437" x="1606550" y="2978150"/>
          <p14:tracePt t="10453" x="1593850" y="2989263"/>
          <p14:tracePt t="10470" x="1582738" y="3006725"/>
          <p14:tracePt t="10487" x="1571625" y="3028950"/>
          <p14:tracePt t="10503" x="1560513" y="3046413"/>
          <p14:tracePt t="10520" x="1549400" y="3063875"/>
          <p14:tracePt t="10536" x="1543050" y="3074988"/>
          <p14:tracePt t="10553" x="1536700" y="3086100"/>
          <p14:tracePt t="10570" x="1536700" y="3097213"/>
          <p14:tracePt t="10587" x="1531938" y="3108325"/>
          <p14:tracePt t="10603" x="1531938" y="3114675"/>
          <p14:tracePt t="10620" x="1525588" y="3121025"/>
          <p14:tracePt t="10636" x="1525588" y="3136900"/>
          <p14:tracePt t="10654" x="1520825" y="3143250"/>
          <p14:tracePt t="10670" x="1520825" y="3149600"/>
          <p14:tracePt t="10687" x="1520825" y="3154363"/>
          <p14:tracePt t="11269" x="1520825" y="3160713"/>
          <p14:tracePt t="11270" x="1520825" y="3165475"/>
          <p14:tracePt t="11287" x="1520825" y="3171825"/>
          <p14:tracePt t="11304" x="1520825" y="3189288"/>
          <p14:tracePt t="11320" x="1520825" y="3200400"/>
          <p14:tracePt t="11337" x="1520825" y="3206750"/>
          <p14:tracePt t="11353" x="1520825" y="3211513"/>
          <p14:tracePt t="11370" x="1520825" y="3217863"/>
          <p14:tracePt t="11386" x="1525588" y="3222625"/>
          <p14:tracePt t="12197" x="1525588" y="3228975"/>
          <p14:tracePt t="12208" x="1525588" y="3235325"/>
          <p14:tracePt t="12223" x="1525588" y="3240088"/>
          <p14:tracePt t="12236" x="1525588" y="3257550"/>
          <p14:tracePt t="12253" x="1525588" y="3263900"/>
          <p14:tracePt t="12270" x="1525588" y="3268663"/>
          <p14:tracePt t="12286" x="1520825" y="3268663"/>
          <p14:tracePt t="12613" x="1514475" y="3268663"/>
          <p14:tracePt t="12619" x="1508125" y="3268663"/>
          <p14:tracePt t="12636" x="1503363" y="3263900"/>
          <p14:tracePt t="12693" x="1497013" y="3263900"/>
          <p14:tracePt t="12733" x="1497013" y="3257550"/>
          <p14:tracePt t="12749" x="1492250" y="3257550"/>
          <p14:tracePt t="12773" x="1492250" y="3251200"/>
          <p14:tracePt t="12789" x="1485900" y="3251200"/>
          <p14:tracePt t="12813" x="1479550" y="3251200"/>
          <p14:tracePt t="12925" x="1479550" y="3246438"/>
          <p14:tracePt t="12933" x="1474788" y="3246438"/>
          <p14:tracePt t="12957" x="1474788" y="3240088"/>
          <p14:tracePt t="12965" x="1468438" y="3240088"/>
          <p14:tracePt t="12973" x="1463675" y="3235325"/>
          <p14:tracePt t="12987" x="1457325" y="3228975"/>
          <p14:tracePt t="13003" x="1450975" y="3222625"/>
          <p14:tracePt t="13141" x="1446213" y="3222625"/>
          <p14:tracePt t="13153" x="1446213" y="3211513"/>
          <p14:tracePt t="13154" x="1428750" y="3194050"/>
          <p14:tracePt t="13170" x="1411288" y="3160713"/>
          <p14:tracePt t="13187" x="1389063" y="3132138"/>
          <p14:tracePt t="13203" x="1377950" y="3114675"/>
          <p14:tracePt t="13220" x="1365250" y="3103563"/>
          <p14:tracePt t="13236" x="1365250" y="3092450"/>
          <p14:tracePt t="13621" x="1360488" y="3086100"/>
          <p14:tracePt t="13637" x="1360488" y="3079750"/>
          <p14:tracePt t="13639" x="1360488" y="3074988"/>
          <p14:tracePt t="13653" x="1360488" y="3068638"/>
          <p14:tracePt t="13670" x="1360488" y="3063875"/>
          <p14:tracePt t="13949" x="1360488" y="3068638"/>
          <p14:tracePt t="13957" x="1365250" y="3074988"/>
          <p14:tracePt t="13972" x="1371600" y="3079750"/>
          <p14:tracePt t="13986" x="1371600" y="3086100"/>
          <p14:tracePt t="14003" x="1377950" y="3086100"/>
          <p14:tracePt t="14020" x="1377950" y="3097213"/>
          <p14:tracePt t="14036" x="1377950" y="3103563"/>
          <p14:tracePt t="14077" x="1382713" y="3103563"/>
          <p14:tracePt t="14093" x="1382713" y="3108325"/>
          <p14:tracePt t="14133" x="1389063" y="3108325"/>
          <p14:tracePt t="14137" x="1389063" y="3114675"/>
          <p14:tracePt t="14261" x="1389063" y="3108325"/>
          <p14:tracePt t="14285" x="1389063" y="3103563"/>
          <p14:tracePt t="14303" x="1389063" y="3097213"/>
          <p14:tracePt t="14304" x="1389063" y="3092450"/>
          <p14:tracePt t="14373" x="1382713" y="3092450"/>
          <p14:tracePt t="14387" x="1377950" y="3092450"/>
          <p14:tracePt t="14421" x="1371600" y="3092450"/>
          <p14:tracePt t="14437" x="1371600" y="3097213"/>
          <p14:tracePt t="14437" x="1365250" y="3097213"/>
          <p14:tracePt t="14485" x="1365250" y="3092450"/>
          <p14:tracePt t="14503" x="1360488" y="3086100"/>
          <p14:tracePt t="14503" x="1360488" y="3068638"/>
          <p14:tracePt t="14520" x="1360488" y="3046413"/>
          <p14:tracePt t="14537" x="1360488" y="3040063"/>
          <p14:tracePt t="14553" x="1354138" y="3017838"/>
          <p14:tracePt t="14570" x="1349375" y="3006725"/>
          <p14:tracePt t="14586" x="1349375" y="2994025"/>
          <p14:tracePt t="14603" x="1349375" y="2989263"/>
          <p14:tracePt t="14619" x="1349375" y="2982913"/>
          <p14:tracePt t="14957" x="1349375" y="2989263"/>
          <p14:tracePt t="14973" x="1349375" y="2994025"/>
          <p14:tracePt t="14989" x="1349375" y="3000375"/>
          <p14:tracePt t="15003" x="1349375" y="3006725"/>
          <p14:tracePt t="15021" x="1349375" y="3011488"/>
          <p14:tracePt t="15037" x="1343025" y="3011488"/>
          <p14:tracePt t="15037" x="1343025" y="3022600"/>
          <p14:tracePt t="15053" x="1336675" y="3028950"/>
          <p14:tracePt t="15070" x="1336675" y="3035300"/>
          <p14:tracePt t="15086" x="1336675" y="3040063"/>
          <p14:tracePt t="15103" x="1336675" y="3046413"/>
          <p14:tracePt t="15119" x="1331913" y="3051175"/>
          <p14:tracePt t="15137" x="1331913" y="3057525"/>
          <p14:tracePt t="15153" x="1331913" y="3068638"/>
          <p14:tracePt t="15437" x="1331913" y="3063875"/>
          <p14:tracePt t="15469" x="1336675" y="3063875"/>
          <p14:tracePt t="15493" x="1343025" y="3063875"/>
          <p14:tracePt t="15509" x="1349375" y="3063875"/>
          <p14:tracePt t="15533" x="1360488" y="3068638"/>
          <p14:tracePt t="15541" x="1371600" y="3079750"/>
          <p14:tracePt t="15553" x="1382713" y="3086100"/>
          <p14:tracePt t="15570" x="1393825" y="3092450"/>
          <p14:tracePt t="15586" x="1406525" y="3092450"/>
          <p14:tracePt t="15603" x="1411288" y="3097213"/>
          <p14:tracePt t="15725" x="1411288" y="3103563"/>
          <p14:tracePt t="15741" x="1406525" y="3103563"/>
          <p14:tracePt t="15757" x="1400175" y="3103563"/>
          <p14:tracePt t="15757" x="1393825" y="3103563"/>
          <p14:tracePt t="15769" x="1389063" y="3103563"/>
          <p14:tracePt t="15813" x="1382713" y="3103563"/>
          <p14:tracePt t="15836" x="1377950" y="3103563"/>
          <p14:tracePt t="16021" x="1382713" y="3103563"/>
          <p14:tracePt t="17117" x="1382713" y="3108325"/>
          <p14:tracePt t="17133" x="1382713" y="3121025"/>
          <p14:tracePt t="17140" x="1389063" y="3136900"/>
          <p14:tracePt t="17153" x="1389063" y="3160713"/>
          <p14:tracePt t="17169" x="1389063" y="3171825"/>
          <p14:tracePt t="17186" x="1389063" y="3182938"/>
          <p14:tracePt t="17203" x="1389063" y="3189288"/>
          <p14:tracePt t="17365" x="1389063" y="3194050"/>
          <p14:tracePt t="17371" x="1389063" y="3200400"/>
          <p14:tracePt t="17386" x="1389063" y="3217863"/>
          <p14:tracePt t="17403" x="1389063" y="3228975"/>
          <p14:tracePt t="17420" x="1389063" y="3246438"/>
          <p14:tracePt t="17436" x="1377950" y="3263900"/>
          <p14:tracePt t="17453" x="1377950" y="3275013"/>
          <p14:tracePt t="17469" x="1371600" y="3279775"/>
          <p14:tracePt t="17486" x="1365250" y="3292475"/>
          <p14:tracePt t="17503" x="1360488" y="3297238"/>
          <p14:tracePt t="17519" x="1349375" y="3308350"/>
          <p14:tracePt t="17536" x="1349375" y="3325813"/>
          <p14:tracePt t="17553" x="1343025" y="3332163"/>
          <p14:tracePt t="17570" x="1336675" y="3332163"/>
          <p14:tracePt t="17613" x="1331913" y="3332163"/>
          <p14:tracePt t="17636" x="1320800" y="3325813"/>
          <p14:tracePt t="17637" x="1314450" y="3314700"/>
          <p14:tracePt t="17653" x="1308100" y="3303588"/>
          <p14:tracePt t="17670" x="1303338" y="3292475"/>
          <p14:tracePt t="17686" x="1296988" y="3279775"/>
          <p14:tracePt t="17703" x="1292225" y="3275013"/>
          <p14:tracePt t="17821" x="1285875" y="3275013"/>
          <p14:tracePt t="17901" x="1279525" y="3275013"/>
          <p14:tracePt t="17965" x="1274763" y="3275013"/>
          <p14:tracePt t="17997" x="1268413" y="3275013"/>
          <p14:tracePt t="18013" x="1263650" y="3275013"/>
          <p14:tracePt t="18052" x="1257300" y="3275013"/>
          <p14:tracePt t="18064" x="1250950" y="3275013"/>
          <p14:tracePt t="18069" x="1250950" y="3268663"/>
          <p14:tracePt t="18086" x="1246188" y="3268663"/>
          <p14:tracePt t="18124" x="1239838" y="3268663"/>
          <p14:tracePt t="18136" x="1239838" y="3263900"/>
          <p14:tracePt t="18157" x="1235075" y="3263900"/>
          <p14:tracePt t="18173" x="1228725" y="3263900"/>
          <p14:tracePt t="18186" x="1228725" y="3257550"/>
          <p14:tracePt t="18252" x="1222375" y="3257550"/>
          <p14:tracePt t="18380" x="1222375" y="3263900"/>
          <p14:tracePt t="18389" x="1217613" y="3292475"/>
          <p14:tracePt t="18403" x="1217613" y="3321050"/>
          <p14:tracePt t="18419" x="1217613" y="3343275"/>
          <p14:tracePt t="18419" x="1217613" y="3349625"/>
          <p14:tracePt t="18437" x="1217613" y="3365500"/>
          <p14:tracePt t="18453" x="1217613" y="3371850"/>
          <p14:tracePt t="18733" x="1222375" y="3371850"/>
          <p14:tracePt t="18753" x="1228725" y="3371850"/>
          <p14:tracePt t="18753" x="1250950" y="3360738"/>
          <p14:tracePt t="18770" x="1296988" y="3354388"/>
          <p14:tracePt t="18786" x="1360488" y="3343275"/>
          <p14:tracePt t="18803" x="1439863" y="3332163"/>
          <p14:tracePt t="18819" x="1531938" y="3321050"/>
          <p14:tracePt t="18819" x="1571625" y="3314700"/>
          <p14:tracePt t="18837" x="1657350" y="3308350"/>
          <p14:tracePt t="18853" x="1743075" y="3303588"/>
          <p14:tracePt t="18869" x="1817688" y="3297238"/>
          <p14:tracePt t="18886" x="1897063" y="3297238"/>
          <p14:tracePt t="18903" x="1989138" y="3297238"/>
          <p14:tracePt t="18919" x="2085975" y="3297238"/>
          <p14:tracePt t="18936" x="2182813" y="3297238"/>
          <p14:tracePt t="18953" x="2303463" y="3297238"/>
          <p14:tracePt t="18969" x="2417763" y="3297238"/>
          <p14:tracePt t="18986" x="2565400" y="3297238"/>
          <p14:tracePt t="19003" x="2714625" y="3297238"/>
          <p14:tracePt t="19019" x="2879725" y="3297238"/>
          <p14:tracePt t="19019" x="2960688" y="3297238"/>
          <p14:tracePt t="19036" x="3114675" y="3286125"/>
          <p14:tracePt t="19053" x="3268663" y="3279775"/>
          <p14:tracePt t="19069" x="3440113" y="3279775"/>
          <p14:tracePt t="19086" x="3606800" y="3275013"/>
          <p14:tracePt t="19103" x="3760788" y="3275013"/>
          <p14:tracePt t="19119" x="3914775" y="3275013"/>
          <p14:tracePt t="19136" x="4086225" y="3275013"/>
          <p14:tracePt t="19152" x="4240213" y="3275013"/>
          <p14:tracePt t="19169" x="4383088" y="3275013"/>
          <p14:tracePt t="19186" x="4508500" y="3275013"/>
          <p14:tracePt t="19202" x="4629150" y="3275013"/>
          <p14:tracePt t="19220" x="4743450" y="3275013"/>
          <p14:tracePt t="19236" x="4886325" y="3279775"/>
          <p14:tracePt t="19254" x="4965700" y="3286125"/>
          <p14:tracePt t="19269" x="5046663" y="3286125"/>
          <p14:tracePt t="19286" x="5132388" y="3292475"/>
          <p14:tracePt t="19302" x="5222875" y="3292475"/>
          <p14:tracePt t="19320" x="5303838" y="3292475"/>
          <p14:tracePt t="19336" x="5389563" y="3297238"/>
          <p14:tracePt t="19353" x="5468938" y="3297238"/>
          <p14:tracePt t="19369" x="5554663" y="3303588"/>
          <p14:tracePt t="19386" x="5651500" y="3303588"/>
          <p14:tracePt t="19402" x="5743575" y="3303588"/>
          <p14:tracePt t="19420" x="5829300" y="3308350"/>
          <p14:tracePt t="19436" x="5949950" y="3314700"/>
          <p14:tracePt t="19453" x="6029325" y="3314700"/>
          <p14:tracePt t="19469" x="6126163" y="3321050"/>
          <p14:tracePt t="19486" x="6235700" y="3321050"/>
          <p14:tracePt t="19502" x="6361113" y="3321050"/>
          <p14:tracePt t="19520" x="6497638" y="3325813"/>
          <p14:tracePt t="19536" x="6646863" y="3325813"/>
          <p14:tracePt t="19553" x="6800850" y="3336925"/>
          <p14:tracePt t="19569" x="6965950" y="3349625"/>
          <p14:tracePt t="19587" x="7126288" y="3349625"/>
          <p14:tracePt t="19603" x="7275513" y="3349625"/>
          <p14:tracePt t="19603" x="7350125" y="3349625"/>
          <p14:tracePt t="19620" x="7412038" y="3349625"/>
          <p14:tracePt t="19636" x="7561263" y="3349625"/>
          <p14:tracePt t="19653" x="7651750" y="3343275"/>
          <p14:tracePt t="19669" x="7715250" y="3343275"/>
          <p14:tracePt t="19686" x="7761288" y="3336925"/>
          <p14:tracePt t="19702" x="7772400" y="3336925"/>
          <p14:tracePt t="19720" x="7778750" y="3336925"/>
          <p14:tracePt t="19940" x="7772400" y="3336925"/>
          <p14:tracePt t="19956" x="7766050" y="3336925"/>
          <p14:tracePt t="19964" x="7761288" y="3336925"/>
          <p14:tracePt t="19972" x="7754938" y="3332163"/>
          <p14:tracePt t="19986" x="7743825" y="3332163"/>
          <p14:tracePt t="20002" x="7737475" y="3332163"/>
          <p14:tracePt t="20020" x="7732713" y="3332163"/>
          <p14:tracePt t="20061" x="7726363" y="3332163"/>
          <p14:tracePt t="20076" x="7721600" y="3332163"/>
          <p14:tracePt t="20092" x="7715250" y="3332163"/>
          <p14:tracePt t="20102" x="7715250" y="3336925"/>
          <p14:tracePt t="20110" x="7708900" y="3336925"/>
          <p14:tracePt t="20119" x="7708900" y="3343275"/>
          <p14:tracePt t="20300" x="7704138" y="3343275"/>
          <p14:tracePt t="21797" x="7697788" y="3343275"/>
          <p14:tracePt t="21813" x="7693025" y="3343275"/>
          <p14:tracePt t="21827" x="7686675" y="3343275"/>
          <p14:tracePt t="21837" x="7675563" y="3343275"/>
          <p14:tracePt t="21853" x="7658100" y="3349625"/>
          <p14:tracePt t="21870" x="7607300" y="3354388"/>
          <p14:tracePt t="21887" x="7504113" y="3365500"/>
          <p14:tracePt t="21904" x="7350125" y="3378200"/>
          <p14:tracePt t="21920" x="7183438" y="3389313"/>
          <p14:tracePt t="21937" x="7023100" y="3406775"/>
          <p14:tracePt t="21953" x="6851650" y="3417888"/>
          <p14:tracePt t="21970" x="6686550" y="3429000"/>
          <p14:tracePt t="21987" x="6503988" y="3446463"/>
          <p14:tracePt t="22004" x="6286500" y="3457575"/>
          <p14:tracePt t="22020" x="6069013" y="3475038"/>
          <p14:tracePt t="22020" x="5972175" y="3475038"/>
          <p14:tracePt t="22037" x="5783263" y="3475038"/>
          <p14:tracePt t="22054" x="5589588" y="3475038"/>
          <p14:tracePt t="22070" x="5389563" y="3475038"/>
          <p14:tracePt t="22087" x="5172075" y="3457575"/>
          <p14:tracePt t="22104" x="4972050" y="3440113"/>
          <p14:tracePt t="22120" x="4789488" y="3440113"/>
          <p14:tracePt t="22137" x="4600575" y="3440113"/>
          <p14:tracePt t="22153" x="4411663" y="3429000"/>
          <p14:tracePt t="22170" x="4229100" y="3417888"/>
          <p14:tracePt t="22187" x="4057650" y="3411538"/>
          <p14:tracePt t="22204" x="3897313" y="3394075"/>
          <p14:tracePt t="22220" x="3732213" y="3378200"/>
          <p14:tracePt t="22220" x="3651250" y="3371850"/>
          <p14:tracePt t="22237" x="3521075" y="3354388"/>
          <p14:tracePt t="22253" x="3382963" y="3343275"/>
          <p14:tracePt t="22270" x="3246438" y="3336925"/>
          <p14:tracePt t="22287" x="3103563" y="3325813"/>
          <p14:tracePt t="22305" x="2965450" y="3321050"/>
          <p14:tracePt t="22321" x="2846388" y="3314700"/>
          <p14:tracePt t="22338" x="2736850" y="3308350"/>
          <p14:tracePt t="22354" x="2628900" y="3297238"/>
          <p14:tracePt t="22371" x="2508250" y="3297238"/>
          <p14:tracePt t="22388" x="2393950" y="3297238"/>
          <p14:tracePt t="22404" x="2292350" y="3297238"/>
          <p14:tracePt t="22421" x="2206625" y="3297238"/>
          <p14:tracePt t="22438" x="2108200" y="3297238"/>
          <p14:tracePt t="22455" x="2046288" y="3297238"/>
          <p14:tracePt t="22471" x="1978025" y="3292475"/>
          <p14:tracePt t="22488" x="1897063" y="3292475"/>
          <p14:tracePt t="22504" x="1835150" y="3292475"/>
          <p14:tracePt t="22522" x="1778000" y="3292475"/>
          <p14:tracePt t="22538" x="1736725" y="3292475"/>
          <p14:tracePt t="22555" x="1692275" y="3286125"/>
          <p14:tracePt t="22571" x="1657350" y="3275013"/>
          <p14:tracePt t="22588" x="1622425" y="3268663"/>
          <p14:tracePt t="22604" x="1593850" y="3251200"/>
          <p14:tracePt t="22621" x="1571625" y="3246438"/>
          <p14:tracePt t="22638" x="1543050" y="3235325"/>
          <p14:tracePt t="22655" x="1531938" y="3228975"/>
          <p14:tracePt t="22671" x="1508125" y="3222625"/>
          <p14:tracePt t="22688" x="1485900" y="3222625"/>
          <p14:tracePt t="22704" x="1450975" y="3222625"/>
          <p14:tracePt t="22721" x="1428750" y="3217863"/>
          <p14:tracePt t="22738" x="1400175" y="3206750"/>
          <p14:tracePt t="22755" x="1382713" y="3200400"/>
          <p14:tracePt t="22771" x="1354138" y="3189288"/>
          <p14:tracePt t="22788" x="1336675" y="3182938"/>
          <p14:tracePt t="22804" x="1308100" y="3171825"/>
          <p14:tracePt t="22821" x="1292225" y="3160713"/>
          <p14:tracePt t="22838" x="1274763" y="3149600"/>
          <p14:tracePt t="22855" x="1268413" y="3143250"/>
          <p14:tracePt t="22871" x="1263650" y="3143250"/>
          <p14:tracePt t="22888" x="1257300" y="3136900"/>
          <p14:tracePt t="22904" x="1250950" y="3132138"/>
          <p14:tracePt t="22921" x="1250950" y="3125788"/>
          <p14:tracePt t="22937" x="1246188" y="3121025"/>
          <p14:tracePt t="22955" x="1246188" y="3114675"/>
          <p14:tracePt t="22971" x="1246188" y="3103563"/>
          <p14:tracePt t="22988" x="1235075" y="3097213"/>
          <p14:tracePt t="23004" x="1235075" y="3092450"/>
          <p14:tracePt t="23021" x="1235075" y="3086100"/>
          <p14:tracePt t="23222" x="1239838" y="3086100"/>
          <p14:tracePt t="23230" x="1239838" y="3092450"/>
          <p14:tracePt t="23238" x="1250950" y="3103563"/>
          <p14:tracePt t="23255" x="1257300" y="3108325"/>
          <p14:tracePt t="23271" x="1263650" y="3121025"/>
          <p14:tracePt t="23288" x="1268413" y="3125788"/>
          <p14:tracePt t="23304" x="1274763" y="3132138"/>
          <p14:tracePt t="23321" x="1274763" y="3136900"/>
          <p14:tracePt t="23338" x="1279525" y="3143250"/>
          <p14:tracePt t="23355" x="1279525" y="3149600"/>
          <p14:tracePt t="23371" x="1279525" y="3154363"/>
          <p14:tracePt t="23406" x="1279525" y="3160713"/>
          <p14:tracePt t="23430" x="1279525" y="3165475"/>
          <p14:tracePt t="23534" x="1285875" y="3165475"/>
          <p14:tracePt t="23544" x="1292225" y="3165475"/>
          <p14:tracePt t="23554" x="1292225" y="3160713"/>
          <p14:tracePt t="23571" x="1296988" y="3154363"/>
          <p14:tracePt t="23588" x="1296988" y="3149600"/>
          <p14:tracePt t="23604" x="1303338" y="3136900"/>
          <p14:tracePt t="23621" x="1303338" y="3132138"/>
          <p14:tracePt t="23637" x="1303338" y="3114675"/>
          <p14:tracePt t="23655" x="1303338" y="3103563"/>
          <p14:tracePt t="23672" x="1303338" y="3097213"/>
          <p14:tracePt t="23688" x="1303338" y="3092450"/>
          <p14:tracePt t="23704" x="1303338" y="3079750"/>
          <p14:tracePt t="23721" x="1303338" y="3074988"/>
          <p14:tracePt t="23737" x="1303338" y="3068638"/>
          <p14:tracePt t="23754" x="1303338" y="3057525"/>
          <p14:tracePt t="23771" x="1303338" y="3046413"/>
          <p14:tracePt t="23788" x="1303338" y="3035300"/>
          <p14:tracePt t="23804" x="1296988" y="3017838"/>
          <p14:tracePt t="23821" x="1292225" y="2989263"/>
          <p14:tracePt t="23837" x="1285875" y="2949575"/>
          <p14:tracePt t="23855" x="1285875" y="2921000"/>
          <p14:tracePt t="23871" x="1279525" y="2892425"/>
          <p14:tracePt t="23888" x="1279525" y="2868613"/>
          <p14:tracePt t="23904" x="1274763" y="2846388"/>
          <p14:tracePt t="23921" x="1274763" y="2835275"/>
          <p14:tracePt t="23937" x="1274763" y="2822575"/>
          <p14:tracePt t="23954" x="1274763" y="2817813"/>
          <p14:tracePt t="23971" x="1268413" y="2806700"/>
          <p14:tracePt t="23988" x="1268413" y="2800350"/>
          <p14:tracePt t="24004" x="1268413" y="2794000"/>
          <p14:tracePt t="24021" x="1268413" y="2782888"/>
          <p14:tracePt t="24037" x="1268413" y="2771775"/>
          <p14:tracePt t="24055" x="1268413" y="2760663"/>
          <p14:tracePt t="24071" x="1263650" y="2749550"/>
          <p14:tracePt t="24088" x="1263650" y="2743200"/>
          <p14:tracePt t="24104" x="1263650" y="2736850"/>
          <p14:tracePt t="24121" x="1263650" y="2732088"/>
          <p14:tracePt t="24137" x="1257300" y="2732088"/>
          <p14:tracePt t="24174" x="1257300" y="2725738"/>
          <p14:tracePt t="24198" x="1257300" y="2720975"/>
          <p14:tracePt t="24204" x="1250950" y="2720975"/>
          <p14:tracePt t="24366" x="1250950" y="2725738"/>
          <p14:tracePt t="24382" x="1250950" y="2732088"/>
          <p14:tracePt t="24390" x="1250950" y="2743200"/>
          <p14:tracePt t="24405" x="1250950" y="2749550"/>
          <p14:tracePt t="24582" x="1250950" y="2743200"/>
          <p14:tracePt t="24590" x="1257300" y="2743200"/>
          <p14:tracePt t="24605" x="1257300" y="2736850"/>
          <p14:tracePt t="24638" x="1263650" y="2736850"/>
          <p14:tracePt t="24670" x="1274763" y="2743200"/>
          <p14:tracePt t="24687" x="1279525" y="2743200"/>
          <p14:tracePt t="24688" x="1292225" y="2749550"/>
          <p14:tracePt t="24705" x="1303338" y="2754313"/>
          <p14:tracePt t="24721" x="1303338" y="2760663"/>
          <p14:tracePt t="24738" x="1308100" y="2760663"/>
          <p14:tracePt t="24790" x="1314450" y="2754313"/>
          <p14:tracePt t="24806" x="1314450" y="2749550"/>
          <p14:tracePt t="24807" x="1320800" y="2749550"/>
          <p14:tracePt t="24821" x="1325563" y="2743200"/>
          <p14:tracePt t="24918" x="1325563" y="2749550"/>
          <p14:tracePt t="24926" x="1331913" y="2749550"/>
          <p14:tracePt t="24958" x="1336675" y="2749550"/>
          <p14:tracePt t="24974" x="1343025" y="2749550"/>
          <p14:tracePt t="25038" x="1349375" y="2749550"/>
          <p14:tracePt t="25078" x="1354138" y="2749550"/>
          <p14:tracePt t="25104" x="1354138" y="2754313"/>
          <p14:tracePt t="25105" x="1365250" y="2760663"/>
          <p14:tracePt t="25121" x="1371600" y="2760663"/>
          <p14:tracePt t="25138" x="1371600" y="2765425"/>
          <p14:tracePt t="25154" x="1377950" y="2765425"/>
          <p14:tracePt t="25198" x="1382713" y="2760663"/>
          <p14:tracePt t="25206" x="1389063" y="2754313"/>
          <p14:tracePt t="25222" x="1389063" y="2749550"/>
          <p14:tracePt t="25238" x="1389063" y="2743200"/>
          <p14:tracePt t="25358" x="1393825" y="2743200"/>
          <p14:tracePt t="25390" x="1393825" y="2736850"/>
          <p14:tracePt t="25406" x="1393825" y="2732088"/>
          <p14:tracePt t="25430" x="1393825" y="2725738"/>
          <p14:tracePt t="25454" x="1393825" y="2720975"/>
          <p14:tracePt t="25458" x="1393825" y="2714625"/>
          <p14:tracePt t="25558" x="1389063" y="2714625"/>
          <p14:tracePt t="25571" x="1389063" y="2708275"/>
          <p14:tracePt t="25588" x="1382713" y="2708275"/>
          <p14:tracePt t="25886" x="1389063" y="2708275"/>
          <p14:tracePt t="25887" x="1393825" y="2708275"/>
          <p14:tracePt t="25904" x="1406525" y="2703513"/>
          <p14:tracePt t="25921" x="1422400" y="2697163"/>
          <p14:tracePt t="25937" x="1446213" y="2686050"/>
          <p14:tracePt t="25955" x="1463675" y="2686050"/>
          <p14:tracePt t="25971" x="1474788" y="2679700"/>
          <p14:tracePt t="25988" x="1479550" y="2679700"/>
          <p14:tracePt t="26004" x="1479550" y="2674938"/>
          <p14:tracePt t="26021" x="1485900" y="2674938"/>
          <p14:tracePt t="26070" x="1492250" y="2674938"/>
          <p14:tracePt t="26108" x="1497013" y="2674938"/>
          <p14:tracePt t="26126" x="1497013" y="2668588"/>
          <p14:tracePt t="26166" x="1503363" y="2668588"/>
          <p14:tracePt t="26187" x="1508125" y="2668588"/>
          <p14:tracePt t="26188" x="1508125" y="2663825"/>
          <p14:tracePt t="26204" x="1514475" y="2657475"/>
          <p14:tracePt t="26221" x="1520825" y="2657475"/>
          <p14:tracePt t="26237" x="1520825" y="2651125"/>
          <p14:tracePt t="26255" x="1525588" y="2651125"/>
          <p14:tracePt t="26271" x="1531938" y="2651125"/>
          <p14:tracePt t="26288" x="1531938" y="2646363"/>
          <p14:tracePt t="26304" x="1531938" y="2640013"/>
          <p14:tracePt t="26321" x="1536700" y="2640013"/>
          <p14:tracePt t="26337" x="1543050" y="2635250"/>
          <p14:tracePt t="26354" x="1549400" y="2635250"/>
          <p14:tracePt t="26371" x="1554163" y="2628900"/>
          <p14:tracePt t="26388" x="1560513" y="2628900"/>
          <p14:tracePt t="26404" x="1565275" y="2622550"/>
          <p14:tracePt t="26421" x="1571625" y="2622550"/>
          <p14:tracePt t="26437" x="1577975" y="2617788"/>
          <p14:tracePt t="26455" x="1582738" y="2617788"/>
          <p14:tracePt t="26471" x="1589088" y="2611438"/>
          <p14:tracePt t="26510" x="1593850" y="2611438"/>
          <p14:tracePt t="26521" x="1600200" y="2606675"/>
          <p14:tracePt t="26521" x="1606550" y="2600325"/>
          <p14:tracePt t="26537" x="1622425" y="2593975"/>
          <p14:tracePt t="26554" x="1635125" y="2589213"/>
          <p14:tracePt t="26571" x="1646238" y="2582863"/>
          <p14:tracePt t="26587" x="1651000" y="2582863"/>
          <p14:tracePt t="26604" x="1663700" y="2578100"/>
          <p14:tracePt t="26621" x="1674813" y="2571750"/>
          <p14:tracePt t="26637" x="1692275" y="2565400"/>
          <p14:tracePt t="26654" x="1697038" y="2565400"/>
          <p14:tracePt t="26671" x="1703388" y="2565400"/>
          <p14:tracePt t="26687" x="1708150" y="2560638"/>
          <p14:tracePt t="26704" x="1714500" y="2560638"/>
          <p14:tracePt t="26721" x="1720850" y="2554288"/>
          <p14:tracePt t="26737" x="1731963" y="2554288"/>
          <p14:tracePt t="26754" x="1743075" y="2554288"/>
          <p14:tracePt t="26771" x="1754188" y="2549525"/>
          <p14:tracePt t="26788" x="1771650" y="2543175"/>
          <p14:tracePt t="26804" x="1782763" y="2543175"/>
          <p14:tracePt t="26821" x="1800225" y="2536825"/>
          <p14:tracePt t="26837" x="1822450" y="2532063"/>
          <p14:tracePt t="26854" x="1835150" y="2532063"/>
          <p14:tracePt t="26871" x="1851025" y="2525713"/>
          <p14:tracePt t="26887" x="1863725" y="2525713"/>
          <p14:tracePt t="26904" x="1868488" y="2514600"/>
          <p14:tracePt t="26921" x="1879600" y="2514600"/>
          <p14:tracePt t="26937" x="1897063" y="2508250"/>
          <p14:tracePt t="26954" x="1914525" y="2503488"/>
          <p14:tracePt t="26971" x="1936750" y="2492375"/>
          <p14:tracePt t="26988" x="1965325" y="2486025"/>
          <p14:tracePt t="27004" x="1993900" y="2468563"/>
          <p14:tracePt t="27021" x="2022475" y="2463800"/>
          <p14:tracePt t="27037" x="2057400" y="2451100"/>
          <p14:tracePt t="27055" x="2074863" y="2446338"/>
          <p14:tracePt t="27071" x="2092325" y="2439988"/>
          <p14:tracePt t="27087" x="2114550" y="2435225"/>
          <p14:tracePt t="27104" x="2125663" y="2428875"/>
          <p14:tracePt t="27121" x="2143125" y="2422525"/>
          <p14:tracePt t="27137" x="2160588" y="2417763"/>
          <p14:tracePt t="27154" x="2171700" y="2417763"/>
          <p14:tracePt t="27171" x="2178050" y="2411413"/>
          <p14:tracePt t="27187" x="2182813" y="2406650"/>
          <p14:tracePt t="27204" x="2189163" y="2406650"/>
          <p14:tracePt t="27221" x="2193925" y="2406650"/>
          <p14:tracePt t="27237" x="2200275" y="2400300"/>
          <p14:tracePt t="27255" x="2206625" y="2400300"/>
          <p14:tracePt t="27271" x="2211388" y="2393950"/>
          <p14:tracePt t="28382" x="2206625" y="2393950"/>
          <p14:tracePt t="28394" x="2200275" y="2393950"/>
          <p14:tracePt t="28404" x="2189163" y="2400300"/>
          <p14:tracePt t="28421" x="2171700" y="2417763"/>
          <p14:tracePt t="28421" x="2154238" y="2428875"/>
          <p14:tracePt t="28438" x="2132013" y="2451100"/>
          <p14:tracePt t="28454" x="2085975" y="2492375"/>
          <p14:tracePt t="28471" x="2046288" y="2543175"/>
          <p14:tracePt t="28487" x="2000250" y="2589213"/>
          <p14:tracePt t="28504" x="1960563" y="2640013"/>
          <p14:tracePt t="28520" x="1920875" y="2686050"/>
          <p14:tracePt t="28537" x="1879600" y="2736850"/>
          <p14:tracePt t="28554" x="1851025" y="2778125"/>
          <p14:tracePt t="28571" x="1828800" y="2811463"/>
          <p14:tracePt t="28587" x="1811338" y="2835275"/>
          <p14:tracePt t="28604" x="1806575" y="2851150"/>
          <p14:tracePt t="28620" x="1793875" y="2874963"/>
          <p14:tracePt t="28638" x="1782763" y="2914650"/>
          <p14:tracePt t="28654" x="1778000" y="2954338"/>
          <p14:tracePt t="28671" x="1765300" y="2989263"/>
          <p14:tracePt t="28687" x="1765300" y="3022600"/>
          <p14:tracePt t="28704" x="1754188" y="3051175"/>
          <p14:tracePt t="28720" x="1749425" y="3074988"/>
          <p14:tracePt t="28737" x="1749425" y="3097213"/>
          <p14:tracePt t="28754" x="1749425" y="3114675"/>
          <p14:tracePt t="28771" x="1749425" y="3132138"/>
          <p14:tracePt t="28787" x="1743075" y="3143250"/>
          <p14:tracePt t="28804" x="1743075" y="3154363"/>
          <p14:tracePt t="28820" x="1743075" y="3160713"/>
          <p14:tracePt t="28837" x="1743075" y="3171825"/>
          <p14:tracePt t="28854" x="1743075" y="3178175"/>
          <p14:tracePt t="28934" x="1749425" y="3178175"/>
          <p14:tracePt t="28966" x="1754188" y="3178175"/>
          <p14:tracePt t="28987" x="1760538" y="3178175"/>
          <p14:tracePt t="28988" x="1765300" y="3178175"/>
          <p14:tracePt t="29004" x="1771650" y="3165475"/>
          <p14:tracePt t="29020" x="1789113" y="3160713"/>
          <p14:tracePt t="29037" x="1800225" y="3154363"/>
          <p14:tracePt t="29055" x="1806575" y="3149600"/>
          <p14:tracePt t="29070" x="1811338" y="3149600"/>
          <p14:tracePt t="29088" x="1811338" y="3143250"/>
          <p14:tracePt t="29230" x="1806575" y="3143250"/>
          <p14:tracePt t="29254" x="1789113" y="3143250"/>
          <p14:tracePt t="29255" x="1778000" y="3143250"/>
          <p14:tracePt t="29270" x="1765300" y="3143250"/>
          <p14:tracePt t="29288" x="1765300" y="3149600"/>
          <p14:tracePt t="29304" x="1760538" y="3149600"/>
          <p14:tracePt t="29321" x="1754188" y="3149600"/>
          <p14:tracePt t="29337" x="1736725" y="3149600"/>
          <p14:tracePt t="29354" x="1725613" y="3149600"/>
          <p14:tracePt t="29370" x="1714500" y="3154363"/>
          <p14:tracePt t="29388" x="1703388" y="3154363"/>
          <p14:tracePt t="29404" x="1697038" y="3154363"/>
          <p14:tracePt t="29421" x="1697038" y="3160713"/>
          <p14:tracePt t="29437" x="1692275" y="3160713"/>
          <p14:tracePt t="29455" x="1692275" y="3165475"/>
          <p14:tracePt t="29574" x="1692275" y="3171825"/>
          <p14:tracePt t="29598" x="1692275" y="3178175"/>
          <p14:tracePt t="29614" x="1692275" y="3182938"/>
          <p14:tracePt t="29621" x="1685925" y="3189288"/>
          <p14:tracePt t="29637" x="1685925" y="3200400"/>
          <p14:tracePt t="29655" x="1685925" y="3206750"/>
          <p14:tracePt t="29670" x="1685925" y="3211513"/>
          <p14:tracePt t="29687" x="1685925" y="3217863"/>
          <p14:tracePt t="29704" x="1685925" y="3222625"/>
          <p14:tracePt t="30070" x="1685925" y="3228975"/>
          <p14:tracePt t="30077" x="1685925" y="3235325"/>
          <p14:tracePt t="30087" x="1679575" y="3240088"/>
          <p14:tracePt t="30126" x="1679575" y="3246438"/>
          <p14:tracePt t="30142" x="1674813" y="3246438"/>
          <p14:tracePt t="30143" x="1674813" y="3251200"/>
          <p14:tracePt t="30154" x="1674813" y="3257550"/>
          <p14:tracePt t="30206" x="1668463" y="3257550"/>
          <p14:tracePt t="30221" x="1663700" y="3257550"/>
          <p14:tracePt t="30254" x="1657350" y="3257550"/>
          <p14:tracePt t="30255" x="1651000" y="3257550"/>
          <p14:tracePt t="30275" x="1639888" y="3257550"/>
          <p14:tracePt t="30287" x="1628775" y="3257550"/>
          <p14:tracePt t="30304" x="1617663" y="3257550"/>
          <p14:tracePt t="30321" x="1606550" y="3251200"/>
          <p14:tracePt t="30337" x="1600200" y="3251200"/>
          <p14:tracePt t="30354" x="1593850" y="3251200"/>
          <p14:tracePt t="30370" x="1582738" y="3251200"/>
          <p14:tracePt t="30387" x="1571625" y="3246438"/>
          <p14:tracePt t="30404" x="1554163" y="3240088"/>
          <p14:tracePt t="30421" x="1531938" y="3235325"/>
          <p14:tracePt t="30437" x="1497013" y="3228975"/>
          <p14:tracePt t="30455" x="1485900" y="3222625"/>
          <p14:tracePt t="30470" x="1479550" y="3222625"/>
          <p14:tracePt t="30870" x="1485900" y="3222625"/>
          <p14:tracePt t="30870" x="1492250" y="3217863"/>
          <p14:tracePt t="30887" x="1497013" y="3217863"/>
          <p14:tracePt t="30904" x="1503363" y="3211513"/>
          <p14:tracePt t="30942" x="1508125" y="3211513"/>
          <p14:tracePt t="30950" x="1514475" y="3211513"/>
          <p14:tracePt t="30956" x="1514475" y="3206750"/>
          <p14:tracePt t="30971" x="1520825" y="3200400"/>
          <p14:tracePt t="30987" x="1531938" y="3200400"/>
          <p14:tracePt t="31004" x="1543050" y="3200400"/>
          <p14:tracePt t="31020" x="1554163" y="3194050"/>
          <p14:tracePt t="31038" x="1560513" y="3194050"/>
          <p14:tracePt t="31054" x="1571625" y="3182938"/>
          <p14:tracePt t="31071" x="1593850" y="3182938"/>
          <p14:tracePt t="31087" x="1622425" y="3178175"/>
          <p14:tracePt t="31104" x="1657350" y="3171825"/>
          <p14:tracePt t="31120" x="1692275" y="3165475"/>
          <p14:tracePt t="31138" x="1725613" y="3165475"/>
          <p14:tracePt t="31154" x="1749425" y="3165475"/>
          <p14:tracePt t="31171" x="1771650" y="3165475"/>
          <p14:tracePt t="31187" x="1782763" y="3165475"/>
          <p14:tracePt t="31222" x="1789113" y="3165475"/>
          <p14:tracePt t="31414" x="1793875" y="3165475"/>
          <p14:tracePt t="31424" x="1800225" y="3165475"/>
          <p14:tracePt t="31438" x="1811338" y="3154363"/>
          <p14:tracePt t="31454" x="1828800" y="3136900"/>
          <p14:tracePt t="31471" x="1851025" y="3125788"/>
          <p14:tracePt t="31487" x="1868488" y="3114675"/>
          <p14:tracePt t="31504" x="1874838" y="3108325"/>
          <p14:tracePt t="31520" x="1874838" y="3103563"/>
          <p14:tracePt t="31537" x="1879600" y="3103563"/>
          <p14:tracePt t="31654" x="1879600" y="3108325"/>
          <p14:tracePt t="31658" x="1879600" y="3114675"/>
          <p14:tracePt t="31671" x="1879600" y="3132138"/>
          <p14:tracePt t="31687" x="1879600" y="3149600"/>
          <p14:tracePt t="31704" x="1879600" y="3160713"/>
          <p14:tracePt t="31720" x="1879600" y="3165475"/>
          <p14:tracePt t="31854" x="1885950" y="3165475"/>
          <p14:tracePt t="31859" x="1885950" y="3160713"/>
          <p14:tracePt t="31870" x="1885950" y="3154363"/>
          <p14:tracePt t="31887" x="1885950" y="3149600"/>
          <p14:tracePt t="32022" x="1885950" y="3160713"/>
          <p14:tracePt t="32024" x="1885950" y="3165475"/>
          <p14:tracePt t="32037" x="1885950" y="3178175"/>
          <p14:tracePt t="32142" x="1892300" y="3178175"/>
          <p14:tracePt t="32170" x="1897063" y="3178175"/>
          <p14:tracePt t="32171" x="1908175" y="3171825"/>
          <p14:tracePt t="32187" x="1914525" y="3160713"/>
          <p14:tracePt t="32204" x="1920875" y="3149600"/>
          <p14:tracePt t="32220" x="1925638" y="3143250"/>
          <p14:tracePt t="32286" x="1931988" y="3149600"/>
          <p14:tracePt t="32288" x="1943100" y="3178175"/>
          <p14:tracePt t="32304" x="1960563" y="3211513"/>
          <p14:tracePt t="32320" x="1978025" y="3240088"/>
          <p14:tracePt t="32337" x="1989138" y="3263900"/>
          <p14:tracePt t="32353" x="1993900" y="3263900"/>
          <p14:tracePt t="32370" x="1993900" y="3268663"/>
          <p14:tracePt t="32387" x="2000250" y="3268663"/>
          <p14:tracePt t="32422" x="2000250" y="3263900"/>
          <p14:tracePt t="32422" x="2006600" y="3263900"/>
          <p14:tracePt t="32437" x="2022475" y="3240088"/>
          <p14:tracePt t="32454" x="2035175" y="3228975"/>
          <p14:tracePt t="32470" x="2039938" y="3217863"/>
          <p14:tracePt t="32487" x="2046288" y="3211513"/>
          <p14:tracePt t="32542" x="2046288" y="3217863"/>
          <p14:tracePt t="32554" x="2051050" y="3222625"/>
          <p14:tracePt t="32555" x="2063750" y="3246438"/>
          <p14:tracePt t="32570" x="2068513" y="3263900"/>
          <p14:tracePt t="32587" x="2079625" y="3275013"/>
          <p14:tracePt t="32646" x="2085975" y="3275013"/>
          <p14:tracePt t="32694" x="2092325" y="3275013"/>
          <p14:tracePt t="32702" x="2092325" y="3268663"/>
          <p14:tracePt t="32790" x="2097088" y="3268663"/>
          <p14:tracePt t="33326" x="2103438" y="3268663"/>
          <p14:tracePt t="33342" x="2114550" y="3263900"/>
          <p14:tracePt t="33354" x="2120900" y="3263900"/>
          <p14:tracePt t="33370" x="2132013" y="3263900"/>
          <p14:tracePt t="33387" x="2149475" y="3263900"/>
          <p14:tracePt t="33403" x="2160588" y="3263900"/>
          <p14:tracePt t="33421" x="2171700" y="3263900"/>
          <p14:tracePt t="33437" x="2189163" y="3263900"/>
          <p14:tracePt t="33454" x="2193925" y="3263900"/>
          <p14:tracePt t="33502" x="2200275" y="3263900"/>
          <p14:tracePt t="33509" x="2206625" y="3263900"/>
          <p14:tracePt t="33539" x="2211388" y="3263900"/>
          <p14:tracePt t="33566" x="2217738" y="3263900"/>
          <p14:tracePt t="33574" x="2222500" y="3263900"/>
          <p14:tracePt t="33587" x="2228850" y="3263900"/>
          <p14:tracePt t="33646" x="2235200" y="3263900"/>
          <p14:tracePt t="33655" x="2239963" y="3263900"/>
          <p14:tracePt t="33674" x="2246313" y="3263900"/>
          <p14:tracePt t="33687" x="2251075" y="3263900"/>
          <p14:tracePt t="33726" x="2257425" y="3263900"/>
          <p14:tracePt t="42381" x="2257425" y="3257550"/>
          <p14:tracePt t="42386" x="2257425" y="3251200"/>
          <p14:tracePt t="42403" x="2257425" y="3240088"/>
          <p14:tracePt t="42420" x="2257425" y="3235325"/>
          <p14:tracePt t="42437" x="2257425" y="3222625"/>
          <p14:tracePt t="42453" x="2257425" y="3217863"/>
          <p14:tracePt t="42469" x="2257425" y="3206750"/>
          <p14:tracePt t="42549" x="2251075" y="3206750"/>
          <p14:tracePt t="42597" x="2251075" y="3200400"/>
          <p14:tracePt t="42789" x="2246313" y="3200400"/>
          <p14:tracePt t="42803" x="2239963" y="3200400"/>
          <p14:tracePt t="42957" x="2239963" y="3206750"/>
          <p14:tracePt t="43053" x="2239963" y="3211513"/>
          <p14:tracePt t="43069" x="2246313" y="3211513"/>
          <p14:tracePt t="43109" x="2251075" y="3211513"/>
          <p14:tracePt t="43141" x="2257425" y="3211513"/>
          <p14:tracePt t="43157" x="2263775" y="3211513"/>
          <p14:tracePt t="43213" x="2268538" y="3211513"/>
          <p14:tracePt t="43245" x="2274888" y="3211513"/>
          <p14:tracePt t="43263" x="2279650" y="3211513"/>
          <p14:tracePt t="43293" x="2286000" y="3211513"/>
          <p14:tracePt t="43333" x="2292350" y="3211513"/>
          <p14:tracePt t="43373" x="2292350" y="3217863"/>
          <p14:tracePt t="43386" x="2297113" y="3217863"/>
          <p14:tracePt t="43386" x="2303463" y="3217863"/>
          <p14:tracePt t="43578" x="0" y="0"/>
        </p14:tracePtLst>
        <p14:tracePtLst>
          <p14:tracePt t="54233" x="1457325" y="5875338"/>
          <p14:tracePt t="55892" x="1463675" y="5875338"/>
          <p14:tracePt t="55908" x="1468438" y="5875338"/>
          <p14:tracePt t="55918" x="1474788" y="5875338"/>
          <p14:tracePt t="55927" x="1479550" y="5875338"/>
          <p14:tracePt t="55935" x="1485900" y="5875338"/>
          <p14:tracePt t="55952" x="1492250" y="5875338"/>
          <p14:tracePt t="55969" x="1497013" y="5875338"/>
          <p14:tracePt t="55985" x="1503363" y="5875338"/>
          <p14:tracePt t="56002" x="1508125" y="5875338"/>
          <p14:tracePt t="56037" x="1514475" y="5875338"/>
          <p14:tracePt t="56628" x="1520825" y="5875338"/>
          <p14:tracePt t="56644" x="1525588" y="5875338"/>
          <p14:tracePt t="56660" x="1531938" y="5875338"/>
          <p14:tracePt t="56684" x="1536700" y="5875338"/>
          <p14:tracePt t="56716" x="1543050" y="5875338"/>
          <p14:tracePt t="56828" x="1549400" y="5875338"/>
          <p14:tracePt t="56852" x="1554163" y="5875338"/>
          <p14:tracePt t="56853" x="1554163" y="5868988"/>
          <p14:tracePt t="56924" x="1560513" y="5868988"/>
          <p14:tracePt t="61589" x="1565275" y="5868988"/>
          <p14:tracePt t="61605" x="1571625" y="5868988"/>
          <p14:tracePt t="61606" x="1571625" y="5875338"/>
          <p14:tracePt t="61619" x="1577975" y="5875338"/>
          <p14:tracePt t="62125" x="1582738" y="5875338"/>
          <p14:tracePt t="62141" x="1582738" y="5880100"/>
          <p14:tracePt t="62917" x="1582738" y="5875338"/>
          <p14:tracePt t="62919" x="1589088" y="5868988"/>
          <p14:tracePt t="62936" x="1593850" y="5868988"/>
          <p14:tracePt t="62952" x="1593850" y="5864225"/>
          <p14:tracePt t="62969" x="1600200" y="5857875"/>
          <p14:tracePt t="62986" x="1606550" y="5851525"/>
          <p14:tracePt t="63003" x="1611313" y="5851525"/>
          <p14:tracePt t="63019" x="1611313" y="5846763"/>
          <p14:tracePt t="63101" x="1611313" y="5840413"/>
          <p14:tracePt t="63119" x="1617663" y="5840413"/>
          <p14:tracePt t="63437" x="1622425" y="5840413"/>
          <p14:tracePt t="63452" x="1635125" y="5835650"/>
          <p14:tracePt t="63493" x="1639888" y="5835650"/>
          <p14:tracePt t="63509" x="1646238" y="5835650"/>
          <p14:tracePt t="63517" x="1651000" y="5835650"/>
          <p14:tracePt t="63519" x="1657350" y="5835650"/>
          <p14:tracePt t="63535" x="1674813" y="5835650"/>
          <p14:tracePt t="63553" x="1692275" y="5835650"/>
          <p14:tracePt t="63569" x="1697038" y="5835650"/>
          <p14:tracePt t="63586" x="1708150" y="5835650"/>
          <p14:tracePt t="63637" x="1714500" y="5835650"/>
          <p14:tracePt t="63653" x="1720850" y="5835650"/>
          <p14:tracePt t="63653" x="1725613" y="5835650"/>
          <p14:tracePt t="63669" x="1743075" y="5835650"/>
          <p14:tracePt t="63686" x="1778000" y="5835650"/>
          <p14:tracePt t="63702" x="1800225" y="5829300"/>
          <p14:tracePt t="63719" x="1835150" y="5829300"/>
          <p14:tracePt t="63736" x="1863725" y="5829300"/>
          <p14:tracePt t="63753" x="1908175" y="5829300"/>
          <p14:tracePt t="63769" x="1943100" y="5829300"/>
          <p14:tracePt t="63786" x="1978025" y="5829300"/>
          <p14:tracePt t="63802" x="2011363" y="5829300"/>
          <p14:tracePt t="63820" x="2039938" y="5829300"/>
          <p14:tracePt t="63835" x="2068513" y="5829300"/>
          <p14:tracePt t="63853" x="2108200" y="5822950"/>
          <p14:tracePt t="63869" x="2132013" y="5822950"/>
          <p14:tracePt t="63886" x="2149475" y="5822950"/>
          <p14:tracePt t="63902" x="2160588" y="5822950"/>
          <p14:tracePt t="63919" x="2178050" y="5822950"/>
          <p14:tracePt t="63935" x="2193925" y="5818188"/>
          <p14:tracePt t="63953" x="2217738" y="5818188"/>
          <p14:tracePt t="63969" x="2239963" y="5818188"/>
          <p14:tracePt t="63986" x="2268538" y="5818188"/>
          <p14:tracePt t="64002" x="2292350" y="5818188"/>
          <p14:tracePt t="64019" x="2308225" y="5811838"/>
          <p14:tracePt t="64036" x="2320925" y="5811838"/>
          <p14:tracePt t="64053" x="2336800" y="5811838"/>
          <p14:tracePt t="64069" x="2343150" y="5811838"/>
          <p14:tracePt t="64086" x="2354263" y="5811838"/>
          <p14:tracePt t="64102" x="2360613" y="5811838"/>
          <p14:tracePt t="64119" x="2371725" y="5811838"/>
          <p14:tracePt t="64135" x="2378075" y="5811838"/>
          <p14:tracePt t="64152" x="2389188" y="5811838"/>
          <p14:tracePt t="64169" x="2393950" y="5811838"/>
          <p14:tracePt t="64186" x="2406650" y="5811838"/>
          <p14:tracePt t="64202" x="2417763" y="5811838"/>
          <p14:tracePt t="64219" x="2435225" y="5811838"/>
          <p14:tracePt t="64236" x="2439988" y="5811838"/>
          <p14:tracePt t="64252" x="2457450" y="5807075"/>
          <p14:tracePt t="64269" x="2468563" y="5807075"/>
          <p14:tracePt t="64286" x="2479675" y="5807075"/>
          <p14:tracePt t="64302" x="2492375" y="5800725"/>
          <p14:tracePt t="64341" x="2497138" y="5800725"/>
          <p14:tracePt t="64365" x="2508250" y="5800725"/>
          <p14:tracePt t="64370" x="2525713" y="5789613"/>
          <p14:tracePt t="64386" x="2543175" y="5783263"/>
          <p14:tracePt t="64402" x="2560638" y="5778500"/>
          <p14:tracePt t="64419" x="2571750" y="5772150"/>
          <p14:tracePt t="64435" x="2571750" y="5761038"/>
          <p14:tracePt t="64452" x="2582863" y="5749925"/>
          <p14:tracePt t="64469" x="2582863" y="5743575"/>
          <p14:tracePt t="64486" x="2589213" y="5737225"/>
          <p14:tracePt t="64502" x="2589213" y="5732463"/>
          <p14:tracePt t="64519" x="2593975" y="5721350"/>
          <p14:tracePt t="64535" x="2600325" y="5715000"/>
          <p14:tracePt t="64552" x="2600325" y="5708650"/>
          <p14:tracePt t="64569" x="2606675" y="5697538"/>
          <p14:tracePt t="64586" x="2606675" y="5692775"/>
          <p14:tracePt t="64602" x="2611438" y="5692775"/>
          <p14:tracePt t="64619" x="2611438" y="5686425"/>
          <p14:tracePt t="64653" x="2617788" y="5686425"/>
          <p14:tracePt t="64653" x="2622550" y="5686425"/>
          <p14:tracePt t="64669" x="2628900" y="5686425"/>
          <p14:tracePt t="64686" x="2646363" y="5686425"/>
          <p14:tracePt t="64702" x="2668588" y="5680075"/>
          <p14:tracePt t="64719" x="2703513" y="5680075"/>
          <p14:tracePt t="64735" x="2743200" y="5680075"/>
          <p14:tracePt t="64753" x="2778125" y="5680075"/>
          <p14:tracePt t="64769" x="2817813" y="5680075"/>
          <p14:tracePt t="64786" x="2863850" y="5680075"/>
          <p14:tracePt t="64802" x="2903538" y="5680075"/>
          <p14:tracePt t="64819" x="2954338" y="5675313"/>
          <p14:tracePt t="64836" x="2994025" y="5675313"/>
          <p14:tracePt t="64836" x="3017838" y="5675313"/>
          <p14:tracePt t="64853" x="3035300" y="5675313"/>
          <p14:tracePt t="64869" x="3092450" y="5675313"/>
          <p14:tracePt t="64886" x="3121025" y="5675313"/>
          <p14:tracePt t="64902" x="3154363" y="5675313"/>
          <p14:tracePt t="64919" x="3182938" y="5675313"/>
          <p14:tracePt t="64935" x="3217863" y="5675313"/>
          <p14:tracePt t="64952" x="3257550" y="5675313"/>
          <p14:tracePt t="64969" x="3308350" y="5675313"/>
          <p14:tracePt t="64986" x="3365500" y="5675313"/>
          <p14:tracePt t="65002" x="3429000" y="5675313"/>
          <p14:tracePt t="65019" x="3492500" y="5675313"/>
          <p14:tracePt t="65035" x="3565525" y="5675313"/>
          <p14:tracePt t="65052" x="3692525" y="5668963"/>
          <p14:tracePt t="65070" x="3771900" y="5664200"/>
          <p14:tracePt t="65085" x="3851275" y="5657850"/>
          <p14:tracePt t="65102" x="3921125" y="5657850"/>
          <p14:tracePt t="65119" x="3994150" y="5651500"/>
          <p14:tracePt t="65136" x="4064000" y="5646738"/>
          <p14:tracePt t="65152" x="4137025" y="5640388"/>
          <p14:tracePt t="65169" x="4200525" y="5640388"/>
          <p14:tracePt t="65186" x="4275138" y="5640388"/>
          <p14:tracePt t="65203" x="4332288" y="5635625"/>
          <p14:tracePt t="65219" x="4378325" y="5635625"/>
          <p14:tracePt t="65236" x="4418013" y="5635625"/>
          <p14:tracePt t="65252" x="4457700" y="5635625"/>
          <p14:tracePt t="65270" x="4457700" y="5629275"/>
          <p14:tracePt t="66101" x="4451350" y="5629275"/>
          <p14:tracePt t="66109" x="4440238" y="5629275"/>
          <p14:tracePt t="66109" x="4435475" y="5629275"/>
          <p14:tracePt t="66125" x="4422775" y="5635625"/>
          <p14:tracePt t="66135" x="4400550" y="5640388"/>
          <p14:tracePt t="66152" x="4371975" y="5640388"/>
          <p14:tracePt t="66169" x="4337050" y="5646738"/>
          <p14:tracePt t="66185" x="4303713" y="5646738"/>
          <p14:tracePt t="66203" x="4268788" y="5646738"/>
          <p14:tracePt t="66219" x="4235450" y="5651500"/>
          <p14:tracePt t="66236" x="4194175" y="5651500"/>
          <p14:tracePt t="66252" x="4137025" y="5651500"/>
          <p14:tracePt t="66270" x="4092575" y="5651500"/>
          <p14:tracePt t="66285" x="4046538" y="5657850"/>
          <p14:tracePt t="66302" x="4000500" y="5657850"/>
          <p14:tracePt t="66319" x="3949700" y="5664200"/>
          <p14:tracePt t="66336" x="3886200" y="5668963"/>
          <p14:tracePt t="66352" x="3817938" y="5675313"/>
          <p14:tracePt t="66369" x="3771900" y="5680075"/>
          <p14:tracePt t="66385" x="3725863" y="5680075"/>
          <p14:tracePt t="66402" x="3692525" y="5680075"/>
          <p14:tracePt t="66419" x="3663950" y="5680075"/>
          <p14:tracePt t="66436" x="3635375" y="5680075"/>
          <p14:tracePt t="66452" x="3594100" y="5680075"/>
          <p14:tracePt t="66469" x="3571875" y="5680075"/>
          <p14:tracePt t="66485" x="3543300" y="5680075"/>
          <p14:tracePt t="66502" x="3521075" y="5680075"/>
          <p14:tracePt t="66519" x="3492500" y="5680075"/>
          <p14:tracePt t="66536" x="3463925" y="5680075"/>
          <p14:tracePt t="66552" x="3417888" y="5680075"/>
          <p14:tracePt t="66569" x="3371850" y="5680075"/>
          <p14:tracePt t="66585" x="3314700" y="5680075"/>
          <p14:tracePt t="66602" x="3263900" y="5680075"/>
          <p14:tracePt t="66619" x="3211513" y="5680075"/>
          <p14:tracePt t="66636" x="3171825" y="5680075"/>
          <p14:tracePt t="66652" x="3108325" y="5680075"/>
          <p14:tracePt t="66669" x="3074988" y="5680075"/>
          <p14:tracePt t="66685" x="3035300" y="5680075"/>
          <p14:tracePt t="66702" x="3000375" y="5680075"/>
          <p14:tracePt t="66719" x="2965450" y="5680075"/>
          <p14:tracePt t="66735" x="2932113" y="5680075"/>
          <p14:tracePt t="66753" x="2903538" y="5680075"/>
          <p14:tracePt t="66769" x="2863850" y="5680075"/>
          <p14:tracePt t="66786" x="2840038" y="5680075"/>
          <p14:tracePt t="66802" x="2817813" y="5686425"/>
          <p14:tracePt t="66819" x="2800350" y="5686425"/>
          <p14:tracePt t="66835" x="2789238" y="5686425"/>
          <p14:tracePt t="66852" x="2771775" y="5686425"/>
          <p14:tracePt t="66869" x="2754313" y="5686425"/>
          <p14:tracePt t="66886" x="2725738" y="5686425"/>
          <p14:tracePt t="66902" x="2714625" y="5686425"/>
          <p14:tracePt t="66919" x="2697163" y="5686425"/>
          <p14:tracePt t="66935" x="2686050" y="5686425"/>
          <p14:tracePt t="66952" x="2686050" y="5692775"/>
          <p14:tracePt t="66969" x="2679700" y="5692775"/>
          <p14:tracePt t="67117" x="2686050" y="5692775"/>
          <p14:tracePt t="67141" x="2692400" y="5692775"/>
          <p14:tracePt t="67157" x="2697163" y="5692775"/>
          <p14:tracePt t="67178" x="2703513" y="5692775"/>
          <p14:tracePt t="67205" x="2708275" y="5692775"/>
          <p14:tracePt t="67229" x="2714625" y="5692775"/>
          <p14:tracePt t="67237" x="2720975" y="5692775"/>
          <p14:tracePt t="67252" x="2732088" y="5692775"/>
          <p14:tracePt t="67269" x="2736850" y="5692775"/>
          <p14:tracePt t="67286" x="2743200" y="5692775"/>
          <p14:tracePt t="67302" x="2749550" y="5692775"/>
          <p14:tracePt t="67413" x="2749550" y="5697538"/>
          <p14:tracePt t="67421" x="2754313" y="5697538"/>
          <p14:tracePt t="67437" x="2754313" y="5703888"/>
          <p14:tracePt t="67437" x="2754313" y="5708650"/>
          <p14:tracePt t="67453" x="2760663" y="5708650"/>
          <p14:tracePt t="67453" x="2760663" y="5715000"/>
          <p14:tracePt t="67469" x="2760663" y="5721350"/>
          <p14:tracePt t="67485" x="2765425" y="5726113"/>
          <p14:tracePt t="67502" x="2765425" y="5732463"/>
          <p14:tracePt t="67519" x="2765425" y="5737225"/>
          <p14:tracePt t="67535" x="2765425" y="5749925"/>
          <p14:tracePt t="67552" x="2771775" y="5754688"/>
          <p14:tracePt t="67589" x="2771775" y="5761038"/>
          <p14:tracePt t="67605" x="2778125" y="5765800"/>
          <p14:tracePt t="67637" x="2778125" y="5772150"/>
          <p14:tracePt t="67693" x="2778125" y="5778500"/>
          <p14:tracePt t="67741" x="2778125" y="5783263"/>
          <p14:tracePt t="68013" x="2778125" y="5789613"/>
          <p14:tracePt t="68045" x="2782888" y="5789613"/>
          <p14:tracePt t="68053" x="2782888" y="5794375"/>
          <p14:tracePt t="68181" x="2789238" y="5794375"/>
          <p14:tracePt t="68197" x="2794000" y="5794375"/>
          <p14:tracePt t="68204" x="2811463" y="5794375"/>
          <p14:tracePt t="68219" x="2835275" y="5794375"/>
          <p14:tracePt t="68235" x="2868613" y="5794375"/>
          <p14:tracePt t="68252" x="2943225" y="5800725"/>
          <p14:tracePt t="68269" x="3000375" y="5800725"/>
          <p14:tracePt t="68285" x="3063875" y="5800725"/>
          <p14:tracePt t="68302" x="3143250" y="5800725"/>
          <p14:tracePt t="68319" x="3217863" y="5800725"/>
          <p14:tracePt t="68335" x="3292475" y="5800725"/>
          <p14:tracePt t="68352" x="3336925" y="5800725"/>
          <p14:tracePt t="68368" x="3382963" y="5800725"/>
          <p14:tracePt t="68385" x="3394075" y="5800725"/>
          <p14:tracePt t="68402" x="3400425" y="5800725"/>
          <p14:tracePt t="68797" x="3394075" y="5800725"/>
          <p14:tracePt t="68813" x="3382963" y="5800725"/>
          <p14:tracePt t="68821" x="3360738" y="5800725"/>
          <p14:tracePt t="68829" x="3332163" y="5800725"/>
          <p14:tracePt t="68835" x="3279775" y="5800725"/>
          <p14:tracePt t="68852" x="3160713" y="5800725"/>
          <p14:tracePt t="68869" x="3040063" y="5800725"/>
          <p14:tracePt t="68885" x="2908300" y="5800725"/>
          <p14:tracePt t="68902" x="2782888" y="5800725"/>
          <p14:tracePt t="68918" x="2646363" y="5800725"/>
          <p14:tracePt t="68936" x="2520950" y="5800725"/>
          <p14:tracePt t="68952" x="2393950" y="5800725"/>
          <p14:tracePt t="68969" x="2286000" y="5794375"/>
          <p14:tracePt t="68985" x="2200275" y="5789613"/>
          <p14:tracePt t="69002" x="2125663" y="5789613"/>
          <p14:tracePt t="69018" x="2068513" y="5783263"/>
          <p14:tracePt t="69036" x="2022475" y="5783263"/>
          <p14:tracePt t="69052" x="1971675" y="5778500"/>
          <p14:tracePt t="69069" x="1936750" y="5778500"/>
          <p14:tracePt t="69085" x="1920875" y="5772150"/>
          <p14:tracePt t="69102" x="1903413" y="5761038"/>
          <p14:tracePt t="69118" x="1892300" y="5761038"/>
          <p14:tracePt t="69136" x="1885950" y="5754688"/>
          <p14:tracePt t="69152" x="1874838" y="5749925"/>
          <p14:tracePt t="69169" x="1863725" y="5743575"/>
          <p14:tracePt t="69185" x="1851025" y="5737225"/>
          <p14:tracePt t="69202" x="1846263" y="5726113"/>
          <p14:tracePt t="69218" x="1828800" y="5715000"/>
          <p14:tracePt t="69236" x="1817688" y="5715000"/>
          <p14:tracePt t="69252" x="1793875" y="5697538"/>
          <p14:tracePt t="69269" x="1778000" y="5692775"/>
          <p14:tracePt t="69285" x="1760538" y="5686425"/>
          <p14:tracePt t="69303" x="1743075" y="5675313"/>
          <p14:tracePt t="69318" x="1725613" y="5664200"/>
          <p14:tracePt t="69336" x="1708150" y="5657850"/>
          <p14:tracePt t="69352" x="1692275" y="5646738"/>
          <p14:tracePt t="69369" x="1679575" y="5646738"/>
          <p14:tracePt t="69385" x="1674813" y="5646738"/>
          <p14:tracePt t="69402" x="1668463" y="5646738"/>
          <p14:tracePt t="69418" x="1663700" y="5646738"/>
          <p14:tracePt t="69453" x="1657350" y="5646738"/>
          <p14:tracePt t="69453" x="1651000" y="5651500"/>
          <p14:tracePt t="69469" x="1651000" y="5657850"/>
          <p14:tracePt t="69485" x="1651000" y="5664200"/>
          <p14:tracePt t="69502" x="1651000" y="5668963"/>
          <p14:tracePt t="69629" x="1657350" y="5668963"/>
          <p14:tracePt t="69645" x="1663700" y="5668963"/>
          <p14:tracePt t="69656" x="1679575" y="5657850"/>
          <p14:tracePt t="69668" x="1697038" y="5657850"/>
          <p14:tracePt t="69685" x="1714500" y="5646738"/>
          <p14:tracePt t="69702" x="1731963" y="5646738"/>
          <p14:tracePt t="69718" x="1749425" y="5640388"/>
          <p14:tracePt t="69735" x="1771650" y="5640388"/>
          <p14:tracePt t="69752" x="1806575" y="5640388"/>
          <p14:tracePt t="69769" x="1835150" y="5640388"/>
          <p14:tracePt t="69785" x="1874838" y="5664200"/>
          <p14:tracePt t="69802" x="1908175" y="5675313"/>
          <p14:tracePt t="69819" x="1949450" y="5692775"/>
          <p14:tracePt t="69836" x="1978025" y="5697538"/>
          <p14:tracePt t="69852" x="2006600" y="5703888"/>
          <p14:tracePt t="69869" x="2028825" y="5703888"/>
          <p14:tracePt t="69885" x="2051050" y="5692775"/>
          <p14:tracePt t="69902" x="2074863" y="5686425"/>
          <p14:tracePt t="69918" x="2085975" y="5675313"/>
          <p14:tracePt t="69935" x="2103438" y="5664200"/>
          <p14:tracePt t="69952" x="2108200" y="5657850"/>
          <p14:tracePt t="69969" x="2114550" y="5657850"/>
          <p14:tracePt t="69985" x="2120900" y="5657850"/>
          <p14:tracePt t="70085" x="2125663" y="5657850"/>
          <p14:tracePt t="70086" x="2132013" y="5657850"/>
          <p14:tracePt t="70102" x="2136775" y="5657850"/>
          <p14:tracePt t="70119" x="2154238" y="5657850"/>
          <p14:tracePt t="70136" x="2165350" y="5657850"/>
          <p14:tracePt t="70152" x="2193925" y="5657850"/>
          <p14:tracePt t="70168" x="2211388" y="5657850"/>
          <p14:tracePt t="70186" x="2222500" y="5651500"/>
          <p14:tracePt t="70202" x="2235200" y="5646738"/>
          <p14:tracePt t="70219" x="2239963" y="5646738"/>
          <p14:tracePt t="70235" x="2239963" y="5640388"/>
          <p14:tracePt t="70269" x="2246313" y="5640388"/>
          <p14:tracePt t="70373" x="2246313" y="5646738"/>
          <p14:tracePt t="70385" x="2251075" y="5646738"/>
          <p14:tracePt t="70405" x="2257425" y="5646738"/>
          <p14:tracePt t="70420" x="2263775" y="5646738"/>
          <p14:tracePt t="70445" x="2268538" y="5640388"/>
          <p14:tracePt t="70452" x="2274888" y="5640388"/>
          <p14:tracePt t="70469" x="2279650" y="5635625"/>
          <p14:tracePt t="70469" x="2292350" y="5629275"/>
          <p14:tracePt t="70509" x="2297113" y="5629275"/>
          <p14:tracePt t="70645" x="2303463" y="5629275"/>
          <p14:tracePt t="70669" x="2308225" y="5629275"/>
          <p14:tracePt t="70701" x="2314575" y="5629275"/>
          <p14:tracePt t="70725" x="2320925" y="5629275"/>
          <p14:tracePt t="70735" x="2325688" y="5629275"/>
          <p14:tracePt t="70752" x="2332038" y="5629275"/>
          <p14:tracePt t="70768" x="2343150" y="5622925"/>
          <p14:tracePt t="70785" x="2349500" y="5618163"/>
          <p14:tracePt t="70802" x="2354263" y="5611813"/>
          <p14:tracePt t="70819" x="2365375" y="5611813"/>
          <p14:tracePt t="70836" x="2371725" y="5607050"/>
          <p14:tracePt t="70852" x="2382838" y="5607050"/>
          <p14:tracePt t="70892" x="2389188" y="5607050"/>
          <p14:tracePt t="70905" x="2400300" y="5611813"/>
          <p14:tracePt t="70919" x="2417763" y="5629275"/>
          <p14:tracePt t="70935" x="2435225" y="5640388"/>
          <p14:tracePt t="70952" x="2457450" y="5651500"/>
          <p14:tracePt t="70968" x="2486025" y="5651500"/>
          <p14:tracePt t="70986" x="2532063" y="5646738"/>
          <p14:tracePt t="71002" x="2593975" y="5618163"/>
          <p14:tracePt t="71019" x="2663825" y="5572125"/>
          <p14:tracePt t="71035" x="2732088" y="5532438"/>
          <p14:tracePt t="71035" x="2765425" y="5514975"/>
          <p14:tracePt t="71053" x="2800350" y="5497513"/>
          <p14:tracePt t="71068" x="2863850" y="5457825"/>
          <p14:tracePt t="71085" x="2879725" y="5446713"/>
          <p14:tracePt t="71102" x="2892425" y="5446713"/>
          <p14:tracePt t="71119" x="2897188" y="5446713"/>
          <p14:tracePt t="71135" x="2903538" y="5446713"/>
          <p14:tracePt t="71152" x="2925763" y="5464175"/>
          <p14:tracePt t="71168" x="2954338" y="5486400"/>
          <p14:tracePt t="71186" x="2994025" y="5514975"/>
          <p14:tracePt t="71202" x="3046413" y="5532438"/>
          <p14:tracePt t="71219" x="3092450" y="5537200"/>
          <p14:tracePt t="71235" x="3125788" y="5537200"/>
          <p14:tracePt t="71252" x="3154363" y="5537200"/>
          <p14:tracePt t="71268" x="3200400" y="5532438"/>
          <p14:tracePt t="71286" x="3235325" y="5526088"/>
          <p14:tracePt t="71302" x="3275013" y="5526088"/>
          <p14:tracePt t="71319" x="3308350" y="5526088"/>
          <p14:tracePt t="71335" x="3354388" y="5537200"/>
          <p14:tracePt t="71352" x="3400425" y="5554663"/>
          <p14:tracePt t="71368" x="3446463" y="5578475"/>
          <p14:tracePt t="71385" x="3497263" y="5594350"/>
          <p14:tracePt t="71402" x="3543300" y="5611813"/>
          <p14:tracePt t="71418" x="3589338" y="5622925"/>
          <p14:tracePt t="71435" x="3617913" y="5622925"/>
          <p14:tracePt t="71452" x="3640138" y="5622925"/>
          <p14:tracePt t="71468" x="3679825" y="5622925"/>
          <p14:tracePt t="71485" x="3721100" y="5629275"/>
          <p14:tracePt t="71502" x="3771900" y="5629275"/>
          <p14:tracePt t="71518" x="3811588" y="5635625"/>
          <p14:tracePt t="71535" x="3840163" y="5640388"/>
          <p14:tracePt t="71552" x="3879850" y="5640388"/>
          <p14:tracePt t="71568" x="3903663" y="5640388"/>
          <p14:tracePt t="71585" x="3908425" y="5646738"/>
          <p14:tracePt t="71602" x="3914775" y="5646738"/>
          <p14:tracePt t="72252" x="3914775" y="5640388"/>
          <p14:tracePt t="72276" x="3908425" y="5640388"/>
          <p14:tracePt t="72285" x="3908425" y="5635625"/>
          <p14:tracePt t="72292" x="3903663" y="5629275"/>
          <p14:tracePt t="72292" x="0" y="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Remote Voltage Control</a:t>
            </a:r>
            <a:endParaRPr lang="en-US" dirty="0"/>
          </a:p>
        </p:txBody>
      </p:sp>
      <p:sp>
        <p:nvSpPr>
          <p:cNvPr id="3" name="Content Placeholder 2"/>
          <p:cNvSpPr>
            <a:spLocks noGrp="1"/>
          </p:cNvSpPr>
          <p:nvPr>
            <p:ph idx="1"/>
          </p:nvPr>
        </p:nvSpPr>
        <p:spPr>
          <a:xfrm>
            <a:off x="457200" y="1600201"/>
            <a:ext cx="8229600" cy="2438400"/>
          </a:xfrm>
        </p:spPr>
        <p:txBody>
          <a:bodyPr>
            <a:normAutofit/>
          </a:bodyPr>
          <a:lstStyle/>
          <a:p>
            <a:r>
              <a:rPr lang="en-US" sz="2000" dirty="0" smtClean="0"/>
              <a:t>If the voltage at the output of the regulator is not an adequate representation of the down stream voltage, it may be necessary to monitor a remote point.</a:t>
            </a:r>
          </a:p>
          <a:p>
            <a:r>
              <a:rPr lang="en-US" sz="2000" dirty="0" smtClean="0"/>
              <a:t>This method is uncommon and only used in special situations.</a:t>
            </a:r>
          </a:p>
          <a:p>
            <a:endParaRPr lang="en-US" sz="2000" dirty="0"/>
          </a:p>
        </p:txBody>
      </p:sp>
      <p:pic>
        <p:nvPicPr>
          <p:cNvPr id="4106" name="Picture 10"/>
          <p:cNvPicPr>
            <a:picLocks noChangeAspect="1" noChangeArrowheads="1"/>
          </p:cNvPicPr>
          <p:nvPr/>
        </p:nvPicPr>
        <p:blipFill>
          <a:blip r:embed="rId4" cstate="print"/>
          <a:srcRect/>
          <a:stretch>
            <a:fillRect/>
          </a:stretch>
        </p:blipFill>
        <p:spPr bwMode="auto">
          <a:xfrm>
            <a:off x="1731788" y="3200400"/>
            <a:ext cx="5605638" cy="3082925"/>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fld id="{B6F15528-21DE-4FAA-801E-634DDDAF4B2B}" type="slidenum">
              <a:rPr lang="en-US" smtClean="0"/>
              <a:pPr/>
              <a:t>24</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1889"/>
    </mc:Choice>
    <mc:Fallback xmlns="">
      <p:transition spd="slow" advTm="181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4594" x="2835275" y="4783138"/>
          <p14:tracePt t="4595" x="2835275" y="4765675"/>
          <p14:tracePt t="4613" x="2835275" y="4760913"/>
          <p14:tracePt t="4630" x="2835275" y="4754563"/>
          <p14:tracePt t="4647" x="2835275" y="4749800"/>
          <p14:tracePt t="4682" x="2835275" y="4743450"/>
          <p14:tracePt t="4698" x="2835275" y="4737100"/>
          <p14:tracePt t="4714" x="2835275" y="4725988"/>
          <p14:tracePt t="4730" x="2828925" y="4697413"/>
          <p14:tracePt t="4754" x="2828925" y="4679950"/>
          <p14:tracePt t="4770" x="2828925" y="4668838"/>
          <p14:tracePt t="4786" x="2828925" y="4646613"/>
          <p14:tracePt t="4802" x="2828925" y="4635500"/>
          <p14:tracePt t="4818" x="2828925" y="4618038"/>
          <p14:tracePt t="4834" x="2828925" y="4594225"/>
          <p14:tracePt t="4847" x="2840038" y="4578350"/>
          <p14:tracePt t="4863" x="2851150" y="4549775"/>
          <p14:tracePt t="4880" x="2863850" y="4521200"/>
          <p14:tracePt t="4896" x="2874963" y="4492625"/>
          <p14:tracePt t="4896" x="2879725" y="4479925"/>
          <p14:tracePt t="4930" x="2886075" y="4451350"/>
          <p14:tracePt t="4930" x="2897188" y="4418013"/>
          <p14:tracePt t="4947" x="2897188" y="4371975"/>
          <p14:tracePt t="4963" x="2908300" y="4332288"/>
          <p14:tracePt t="4980" x="2914650" y="4286250"/>
          <p14:tracePt t="4996" x="2921000" y="4246563"/>
          <p14:tracePt t="5013" x="2925763" y="4206875"/>
          <p14:tracePt t="5030" x="2925763" y="4178300"/>
          <p14:tracePt t="5047" x="2925763" y="4149725"/>
          <p14:tracePt t="5063" x="2925763" y="4137025"/>
          <p14:tracePt t="5139" x="2925763" y="4143375"/>
          <p14:tracePt t="5163" x="2925763" y="4149725"/>
          <p14:tracePt t="5169" x="2921000" y="4165600"/>
          <p14:tracePt t="5181" x="2921000" y="4183063"/>
          <p14:tracePt t="5197" x="2921000" y="4200525"/>
          <p14:tracePt t="5214" x="2914650" y="4211638"/>
          <p14:tracePt t="5231" x="2914650" y="4222750"/>
          <p14:tracePt t="5247" x="2914650" y="4235450"/>
          <p14:tracePt t="5264" x="2908300" y="4240213"/>
          <p14:tracePt t="5281" x="2908300" y="4246563"/>
          <p14:tracePt t="6147" x="2908300" y="4251325"/>
          <p14:tracePt t="6153" x="2914650" y="4257675"/>
          <p14:tracePt t="6165" x="2921000" y="4268788"/>
          <p14:tracePt t="6181" x="2932113" y="4286250"/>
          <p14:tracePt t="6198" x="2943225" y="4297363"/>
          <p14:tracePt t="6214" x="2949575" y="4308475"/>
          <p14:tracePt t="6231" x="2960688" y="4325938"/>
          <p14:tracePt t="6247" x="2971800" y="4332288"/>
          <p14:tracePt t="6264" x="2971800" y="4343400"/>
          <p14:tracePt t="6280" x="2978150" y="4349750"/>
          <p14:tracePt t="6298" x="2989263" y="4360863"/>
          <p14:tracePt t="6314" x="3000375" y="4378325"/>
          <p14:tracePt t="6314" x="3006725" y="4389438"/>
          <p14:tracePt t="6331" x="3022600" y="4406900"/>
          <p14:tracePt t="6347" x="3040063" y="4422775"/>
          <p14:tracePt t="6364" x="3063875" y="4446588"/>
          <p14:tracePt t="6380" x="3086100" y="4464050"/>
          <p14:tracePt t="6398" x="3097213" y="4475163"/>
          <p14:tracePt t="6414" x="3114675" y="4486275"/>
          <p14:tracePt t="6431" x="3125788" y="4497388"/>
          <p14:tracePt t="6447" x="3132138" y="4497388"/>
          <p14:tracePt t="6464" x="3143250" y="4508500"/>
          <p14:tracePt t="6480" x="3160713" y="4521200"/>
          <p14:tracePt t="6498" x="3189288" y="4537075"/>
          <p14:tracePt t="6514" x="3217863" y="4554538"/>
          <p14:tracePt t="6514" x="3240088" y="4565650"/>
          <p14:tracePt t="6531" x="3268663" y="4583113"/>
          <p14:tracePt t="6547" x="3303588" y="4594225"/>
          <p14:tracePt t="6564" x="3332163" y="4611688"/>
          <p14:tracePt t="6580" x="3354388" y="4629150"/>
          <p14:tracePt t="6598" x="3371850" y="4635500"/>
          <p14:tracePt t="6614" x="3382963" y="4640263"/>
          <p14:tracePt t="6631" x="3394075" y="4646613"/>
          <p14:tracePt t="6647" x="3400425" y="4651375"/>
          <p14:tracePt t="6664" x="3400425" y="4657725"/>
          <p14:tracePt t="6681" x="3406775" y="4657725"/>
          <p14:tracePt t="6715" x="3411538" y="4657725"/>
          <p14:tracePt t="6715" x="3422650" y="4664075"/>
          <p14:tracePt t="6731" x="3440113" y="4668838"/>
          <p14:tracePt t="6747" x="3451225" y="4679950"/>
          <p14:tracePt t="6764" x="3463925" y="4679950"/>
          <p14:tracePt t="6781" x="3468688" y="4679950"/>
          <p14:tracePt t="6797" x="3468688" y="4686300"/>
          <p14:tracePt t="6814" x="3479800" y="4686300"/>
          <p14:tracePt t="6831" x="3492500" y="4697413"/>
          <p14:tracePt t="6847" x="3503613" y="4697413"/>
          <p14:tracePt t="6864" x="3503613" y="4703763"/>
          <p14:tracePt t="6880" x="3514725" y="4703763"/>
          <p14:tracePt t="6898" x="3521075" y="4703763"/>
          <p14:tracePt t="6914" x="3525838" y="4703763"/>
          <p14:tracePt t="7299" x="3525838" y="4708525"/>
          <p14:tracePt t="7363" x="3525838" y="4714875"/>
          <p14:tracePt t="7370" x="3525838" y="4721225"/>
          <p14:tracePt t="7381" x="3525838" y="4725988"/>
          <p14:tracePt t="7397" x="3525838" y="4732338"/>
          <p14:tracePt t="7414" x="3525838" y="4737100"/>
          <p14:tracePt t="7431" x="3525838" y="4743450"/>
          <p14:tracePt t="7448" x="3525838" y="4754563"/>
          <p14:tracePt t="7464" x="3525838" y="4760913"/>
          <p14:tracePt t="7481" x="3525838" y="4765675"/>
          <p14:tracePt t="7515" x="3525838" y="4772025"/>
          <p14:tracePt t="7531" x="3525838" y="4778375"/>
          <p14:tracePt t="7571" x="3525838" y="4783138"/>
          <p14:tracePt t="18834" x="0" y="0"/>
        </p14:tracePtLst>
        <p14:tracePtLst>
          <p14:tracePt t="19471" x="6464300" y="4708525"/>
          <p14:tracePt t="19731" x="6469063" y="4708525"/>
          <p14:tracePt t="19747" x="6475413" y="4708525"/>
          <p14:tracePt t="19764" x="6492875" y="4708525"/>
          <p14:tracePt t="19765" x="6508750" y="4708525"/>
          <p14:tracePt t="19780" x="6537325" y="4708525"/>
          <p14:tracePt t="19798" x="6565900" y="4708525"/>
          <p14:tracePt t="19814" x="6578600" y="4708525"/>
          <p14:tracePt t="19831" x="6583363" y="4708525"/>
          <p14:tracePt t="19867" x="6589713" y="4708525"/>
          <p14:tracePt t="19891" x="6594475" y="4708525"/>
          <p14:tracePt t="19907" x="6594475" y="4714875"/>
          <p14:tracePt t="19931" x="6600825" y="4714875"/>
          <p14:tracePt t="19995" x="6607175" y="4721225"/>
          <p14:tracePt t="20003" x="6611938" y="4725988"/>
          <p14:tracePt t="20014" x="6623050" y="4732338"/>
          <p14:tracePt t="20031" x="6629400" y="4743450"/>
          <p14:tracePt t="20047" x="6635750" y="4743450"/>
          <p14:tracePt t="20064" x="6635750" y="4749800"/>
          <p14:tracePt t="27195" x="6640513" y="4749800"/>
          <p14:tracePt t="34547" x="6635750" y="4749800"/>
          <p14:tracePt t="34563" x="6578600" y="4749800"/>
          <p14:tracePt t="34581" x="6521450" y="4749800"/>
          <p14:tracePt t="34597" x="6446838" y="4754563"/>
          <p14:tracePt t="34614" x="6343650" y="4765675"/>
          <p14:tracePt t="34630" x="6240463" y="4765675"/>
          <p14:tracePt t="34648" x="6165850" y="4772025"/>
          <p14:tracePt t="34664" x="6092825" y="4778375"/>
          <p14:tracePt t="34681" x="6018213" y="4778375"/>
          <p14:tracePt t="34697" x="5949950" y="4778375"/>
          <p14:tracePt t="34714" x="5880100" y="4778375"/>
          <p14:tracePt t="34730" x="5778500" y="4778375"/>
          <p14:tracePt t="34748" x="5703888" y="4778375"/>
          <p14:tracePt t="34764" x="5622925" y="4778375"/>
          <p14:tracePt t="34781" x="5554663" y="4778375"/>
          <p14:tracePt t="34797" x="5475288" y="4772025"/>
          <p14:tracePt t="34814" x="5394325" y="4772025"/>
          <p14:tracePt t="34831" x="5314950" y="4772025"/>
          <p14:tracePt t="34848" x="5229225" y="4765675"/>
          <p14:tracePt t="34864" x="5126038" y="4765675"/>
          <p14:tracePt t="34881" x="5018088" y="4760913"/>
          <p14:tracePt t="34897" x="4892675" y="4754563"/>
          <p14:tracePt t="34914" x="4765675" y="4749800"/>
          <p14:tracePt t="34930" x="4589463" y="4743450"/>
          <p14:tracePt t="34948" x="4479925" y="4743450"/>
          <p14:tracePt t="34964" x="4354513" y="4732338"/>
          <p14:tracePt t="34981" x="4251325" y="4732338"/>
          <p14:tracePt t="34997" x="4160838" y="4732338"/>
          <p14:tracePt t="35014" x="4079875" y="4732338"/>
          <p14:tracePt t="35030" x="4006850" y="4732338"/>
          <p14:tracePt t="35047" x="3937000" y="4732338"/>
          <p14:tracePt t="35064" x="3868738" y="4732338"/>
          <p14:tracePt t="35081" x="3811588" y="4732338"/>
          <p14:tracePt t="35097" x="3754438" y="4732338"/>
          <p14:tracePt t="35114" x="3708400" y="4732338"/>
          <p14:tracePt t="35130" x="3646488" y="4732338"/>
          <p14:tracePt t="35147" x="3606800" y="4732338"/>
          <p14:tracePt t="35164" x="3565525" y="4732338"/>
          <p14:tracePt t="35181" x="3536950" y="4732338"/>
          <p14:tracePt t="35197" x="3508375" y="4732338"/>
          <p14:tracePt t="35214" x="3497263" y="4732338"/>
          <p14:tracePt t="35230" x="3492500" y="4732338"/>
          <p14:tracePt t="35247" x="3479800" y="4732338"/>
          <p14:tracePt t="35291" x="3475038" y="4732338"/>
          <p14:tracePt t="35531" x="3479800" y="4732338"/>
          <p14:tracePt t="35532" x="3492500" y="4732338"/>
          <p14:tracePt t="35547" x="3508375" y="4732338"/>
          <p14:tracePt t="35564" x="3521075" y="4732338"/>
          <p14:tracePt t="35580" x="3532188" y="4732338"/>
          <p14:tracePt t="35597" x="3543300" y="4737100"/>
          <p14:tracePt t="35614" x="3549650" y="4737100"/>
          <p14:tracePt t="35631" x="3554413" y="4737100"/>
          <p14:tracePt t="35647" x="3560763" y="4737100"/>
          <p14:tracePt t="36259" x="3554413" y="4737100"/>
          <p14:tracePt t="36371" x="3549650" y="4737100"/>
          <p14:tracePt t="36523" x="3543300" y="4737100"/>
          <p14:tracePt t="36899" x="3543300" y="4743450"/>
          <p14:tracePt t="41251" x="3536950" y="4743450"/>
          <p14:tracePt t="41315" x="3532188" y="4743450"/>
          <p14:tracePt t="41331" x="3532188" y="4749800"/>
          <p14:tracePt t="41355" x="3525838" y="4749800"/>
          <p14:tracePt t="41491" x="3521075" y="4749800"/>
          <p14:tracePt t="41499" x="3521075" y="4754563"/>
          <p14:tracePt t="50474" x="3525838" y="4754563"/>
          <p14:tracePt t="50478" x="0" y="0"/>
        </p14:tracePtLst>
        <p14:tracePtLst>
          <p14:tracePt t="59428" x="5092700" y="4629150"/>
          <p14:tracePt t="59538" x="5097463" y="4629150"/>
          <p14:tracePt t="59546" x="5097463" y="4635500"/>
          <p14:tracePt t="59570" x="5103813" y="4635500"/>
          <p14:tracePt t="59582" x="5114925" y="4640263"/>
          <p14:tracePt t="59595" x="5114925" y="4646613"/>
          <p14:tracePt t="59612" x="5126038" y="4646613"/>
          <p14:tracePt t="59629" x="5126038" y="4651375"/>
          <p14:tracePt t="59706" x="5126038" y="4657725"/>
          <p14:tracePt t="59746" x="5126038" y="4664075"/>
          <p14:tracePt t="59770" x="5126038" y="4668838"/>
          <p14:tracePt t="59780" x="5126038" y="4675188"/>
          <p14:tracePt t="59795" x="5126038" y="4679950"/>
          <p14:tracePt t="59834" x="5126038" y="4686300"/>
          <p14:tracePt t="59850" x="5126038" y="4692650"/>
          <p14:tracePt t="59866" x="5126038" y="4697413"/>
          <p14:tracePt t="62986" x="5126038" y="4692650"/>
          <p14:tracePt t="62995" x="5126038" y="4686300"/>
          <p14:tracePt t="63002" x="5126038" y="4679950"/>
          <p14:tracePt t="63014" x="5126038" y="4675188"/>
          <p14:tracePt t="63028" x="5126038" y="4668838"/>
          <p14:tracePt t="63045" x="5121275" y="4664075"/>
          <p14:tracePt t="63062" x="5121275" y="4657725"/>
          <p14:tracePt t="63079" x="5121275" y="4651375"/>
          <p14:tracePt t="63274" x="5121275" y="4646613"/>
          <p14:tracePt t="63278" x="5114925" y="4646613"/>
          <p14:tracePt t="63295" x="5108575" y="4646613"/>
          <p14:tracePt t="63312" x="5103813" y="4640263"/>
          <p14:tracePt t="63328" x="5103813" y="4635500"/>
          <p14:tracePt t="63345" x="5092700" y="4622800"/>
          <p14:tracePt t="63362" x="5086350" y="4611688"/>
          <p14:tracePt t="63379" x="5080000" y="4606925"/>
          <p14:tracePt t="63395" x="5075238" y="4594225"/>
          <p14:tracePt t="63412" x="5068888" y="4589463"/>
          <p14:tracePt t="63428" x="5064125" y="4583113"/>
          <p14:tracePt t="63445" x="5064125" y="4578350"/>
          <p14:tracePt t="63462" x="5057775" y="4572000"/>
          <p14:tracePt t="63479" x="5057775" y="4560888"/>
          <p14:tracePt t="63495" x="5046663" y="4554538"/>
          <p14:tracePt t="63512" x="5046663" y="4549775"/>
          <p14:tracePt t="63528" x="5035550" y="4537075"/>
          <p14:tracePt t="63545" x="5018088" y="4521200"/>
          <p14:tracePt t="63562" x="5018088" y="4508500"/>
          <p14:tracePt t="63578" x="5011738" y="4503738"/>
          <p14:tracePt t="63595" x="5006975" y="4503738"/>
          <p14:tracePt t="63666" x="5006975" y="4497388"/>
          <p14:tracePt t="63706" x="5000625" y="4497388"/>
          <p14:tracePt t="63785" x="4994275" y="4497388"/>
          <p14:tracePt t="63946" x="4994275" y="4508500"/>
          <p14:tracePt t="63954" x="4994275" y="4525963"/>
          <p14:tracePt t="63962" x="4994275" y="4549775"/>
          <p14:tracePt t="63979" x="4994275" y="4578350"/>
          <p14:tracePt t="63995" x="4994275" y="4600575"/>
          <p14:tracePt t="64012" x="5000625" y="4622800"/>
          <p14:tracePt t="64028" x="5011738" y="4646613"/>
          <p14:tracePt t="64045" x="5018088" y="4679950"/>
          <p14:tracePt t="64062" x="5029200" y="4708525"/>
          <p14:tracePt t="64079" x="5035550" y="4737100"/>
          <p14:tracePt t="64095" x="5035550" y="4749800"/>
          <p14:tracePt t="64112" x="5035550" y="4754563"/>
          <p14:tracePt t="64128" x="5040313" y="4760913"/>
          <p14:tracePt t="64128" x="5040313" y="4765675"/>
          <p14:tracePt t="64298" x="5046663" y="4765675"/>
          <p14:tracePt t="64322" x="5051425" y="4765675"/>
          <p14:tracePt t="64338" x="5057775" y="4765675"/>
          <p14:tracePt t="64345" x="5080000" y="4765675"/>
          <p14:tracePt t="64378" x="5097463" y="4760913"/>
          <p14:tracePt t="64379" x="5103813" y="4760913"/>
          <p14:tracePt t="64395" x="5114925" y="4749800"/>
          <p14:tracePt t="64412" x="5114925" y="4743450"/>
          <p14:tracePt t="64428" x="5121275" y="4737100"/>
          <p14:tracePt t="64445" x="5121275" y="4732338"/>
          <p14:tracePt t="64461" x="5126038" y="4721225"/>
          <p14:tracePt t="64479" x="5126038" y="4714875"/>
          <p14:tracePt t="64495" x="5126038" y="4708525"/>
          <p14:tracePt t="64538" x="5126038" y="4703763"/>
          <p14:tracePt t="64594" x="5121275" y="4703763"/>
          <p14:tracePt t="64642" x="5114925" y="4703763"/>
          <p14:tracePt t="64662" x="5108575" y="4703763"/>
          <p14:tracePt t="64697" x="5103813" y="4703763"/>
          <p14:tracePt t="64866" x="5103813" y="4708525"/>
          <p14:tracePt t="64895" x="5103813" y="4714875"/>
          <p14:tracePt t="65082" x="5103813" y="4708525"/>
          <p14:tracePt t="65095" x="5097463" y="4703763"/>
          <p14:tracePt t="65096" x="5092700" y="4692650"/>
          <p14:tracePt t="65111" x="5086350" y="4679950"/>
          <p14:tracePt t="65129" x="5086350" y="4668838"/>
          <p14:tracePt t="65145" x="5075238" y="4664075"/>
          <p14:tracePt t="65162" x="5075238" y="4651375"/>
          <p14:tracePt t="65178" x="5068888" y="4640263"/>
          <p14:tracePt t="65195" x="5068888" y="4635500"/>
          <p14:tracePt t="65211" x="5068888" y="4622800"/>
          <p14:tracePt t="65229" x="5068888" y="4618038"/>
          <p14:tracePt t="65245" x="5064125" y="4606925"/>
          <p14:tracePt t="65262" x="5064125" y="4594225"/>
          <p14:tracePt t="65278" x="5057775" y="4589463"/>
          <p14:tracePt t="65295" x="5057775" y="4578350"/>
          <p14:tracePt t="65312" x="5057775" y="4572000"/>
          <p14:tracePt t="65329" x="5057775" y="4565650"/>
          <p14:tracePt t="65345" x="5057775" y="4554538"/>
          <p14:tracePt t="65362" x="5057775" y="4549775"/>
          <p14:tracePt t="65378" x="5064125" y="4537075"/>
          <p14:tracePt t="65395" x="5064125" y="4532313"/>
          <p14:tracePt t="65411" x="5068888" y="4514850"/>
          <p14:tracePt t="65429" x="5068888" y="4503738"/>
          <p14:tracePt t="65445" x="5075238" y="4492625"/>
          <p14:tracePt t="65462" x="5080000" y="4475163"/>
          <p14:tracePt t="65478" x="5086350" y="4464050"/>
          <p14:tracePt t="65495" x="5086350" y="4446588"/>
          <p14:tracePt t="65511" x="5097463" y="4435475"/>
          <p14:tracePt t="65529" x="5097463" y="4422775"/>
          <p14:tracePt t="65545" x="5097463" y="4411663"/>
          <p14:tracePt t="65562" x="5103813" y="4400550"/>
          <p14:tracePt t="65578" x="5103813" y="4394200"/>
          <p14:tracePt t="65595" x="5103813" y="4389438"/>
          <p14:tracePt t="65611" x="5103813" y="4383088"/>
          <p14:tracePt t="65629" x="5103813" y="4378325"/>
          <p14:tracePt t="65645" x="5103813" y="4365625"/>
          <p14:tracePt t="65662" x="5103813" y="4360863"/>
          <p14:tracePt t="65881" x="5103813" y="4365625"/>
          <p14:tracePt t="65885" x="5103813" y="4371975"/>
          <p14:tracePt t="65895" x="5103813" y="4378325"/>
          <p14:tracePt t="65911" x="5103813" y="4383088"/>
          <p14:tracePt t="65928" x="5103813" y="4394200"/>
          <p14:tracePt t="65945" x="5103813" y="4406900"/>
          <p14:tracePt t="65962" x="5108575" y="4411663"/>
          <p14:tracePt t="65978" x="5108575" y="4418013"/>
          <p14:tracePt t="65995" x="5108575" y="4429125"/>
          <p14:tracePt t="66011" x="5108575" y="4440238"/>
          <p14:tracePt t="66028" x="5108575" y="4457700"/>
          <p14:tracePt t="66045" x="5114925" y="4479925"/>
          <p14:tracePt t="66062" x="5121275" y="4508500"/>
          <p14:tracePt t="66078" x="5121275" y="4532313"/>
          <p14:tracePt t="66095" x="5121275" y="4554538"/>
          <p14:tracePt t="66111" x="5121275" y="4578350"/>
          <p14:tracePt t="66129" x="5121275" y="4589463"/>
          <p14:tracePt t="66145" x="5126038" y="4611688"/>
          <p14:tracePt t="66162" x="5126038" y="4622800"/>
          <p14:tracePt t="66178" x="5126038" y="4640263"/>
          <p14:tracePt t="66195" x="5132388" y="4657725"/>
          <p14:tracePt t="66211" x="5132388" y="4668838"/>
          <p14:tracePt t="66228" x="5132388" y="4686300"/>
          <p14:tracePt t="66245" x="5137150" y="4697413"/>
          <p14:tracePt t="66262" x="5137150" y="4708525"/>
          <p14:tracePt t="66278" x="5137150" y="4714875"/>
          <p14:tracePt t="66295" x="5137150" y="4721225"/>
          <p14:tracePt t="66311" x="5137150" y="4725988"/>
          <p14:tracePt t="66401" x="5137150" y="4732338"/>
          <p14:tracePt t="66425" x="5137150" y="4737100"/>
          <p14:tracePt t="66433" x="5137150" y="4743450"/>
          <p14:tracePt t="66445" x="5137150" y="4749800"/>
          <p14:tracePt t="66462" x="5143500" y="4754563"/>
          <p14:tracePt t="66478" x="5143500" y="4760913"/>
          <p14:tracePt t="66495" x="5143500" y="4765675"/>
          <p14:tracePt t="66512" x="5143500" y="4772025"/>
          <p14:tracePt t="66528" x="5143500" y="4783138"/>
          <p14:tracePt t="67697" x="5143500" y="4789488"/>
          <p14:tracePt t="67713" x="5143500" y="4794250"/>
          <p14:tracePt t="67714" x="5149850" y="4800600"/>
          <p14:tracePt t="67728" x="5154613" y="4811713"/>
          <p14:tracePt t="67745" x="5172075" y="4846638"/>
          <p14:tracePt t="67762" x="5178425" y="4857750"/>
          <p14:tracePt t="67778" x="5183188" y="4857750"/>
          <p14:tracePt t="67795" x="5183188" y="4864100"/>
          <p14:tracePt t="68010" x="5189538" y="4864100"/>
          <p14:tracePt t="68029" x="5194300" y="4864100"/>
          <p14:tracePt t="68030" x="5218113" y="4875213"/>
          <p14:tracePt t="68046" x="5246688" y="4879975"/>
          <p14:tracePt t="68062" x="5280025" y="4886325"/>
          <p14:tracePt t="68079" x="5321300" y="4897438"/>
          <p14:tracePt t="68095" x="5365750" y="4903788"/>
          <p14:tracePt t="68112" x="5400675" y="4903788"/>
          <p14:tracePt t="68129" x="5429250" y="4908550"/>
          <p14:tracePt t="68146" x="5475288" y="4921250"/>
          <p14:tracePt t="68162" x="5486400" y="4921250"/>
          <p14:tracePt t="68179" x="5497513" y="4926013"/>
          <p14:tracePt t="68195" x="5508625" y="4932363"/>
          <p14:tracePt t="68234" x="5514975" y="4932363"/>
          <p14:tracePt t="68246" x="5514975" y="4937125"/>
          <p14:tracePt t="68483" x="5514975" y="4943475"/>
          <p14:tracePt t="68497" x="5521325" y="4943475"/>
          <p14:tracePt t="68498" x="5521325" y="4949825"/>
          <p14:tracePt t="68513" x="5526088" y="4949825"/>
          <p14:tracePt t="68530" x="5532438" y="4949825"/>
          <p14:tracePt t="68547" x="5537200" y="4954588"/>
          <p14:tracePt t="68563" x="5549900" y="4954588"/>
          <p14:tracePt t="68580" x="5554663" y="4954588"/>
          <p14:tracePt t="68597" x="5561013" y="4954588"/>
          <p14:tracePt t="68613" x="5572125" y="4954588"/>
          <p14:tracePt t="68630" x="5578475" y="4954588"/>
          <p14:tracePt t="68646" x="5589588" y="4954588"/>
          <p14:tracePt t="68664" x="5594350" y="4954588"/>
          <p14:tracePt t="68987" x="5600700" y="4954588"/>
          <p14:tracePt t="69003" x="5607050" y="4954588"/>
          <p14:tracePt t="69011" x="5607050" y="4960938"/>
          <p14:tracePt t="69019" x="5622925" y="4965700"/>
          <p14:tracePt t="69030" x="5640388" y="4972050"/>
          <p14:tracePt t="69046" x="5646738" y="4978400"/>
          <p14:tracePt t="69063" x="5657850" y="4978400"/>
          <p14:tracePt t="69323" x="5664200" y="4978400"/>
          <p14:tracePt t="69333" x="5668963" y="4978400"/>
          <p14:tracePt t="69347" x="5680075" y="4978400"/>
          <p14:tracePt t="69347" x="5692775" y="4978400"/>
          <p14:tracePt t="69363" x="5721350" y="4978400"/>
          <p14:tracePt t="69380" x="5754688" y="4978400"/>
          <p14:tracePt t="69397" x="5794375" y="4978400"/>
          <p14:tracePt t="69413" x="5846763" y="4978400"/>
          <p14:tracePt t="69430" x="5892800" y="4978400"/>
          <p14:tracePt t="69446" x="5943600" y="4983163"/>
          <p14:tracePt t="69463" x="5983288" y="4983163"/>
          <p14:tracePt t="69480" x="6022975" y="4983163"/>
          <p14:tracePt t="69497" x="6064250" y="4983163"/>
          <p14:tracePt t="69513" x="6108700" y="4983163"/>
          <p14:tracePt t="69530" x="6154738" y="4983163"/>
          <p14:tracePt t="69546" x="6240463" y="4983163"/>
          <p14:tracePt t="69563" x="6308725" y="4989513"/>
          <p14:tracePt t="69580" x="6372225" y="4989513"/>
          <p14:tracePt t="69597" x="6440488" y="4989513"/>
          <p14:tracePt t="69613" x="6515100" y="4989513"/>
          <p14:tracePt t="69631" x="6583363" y="4989513"/>
          <p14:tracePt t="69647" x="6646863" y="4989513"/>
          <p14:tracePt t="69663" x="6704013" y="4989513"/>
          <p14:tracePt t="69680" x="6765925" y="4989513"/>
          <p14:tracePt t="69697" x="6829425" y="4989513"/>
          <p14:tracePt t="69713" x="6886575" y="4989513"/>
          <p14:tracePt t="69730" x="6950075" y="4989513"/>
          <p14:tracePt t="69746" x="7035800" y="4989513"/>
          <p14:tracePt t="69764" x="7104063" y="4989513"/>
          <p14:tracePt t="69780" x="7165975" y="4989513"/>
          <p14:tracePt t="69797" x="7229475" y="4989513"/>
          <p14:tracePt t="69814" x="7286625" y="4994275"/>
          <p14:tracePt t="69830" x="7343775" y="4994275"/>
          <p14:tracePt t="69846" x="7378700" y="5000625"/>
          <p14:tracePt t="69863" x="7412038" y="5006975"/>
          <p14:tracePt t="69880" x="7435850" y="5011738"/>
          <p14:tracePt t="69896" x="7458075" y="5018088"/>
          <p14:tracePt t="69914" x="7475538" y="5022850"/>
          <p14:tracePt t="69930" x="7493000" y="5035550"/>
          <p14:tracePt t="69947" x="7504113" y="5046663"/>
          <p14:tracePt t="69963" x="7515225" y="5057775"/>
          <p14:tracePt t="69980" x="7526338" y="5068888"/>
          <p14:tracePt t="69996" x="7532688" y="5086350"/>
          <p14:tracePt t="70014" x="7550150" y="5114925"/>
          <p14:tracePt t="70030" x="7561263" y="5143500"/>
          <p14:tracePt t="70047" x="7572375" y="5178425"/>
          <p14:tracePt t="70063" x="7583488" y="5211763"/>
          <p14:tracePt t="70080" x="7594600" y="5251450"/>
          <p14:tracePt t="70097" x="7594600" y="5280025"/>
          <p14:tracePt t="70114" x="7607300" y="5308600"/>
          <p14:tracePt t="70130" x="7612063" y="5343525"/>
          <p14:tracePt t="70130" x="7618413" y="5360988"/>
          <p14:tracePt t="70147" x="7618413" y="5378450"/>
          <p14:tracePt t="70163" x="7623175" y="5464175"/>
          <p14:tracePt t="70180" x="7623175" y="5521325"/>
          <p14:tracePt t="70196" x="7629525" y="5583238"/>
          <p14:tracePt t="70214" x="7629525" y="5646738"/>
          <p14:tracePt t="70230" x="7629525" y="5703888"/>
          <p14:tracePt t="70247" x="7629525" y="5765800"/>
          <p14:tracePt t="70263" x="7629525" y="5829300"/>
          <p14:tracePt t="70280" x="7629525" y="5903913"/>
          <p14:tracePt t="70296" x="7629525" y="5972175"/>
          <p14:tracePt t="70314" x="7629525" y="6051550"/>
          <p14:tracePt t="70330" x="7629525" y="6137275"/>
          <p14:tracePt t="70347" x="7629525" y="6264275"/>
          <p14:tracePt t="70363" x="7629525" y="6343650"/>
          <p14:tracePt t="70380" x="7629525" y="6407150"/>
          <p14:tracePt t="70396" x="7629525" y="6446838"/>
          <p14:tracePt t="70414" x="7629525" y="6475413"/>
          <p14:tracePt t="70430" x="7629525" y="6497638"/>
          <p14:tracePt t="70447" x="7629525" y="6503988"/>
          <p14:tracePt t="70463" x="7629525" y="6508750"/>
          <p14:tracePt t="70571" x="7623175" y="6508750"/>
          <p14:tracePt t="70573" x="7600950" y="6497638"/>
          <p14:tracePt t="70580" x="7508875" y="6475413"/>
          <p14:tracePt t="70596" x="7407275" y="6464300"/>
          <p14:tracePt t="70613" x="7308850" y="6457950"/>
          <p14:tracePt t="70630" x="7189788" y="6451600"/>
          <p14:tracePt t="70647" x="7058025" y="6446838"/>
          <p14:tracePt t="70663" x="6921500" y="6435725"/>
          <p14:tracePt t="70680" x="6800850" y="6423025"/>
          <p14:tracePt t="70696" x="6675438" y="6411913"/>
          <p14:tracePt t="70713" x="6532563" y="6400800"/>
          <p14:tracePt t="70730" x="6383338" y="6383338"/>
          <p14:tracePt t="70730" x="6303963" y="6372225"/>
          <p14:tracePt t="70747" x="6121400" y="6354763"/>
          <p14:tracePt t="70763" x="5943600" y="6332538"/>
          <p14:tracePt t="70780" x="5772150" y="6321425"/>
          <p14:tracePt t="70796" x="5607050" y="6308725"/>
          <p14:tracePt t="70814" x="5475288" y="6303963"/>
          <p14:tracePt t="70830" x="5326063" y="6292850"/>
          <p14:tracePt t="70847" x="5165725" y="6286500"/>
          <p14:tracePt t="70863" x="5011738" y="6275388"/>
          <p14:tracePt t="70880" x="4846638" y="6269038"/>
          <p14:tracePt t="70896" x="4732338" y="6269038"/>
          <p14:tracePt t="70914" x="4618038" y="6264275"/>
          <p14:tracePt t="70930" x="4508500" y="6264275"/>
          <p14:tracePt t="70947" x="4349750" y="6257925"/>
          <p14:tracePt t="70963" x="4251325" y="6251575"/>
          <p14:tracePt t="70980" x="4154488" y="6246813"/>
          <p14:tracePt t="70996" x="4075113" y="6240463"/>
          <p14:tracePt t="71013" x="4011613" y="6240463"/>
          <p14:tracePt t="71030" x="3954463" y="6235700"/>
          <p14:tracePt t="71047" x="3908425" y="6229350"/>
          <p14:tracePt t="71063" x="3857625" y="6223000"/>
          <p14:tracePt t="71080" x="3811588" y="6223000"/>
          <p14:tracePt t="71096" x="3760788" y="6218238"/>
          <p14:tracePt t="71113" x="3721100" y="6218238"/>
          <p14:tracePt t="71130" x="3679825" y="6218238"/>
          <p14:tracePt t="71147" x="3640138" y="6218238"/>
          <p14:tracePt t="71163" x="3560763" y="6218238"/>
          <p14:tracePt t="71180" x="3497263" y="6218238"/>
          <p14:tracePt t="71196" x="3422650" y="6211888"/>
          <p14:tracePt t="71213" x="3360738" y="6211888"/>
          <p14:tracePt t="71230" x="3297238" y="6207125"/>
          <p14:tracePt t="71246" x="3246438" y="6207125"/>
          <p14:tracePt t="71263" x="3206750" y="6200775"/>
          <p14:tracePt t="71280" x="3154363" y="6200775"/>
          <p14:tracePt t="71296" x="3108325" y="6194425"/>
          <p14:tracePt t="71313" x="3057525" y="6194425"/>
          <p14:tracePt t="71330" x="3017838" y="6194425"/>
          <p14:tracePt t="71330" x="2994025" y="6194425"/>
          <p14:tracePt t="71347" x="2971800" y="6194425"/>
          <p14:tracePt t="71363" x="2925763" y="6189663"/>
          <p14:tracePt t="71380" x="2903538" y="6189663"/>
          <p14:tracePt t="71396" x="2886075" y="6183313"/>
          <p14:tracePt t="71413" x="2868613" y="6183313"/>
          <p14:tracePt t="71430" x="2857500" y="6183313"/>
          <p14:tracePt t="71447" x="2851150" y="6183313"/>
          <p14:tracePt t="71463" x="2846388" y="6183313"/>
          <p14:tracePt t="71480" x="2828925" y="6183313"/>
          <p14:tracePt t="71496" x="2811463" y="6183313"/>
          <p14:tracePt t="71513" x="2794000" y="6183313"/>
          <p14:tracePt t="71530" x="2778125" y="6183313"/>
          <p14:tracePt t="71546" x="2765425" y="6178550"/>
          <p14:tracePt t="71563" x="2760663" y="6178550"/>
          <p14:tracePt t="71843" x="2760663" y="6172200"/>
          <p14:tracePt t="71867" x="2760663" y="6165850"/>
          <p14:tracePt t="71880" x="2760663" y="6154738"/>
          <p14:tracePt t="71897" x="2760663" y="6137275"/>
          <p14:tracePt t="71913" x="2760663" y="6121400"/>
          <p14:tracePt t="71930" x="2765425" y="6092825"/>
          <p14:tracePt t="71946" x="2765425" y="6046788"/>
          <p14:tracePt t="71963" x="2771775" y="6000750"/>
          <p14:tracePt t="71980" x="2778125" y="5961063"/>
          <p14:tracePt t="71997" x="2782888" y="5915025"/>
          <p14:tracePt t="72013" x="2789238" y="5864225"/>
          <p14:tracePt t="72030" x="2794000" y="5811838"/>
          <p14:tracePt t="72046" x="2806700" y="5749925"/>
          <p14:tracePt t="72063" x="2817813" y="5675313"/>
          <p14:tracePt t="72080" x="2828925" y="5600700"/>
          <p14:tracePt t="72097" x="2840038" y="5521325"/>
          <p14:tracePt t="72113" x="2851150" y="5446713"/>
          <p14:tracePt t="72130" x="2857500" y="5383213"/>
          <p14:tracePt t="72146" x="2868613" y="5292725"/>
          <p14:tracePt t="72164" x="2874963" y="5240338"/>
          <p14:tracePt t="72180" x="2879725" y="5194300"/>
          <p14:tracePt t="72197" x="2879725" y="5160963"/>
          <p14:tracePt t="72213" x="2879725" y="5114925"/>
          <p14:tracePt t="72230" x="2879725" y="5086350"/>
          <p14:tracePt t="72246" x="2892425" y="5051425"/>
          <p14:tracePt t="72263" x="2892425" y="5011738"/>
          <p14:tracePt t="72280" x="2892425" y="4989513"/>
          <p14:tracePt t="72297" x="2892425" y="4965700"/>
          <p14:tracePt t="72313" x="2897188" y="4937125"/>
          <p14:tracePt t="72330" x="2897188" y="4926013"/>
          <p14:tracePt t="72346" x="2897188" y="4903788"/>
          <p14:tracePt t="72364" x="2897188" y="4886325"/>
          <p14:tracePt t="72380" x="2897188" y="4868863"/>
          <p14:tracePt t="72397" x="2897188" y="4864100"/>
          <p14:tracePt t="72413" x="2897188" y="4840288"/>
          <p14:tracePt t="72430" x="2897188" y="4829175"/>
          <p14:tracePt t="72446" x="2903538" y="4818063"/>
          <p14:tracePt t="72463" x="2903538" y="4800600"/>
          <p14:tracePt t="72480" x="2903538" y="4783138"/>
          <p14:tracePt t="72497" x="2908300" y="4765675"/>
          <p14:tracePt t="72513" x="2908300" y="4743450"/>
          <p14:tracePt t="72530" x="2908300" y="4732338"/>
          <p14:tracePt t="72546" x="2914650" y="4708525"/>
          <p14:tracePt t="72564" x="2914650" y="4697413"/>
          <p14:tracePt t="72580" x="2914650" y="4686300"/>
          <p14:tracePt t="72597" x="2914650" y="4675188"/>
          <p14:tracePt t="72613" x="2914650" y="4668838"/>
          <p14:tracePt t="72630" x="2914650" y="4657725"/>
          <p14:tracePt t="72646" x="2921000" y="4646613"/>
          <p14:tracePt t="72663" x="2921000" y="4640263"/>
          <p14:tracePt t="72679" x="2921000" y="4629150"/>
          <p14:tracePt t="72697" x="2921000" y="4618038"/>
          <p14:tracePt t="72713" x="2921000" y="4606925"/>
          <p14:tracePt t="72730" x="2921000" y="4594225"/>
          <p14:tracePt t="72746" x="2921000" y="4578350"/>
          <p14:tracePt t="72763" x="2921000" y="4560888"/>
          <p14:tracePt t="72780" x="2921000" y="4554538"/>
          <p14:tracePt t="72796" x="2921000" y="4543425"/>
          <p14:tracePt t="72813" x="2921000" y="4537075"/>
          <p14:tracePt t="72830" x="2921000" y="4525963"/>
          <p14:tracePt t="72846" x="2921000" y="4521200"/>
          <p14:tracePt t="72864" x="2921000" y="4508500"/>
          <p14:tracePt t="72879" x="2921000" y="4503738"/>
          <p14:tracePt t="72896" x="2921000" y="4492625"/>
          <p14:tracePt t="72913" x="2921000" y="4479925"/>
          <p14:tracePt t="72930" x="2921000" y="4468813"/>
          <p14:tracePt t="72946" x="2921000" y="4457700"/>
          <p14:tracePt t="72946" x="2921000" y="4451350"/>
          <p14:tracePt t="72963" x="2921000" y="4446588"/>
          <p14:tracePt t="72979" x="2921000" y="4440238"/>
          <p14:tracePt t="74043" x="2925763" y="4440238"/>
          <p14:tracePt t="74075" x="2925763" y="4435475"/>
          <p14:tracePt t="74083" x="2932113" y="4435475"/>
          <p14:tracePt t="74099" x="2936875" y="4429125"/>
          <p14:tracePt t="74113" x="2943225" y="4422775"/>
          <p14:tracePt t="74129" x="2943225" y="4418013"/>
          <p14:tracePt t="74146" x="2949575" y="4418013"/>
          <p14:tracePt t="74146" x="2954338" y="4418013"/>
          <p14:tracePt t="74163" x="2954338" y="4411663"/>
          <p14:tracePt t="74180" x="2960688" y="4411663"/>
          <p14:tracePt t="74196" x="2960688" y="4400550"/>
          <p14:tracePt t="74235" x="2960688" y="4394200"/>
          <p14:tracePt t="74251" x="2960688" y="4389438"/>
          <p14:tracePt t="74263" x="2960688" y="4383088"/>
          <p14:tracePt t="74267" x="2949575" y="4371975"/>
          <p14:tracePt t="74280" x="2936875" y="4360863"/>
          <p14:tracePt t="74296" x="2925763" y="4354513"/>
          <p14:tracePt t="74313" x="2914650" y="4354513"/>
          <p14:tracePt t="74363" x="2908300" y="4354513"/>
          <p14:tracePt t="74367" x="2903538" y="4354513"/>
          <p14:tracePt t="74380" x="2892425" y="4378325"/>
          <p14:tracePt t="74396" x="2879725" y="4394200"/>
          <p14:tracePt t="74413" x="2879725" y="4411663"/>
          <p14:tracePt t="74429" x="2879725" y="4440238"/>
          <p14:tracePt t="74446" x="2879725" y="4457700"/>
          <p14:tracePt t="74463" x="2886075" y="4475163"/>
          <p14:tracePt t="74480" x="2897188" y="4492625"/>
          <p14:tracePt t="74496" x="2908300" y="4497388"/>
          <p14:tracePt t="74513" x="2921000" y="4497388"/>
          <p14:tracePt t="74529" x="2936875" y="4497388"/>
          <p14:tracePt t="74529" x="2943225" y="4497388"/>
          <p14:tracePt t="74547" x="2954338" y="4497388"/>
          <p14:tracePt t="74563" x="2971800" y="4492625"/>
          <p14:tracePt t="74580" x="2978150" y="4486275"/>
          <p14:tracePt t="74596" x="2989263" y="4475163"/>
          <p14:tracePt t="74613" x="2989263" y="4468813"/>
          <p14:tracePt t="74629" x="2989263" y="4464050"/>
          <p14:tracePt t="74646" x="2989263" y="4451350"/>
          <p14:tracePt t="74663" x="2982913" y="4440238"/>
          <p14:tracePt t="74679" x="2982913" y="4435475"/>
          <p14:tracePt t="74696" x="2978150" y="4422775"/>
          <p14:tracePt t="74713" x="2965450" y="4411663"/>
          <p14:tracePt t="74729" x="2960688" y="4406900"/>
          <p14:tracePt t="74746" x="2954338" y="4400550"/>
          <p14:tracePt t="74763" x="2949575" y="4400550"/>
          <p14:tracePt t="74811" x="2943225" y="4400550"/>
          <p14:tracePt t="74843" x="2936875" y="4400550"/>
          <p14:tracePt t="74851" x="2936875" y="4406900"/>
          <p14:tracePt t="74863" x="2936875" y="4418013"/>
          <p14:tracePt t="74879" x="2936875" y="4422775"/>
          <p14:tracePt t="74915" x="2936875" y="4429125"/>
          <p14:tracePt t="74931" x="2943225" y="4429125"/>
          <p14:tracePt t="74947" x="2949575" y="4435475"/>
          <p14:tracePt t="74955" x="2954338" y="4435475"/>
          <p14:tracePt t="74955" x="2960688" y="4435475"/>
          <p14:tracePt t="74963" x="2978150" y="4435475"/>
          <p14:tracePt t="74979" x="2989263" y="4429125"/>
          <p14:tracePt t="74997" x="2989263" y="4422775"/>
          <p14:tracePt t="75013" x="2989263" y="4418013"/>
          <p14:tracePt t="75051" x="2989263" y="4411663"/>
          <p14:tracePt t="75107" x="2982913" y="4411663"/>
          <p14:tracePt t="75859" x="2978150" y="4411663"/>
          <p14:tracePt t="76619" x="2978150" y="4418013"/>
          <p14:tracePt t="76627" x="2978150" y="4422775"/>
          <p14:tracePt t="76630" x="2978150" y="4429125"/>
          <p14:tracePt t="76647" x="2978150" y="4435475"/>
          <p14:tracePt t="76663" x="2982913" y="4440238"/>
          <p14:tracePt t="76680" x="2989263" y="4446588"/>
          <p14:tracePt t="76715" x="2989263" y="4451350"/>
          <p14:tracePt t="76739" x="2994025" y="4457700"/>
          <p14:tracePt t="76755" x="2994025" y="4464050"/>
          <p14:tracePt t="76775" x="3000375" y="4464050"/>
          <p14:tracePt t="76780" x="3000375" y="4468813"/>
          <p14:tracePt t="76843" x="3000375" y="4475163"/>
          <p14:tracePt t="76868" x="3006725" y="4475163"/>
          <p14:tracePt t="76883" x="3006725" y="4479925"/>
          <p14:tracePt t="76891" x="3011488" y="4479925"/>
          <p14:tracePt t="76899" x="3011488" y="4486275"/>
          <p14:tracePt t="78091" x="3006725" y="4486275"/>
          <p14:tracePt t="78096" x="3000375" y="4486275"/>
          <p14:tracePt t="78113" x="2989263" y="4486275"/>
          <p14:tracePt t="78130" x="2982913" y="4486275"/>
          <p14:tracePt t="78187" x="2982913" y="4479925"/>
          <p14:tracePt t="78187" x="2978150" y="4479925"/>
          <p14:tracePt t="78195" x="2971800" y="4475163"/>
          <p14:tracePt t="78212" x="2971800" y="4468813"/>
          <p14:tracePt t="78230" x="2965450" y="4464050"/>
          <p14:tracePt t="78246" x="2960688" y="4457700"/>
          <p14:tracePt t="78263" x="2960688" y="4451350"/>
          <p14:tracePt t="78299" x="2954338" y="4451350"/>
          <p14:tracePt t="78313" x="2954338" y="4446588"/>
          <p14:tracePt t="78315" x="2949575" y="4440238"/>
          <p14:tracePt t="78363" x="2949575" y="4435475"/>
          <p14:tracePt t="78363" x="2943225" y="4422775"/>
          <p14:tracePt t="78379" x="2943225" y="4418013"/>
          <p14:tracePt t="78396" x="2936875" y="4411663"/>
          <p14:tracePt t="78412" x="2932113" y="4400550"/>
          <p14:tracePt t="78430" x="2932113" y="4389438"/>
          <p14:tracePt t="78446" x="2932113" y="4383088"/>
          <p14:tracePt t="78463" x="2932113" y="4378325"/>
          <p14:tracePt t="78499" x="2932113" y="4371975"/>
          <p14:tracePt t="78515" x="2932113" y="4365625"/>
          <p14:tracePt t="78539" x="2932113" y="4360863"/>
          <p14:tracePt t="78562" x="2932113" y="4354513"/>
          <p14:tracePt t="78563" x="2936875" y="4343400"/>
          <p14:tracePt t="78579" x="2936875" y="4337050"/>
          <p14:tracePt t="78596" x="2949575" y="4325938"/>
          <p14:tracePt t="78612" x="2960688" y="4321175"/>
          <p14:tracePt t="78630" x="2978150" y="4308475"/>
          <p14:tracePt t="78646" x="2994025" y="4297363"/>
          <p14:tracePt t="78663" x="3011488" y="4286250"/>
          <p14:tracePt t="78679" x="3028950" y="4279900"/>
          <p14:tracePt t="78696" x="3040063" y="4268788"/>
          <p14:tracePt t="78712" x="3046413" y="4264025"/>
          <p14:tracePt t="78730" x="3051175" y="4264025"/>
          <p14:tracePt t="78746" x="3057525" y="4264025"/>
          <p14:tracePt t="78827" x="3051175" y="4264025"/>
          <p14:tracePt t="78836" x="3046413" y="4264025"/>
          <p14:tracePt t="78855" x="3040063" y="4264025"/>
          <p14:tracePt t="78862" x="3028950" y="4264025"/>
          <p14:tracePt t="78879" x="3017838" y="4264025"/>
          <p14:tracePt t="78896" x="3011488" y="4264025"/>
          <p14:tracePt t="79291" x="3017838" y="4264025"/>
          <p14:tracePt t="79347" x="3022600" y="4264025"/>
          <p14:tracePt t="79411" x="3028950" y="4264025"/>
          <p14:tracePt t="79627" x="3028950" y="4257675"/>
          <p14:tracePt t="79643" x="3022600" y="4257675"/>
          <p14:tracePt t="79675" x="3022600" y="4251325"/>
          <p14:tracePt t="79680" x="3017838" y="4251325"/>
          <p14:tracePt t="79891" x="3011488" y="4251325"/>
          <p14:tracePt t="80139" x="3011488" y="4246563"/>
          <p14:tracePt t="80251" x="3006725" y="4246563"/>
          <p14:tracePt t="81091" x="3011488" y="4246563"/>
          <p14:tracePt t="81099" x="3028950" y="4246563"/>
          <p14:tracePt t="81113" x="3063875" y="4246563"/>
          <p14:tracePt t="81129" x="3108325" y="4246563"/>
          <p14:tracePt t="81146" x="3165475" y="4240213"/>
          <p14:tracePt t="81162" x="3268663" y="4240213"/>
          <p14:tracePt t="81179" x="3336925" y="4240213"/>
          <p14:tracePt t="81196" x="3411538" y="4235450"/>
          <p14:tracePt t="81212" x="3479800" y="4235450"/>
          <p14:tracePt t="81229" x="3543300" y="4235450"/>
          <p14:tracePt t="81246" x="3617913" y="4235450"/>
          <p14:tracePt t="81262" x="3697288" y="4235450"/>
          <p14:tracePt t="81279" x="3783013" y="4235450"/>
          <p14:tracePt t="81296" x="3868738" y="4235450"/>
          <p14:tracePt t="81313" x="3954463" y="4235450"/>
          <p14:tracePt t="81329" x="4035425" y="4235450"/>
          <p14:tracePt t="81346" x="4137025" y="4240213"/>
          <p14:tracePt t="81362" x="4308475" y="4240213"/>
          <p14:tracePt t="81379" x="4418013" y="4240213"/>
          <p14:tracePt t="81396" x="4521200" y="4240213"/>
          <p14:tracePt t="81412" x="4611688" y="4240213"/>
          <p14:tracePt t="81430" x="4708525" y="4240213"/>
          <p14:tracePt t="81446" x="4806950" y="4235450"/>
          <p14:tracePt t="81463" x="4903788" y="4235450"/>
          <p14:tracePt t="81479" x="4989513" y="4235450"/>
          <p14:tracePt t="81497" x="5080000" y="4235450"/>
          <p14:tracePt t="81512" x="5160963" y="4235450"/>
          <p14:tracePt t="81529" x="5240338" y="4235450"/>
          <p14:tracePt t="81546" x="5326063" y="4229100"/>
          <p14:tracePt t="81563" x="5360988" y="4222750"/>
          <p14:tracePt t="81579" x="5372100" y="4222750"/>
          <p14:tracePt t="82563" x="5365750" y="4222750"/>
          <p14:tracePt t="82578" x="5360988" y="4222750"/>
          <p14:tracePt t="83010" x="5354638" y="4222750"/>
          <p14:tracePt t="83051" x="5349875" y="4222750"/>
          <p14:tracePt t="83062" x="5343525" y="4222750"/>
          <p14:tracePt t="83106" x="5337175" y="4222750"/>
          <p14:tracePt t="83138" x="5332413" y="4222750"/>
          <p14:tracePt t="86119" x="0" y="0"/>
        </p14:tracePtLst>
        <p14:tracePtLst>
          <p14:tracePt t="94351" x="4954588" y="6326188"/>
          <p14:tracePt t="94363" x="4949825" y="6326188"/>
          <p14:tracePt t="94531" x="4943475" y="6326188"/>
          <p14:tracePt t="94555" x="4937125" y="6326188"/>
          <p14:tracePt t="94563" x="4932363" y="6326188"/>
          <p14:tracePt t="94579" x="4926013" y="6326188"/>
          <p14:tracePt t="94596" x="4921250" y="6326188"/>
          <p14:tracePt t="94612" x="4914900" y="6326188"/>
          <p14:tracePt t="94707" x="4926013" y="6326188"/>
          <p14:tracePt t="94715" x="4937125" y="6326188"/>
          <p14:tracePt t="94723" x="4954588" y="6326188"/>
          <p14:tracePt t="94731" x="4994275" y="6326188"/>
          <p14:tracePt t="94746" x="5051425" y="6326188"/>
          <p14:tracePt t="94762" x="5137150" y="6326188"/>
          <p14:tracePt t="94780" x="5189538" y="6326188"/>
          <p14:tracePt t="94796" x="5235575" y="6326188"/>
          <p14:tracePt t="94812" x="5268913" y="6326188"/>
          <p14:tracePt t="94829" x="5308600" y="6326188"/>
          <p14:tracePt t="94846" x="5332413" y="6326188"/>
          <p14:tracePt t="94862" x="5354638" y="6326188"/>
          <p14:tracePt t="94879" x="5383213" y="6326188"/>
          <p14:tracePt t="94895" x="5400675" y="6332538"/>
          <p14:tracePt t="94913" x="5429250" y="6332538"/>
          <p14:tracePt t="94929" x="5446713" y="6332538"/>
          <p14:tracePt t="94946" x="5468938" y="6332538"/>
          <p14:tracePt t="94962" x="5508625" y="6332538"/>
          <p14:tracePt t="94979" x="5549900" y="6337300"/>
          <p14:tracePt t="94996" x="5589588" y="6337300"/>
          <p14:tracePt t="95013" x="5629275" y="6337300"/>
          <p14:tracePt t="95029" x="5664200" y="6337300"/>
          <p14:tracePt t="95046" x="5686425" y="6337300"/>
          <p14:tracePt t="95062" x="5692775" y="6337300"/>
          <p14:tracePt t="95227" x="5686425" y="6337300"/>
          <p14:tracePt t="95231" x="5675313" y="6337300"/>
          <p14:tracePt t="95246" x="5629275" y="6337300"/>
          <p14:tracePt t="95262" x="5583238" y="6326188"/>
          <p14:tracePt t="95279" x="5514975" y="6321425"/>
          <p14:tracePt t="95296" x="5451475" y="6315075"/>
          <p14:tracePt t="95313" x="5378450" y="6308725"/>
          <p14:tracePt t="95329" x="5321300" y="6303963"/>
          <p14:tracePt t="95346" x="5275263" y="6297613"/>
          <p14:tracePt t="95362" x="5222875" y="6297613"/>
          <p14:tracePt t="95395" x="5200650" y="6297613"/>
          <p14:tracePt t="95396" x="5178425" y="6292850"/>
          <p14:tracePt t="95412" x="5165725" y="6292850"/>
          <p14:tracePt t="95430" x="5154613" y="6292850"/>
          <p14:tracePt t="95446" x="5149850" y="6292850"/>
          <p14:tracePt t="96397" x="0" y="0"/>
        </p14:tracePtLst>
        <p14:tracePtLst>
          <p14:tracePt t="121309" x="3468688" y="4765675"/>
          <p14:tracePt t="121547" x="3468688" y="4772025"/>
          <p14:tracePt t="121562" x="3468688" y="4794250"/>
          <p14:tracePt t="121579" x="3463925" y="4800600"/>
          <p14:tracePt t="121596" x="3463925" y="4811713"/>
          <p14:tracePt t="121612" x="3463925" y="4822825"/>
          <p14:tracePt t="121629" x="3463925" y="4835525"/>
          <p14:tracePt t="121646" x="3457575" y="4851400"/>
          <p14:tracePt t="121663" x="3457575" y="4857750"/>
          <p14:tracePt t="121679" x="3457575" y="4868863"/>
          <p14:tracePt t="121696" x="3457575" y="4875213"/>
          <p14:tracePt t="121712" x="3457575" y="4886325"/>
          <p14:tracePt t="121729" x="3457575" y="4892675"/>
          <p14:tracePt t="121763" x="3457575" y="4897438"/>
          <p14:tracePt t="122331" x="3468688" y="4897438"/>
          <p14:tracePt t="122346" x="3492500" y="4886325"/>
          <p14:tracePt t="122347" x="3554413" y="4864100"/>
          <p14:tracePt t="122363" x="3629025" y="4840288"/>
          <p14:tracePt t="122379" x="3765550" y="4806950"/>
          <p14:tracePt t="122396" x="3875088" y="4783138"/>
          <p14:tracePt t="122412" x="3983038" y="4760913"/>
          <p14:tracePt t="122429" x="4075113" y="4743450"/>
          <p14:tracePt t="122446" x="4165600" y="4732338"/>
          <p14:tracePt t="122462" x="4229100" y="4721225"/>
          <p14:tracePt t="122479" x="4279900" y="4708525"/>
          <p14:tracePt t="122496" x="4325938" y="4708525"/>
          <p14:tracePt t="122512" x="4365625" y="4697413"/>
          <p14:tracePt t="122529" x="4406900" y="4692650"/>
          <p14:tracePt t="122545" x="4429125" y="4686300"/>
          <p14:tracePt t="122545" x="4440238" y="4686300"/>
          <p14:tracePt t="122563" x="4451350" y="4679950"/>
          <p14:tracePt t="122579" x="4486275" y="4668838"/>
          <p14:tracePt t="122596" x="4514850" y="4668838"/>
          <p14:tracePt t="122612" x="4554538" y="4664075"/>
          <p14:tracePt t="122629" x="4618038" y="4664075"/>
          <p14:tracePt t="122645" x="4679950" y="4657725"/>
          <p14:tracePt t="122662" x="4760913" y="4651375"/>
          <p14:tracePt t="122679" x="4835525" y="4646613"/>
          <p14:tracePt t="122696" x="4897438" y="4640263"/>
          <p14:tracePt t="122712" x="4937125" y="4635500"/>
          <p14:tracePt t="122729" x="4954588" y="4629150"/>
          <p14:tracePt t="122745" x="4965700" y="4629150"/>
          <p14:tracePt t="122762" x="4978400" y="4629150"/>
          <p14:tracePt t="122779" x="4983163" y="4622800"/>
          <p14:tracePt t="122796" x="4989513" y="4622800"/>
          <p14:tracePt t="122843" x="4994275" y="4622800"/>
          <p14:tracePt t="122845" x="5000625" y="4622800"/>
          <p14:tracePt t="122862" x="5006975" y="4622800"/>
          <p14:tracePt t="122879" x="5011738" y="4622800"/>
          <p14:tracePt t="122895" x="5018088" y="4622800"/>
          <p14:tracePt t="122913" x="5029200" y="4622800"/>
          <p14:tracePt t="122929" x="5035550" y="4622800"/>
          <p14:tracePt t="123091" x="5035550" y="4635500"/>
          <p14:tracePt t="123099" x="5035550" y="4657725"/>
          <p14:tracePt t="123113" x="5035550" y="4686300"/>
          <p14:tracePt t="123129" x="5035550" y="4725988"/>
          <p14:tracePt t="123146" x="5035550" y="4765675"/>
          <p14:tracePt t="123162" x="5035550" y="4783138"/>
          <p14:tracePt t="123195" x="5035550" y="4789488"/>
          <p14:tracePt t="125139" x="5040313" y="4789488"/>
          <p14:tracePt t="125163" x="5046663" y="4789488"/>
          <p14:tracePt t="125291" x="5051425" y="4789488"/>
          <p14:tracePt t="125312" x="5057775" y="4789488"/>
          <p14:tracePt t="125339" x="5064125" y="4789488"/>
          <p14:tracePt t="125523" x="5064125" y="4783138"/>
          <p14:tracePt t="125619" x="5057775" y="4783138"/>
          <p14:tracePt t="125635" x="5051425" y="4783138"/>
          <p14:tracePt t="125675" x="5046663" y="4783138"/>
          <p14:tracePt t="125683" x="5040313" y="4783138"/>
          <p14:tracePt t="125695" x="5035550" y="4783138"/>
          <p14:tracePt t="125712" x="5029200" y="4783138"/>
          <p14:tracePt t="125729" x="5022850" y="4783138"/>
          <p14:tracePt t="125745" x="5006975" y="4778375"/>
          <p14:tracePt t="125762" x="4983163" y="4772025"/>
          <p14:tracePt t="125779" x="4943475" y="4772025"/>
          <p14:tracePt t="125796" x="4903788" y="4772025"/>
          <p14:tracePt t="125812" x="4851400" y="4765675"/>
          <p14:tracePt t="125829" x="4811713" y="4760913"/>
          <p14:tracePt t="125845" x="4760913" y="4760913"/>
          <p14:tracePt t="125862" x="4714875" y="4754563"/>
          <p14:tracePt t="125879" x="4657725" y="4749800"/>
          <p14:tracePt t="125895" x="4606925" y="4749800"/>
          <p14:tracePt t="125912" x="4554538" y="4749800"/>
          <p14:tracePt t="125929" x="4497388" y="4743450"/>
          <p14:tracePt t="125945" x="4429125" y="4743450"/>
          <p14:tracePt t="125962" x="4378325" y="4743450"/>
          <p14:tracePt t="125979" x="4286250" y="4743450"/>
          <p14:tracePt t="125996" x="4235450" y="4743450"/>
          <p14:tracePt t="126012" x="4189413" y="4743450"/>
          <p14:tracePt t="126029" x="4154488" y="4743450"/>
          <p14:tracePt t="126045" x="4132263" y="4743450"/>
          <p14:tracePt t="126062" x="4103688" y="4743450"/>
          <p14:tracePt t="126079" x="4079875" y="4743450"/>
          <p14:tracePt t="126095" x="4057650" y="4743450"/>
          <p14:tracePt t="126113" x="4029075" y="4743450"/>
          <p14:tracePt t="126129" x="4000500" y="4743450"/>
          <p14:tracePt t="126146" x="3978275" y="4743450"/>
          <p14:tracePt t="126162" x="3960813" y="4743450"/>
          <p14:tracePt t="126457" x="0" y="0"/>
        </p14:tracePtLst>
        <p14:tracePtLst>
          <p14:tracePt t="151057" x="1731963" y="4800600"/>
          <p14:tracePt t="151235" x="1736725" y="4800600"/>
          <p14:tracePt t="151274" x="1743075" y="4800600"/>
          <p14:tracePt t="152482" x="1743075" y="4794250"/>
          <p14:tracePt t="152493" x="1743075" y="4789488"/>
          <p14:tracePt t="152511" x="1743075" y="4783138"/>
          <p14:tracePt t="152528" x="1743075" y="4772025"/>
          <p14:tracePt t="152563" x="1743075" y="4765675"/>
          <p14:tracePt t="152595" x="1743075" y="4760913"/>
          <p14:tracePt t="152656" x="1743075" y="4754563"/>
          <p14:tracePt t="152691" x="1743075" y="4749800"/>
          <p14:tracePt t="152714" x="1743075" y="4743450"/>
          <p14:tracePt t="152731" x="1749425" y="4743450"/>
          <p14:tracePt t="153442" x="1749425" y="4749800"/>
          <p14:tracePt t="153450" x="1749425" y="4754563"/>
          <p14:tracePt t="153491" x="1749425" y="4760913"/>
          <p14:tracePt t="153522" x="1749425" y="4765675"/>
          <p14:tracePt t="153610" x="1749425" y="4772025"/>
          <p14:tracePt t="153643" x="1749425" y="4778375"/>
          <p14:tracePt t="153970" x="1749425" y="4783138"/>
          <p14:tracePt t="153986" x="1749425" y="4789488"/>
          <p14:tracePt t="153995" x="1749425" y="4794250"/>
          <p14:tracePt t="154034" x="1749425" y="4800600"/>
          <p14:tracePt t="154211" x="1749425" y="4806950"/>
          <p14:tracePt t="154250" x="1749425" y="4811713"/>
          <p14:tracePt t="154266" x="1749425" y="4818063"/>
          <p14:tracePt t="154330" x="1749425" y="4822825"/>
          <p14:tracePt t="155627" x="1754188" y="4822825"/>
          <p14:tracePt t="155629" x="1771650" y="4822825"/>
          <p14:tracePt t="155645" x="1828800" y="4822825"/>
          <p14:tracePt t="155663" x="1908175" y="4822825"/>
          <p14:tracePt t="155678" x="1993900" y="4822825"/>
          <p14:tracePt t="155696" x="2085975" y="4822825"/>
          <p14:tracePt t="155712" x="2193925" y="4822825"/>
          <p14:tracePt t="155729" x="2314575" y="4822825"/>
          <p14:tracePt t="155745" x="2422525" y="4822825"/>
          <p14:tracePt t="155762" x="2525713" y="4829175"/>
          <p14:tracePt t="155778" x="2679700" y="4835525"/>
          <p14:tracePt t="155796" x="2778125" y="4840288"/>
          <p14:tracePt t="155812" x="2863850" y="4846638"/>
          <p14:tracePt t="155829" x="2971800" y="4851400"/>
          <p14:tracePt t="155845" x="3092450" y="4864100"/>
          <p14:tracePt t="155862" x="3217863" y="4868863"/>
          <p14:tracePt t="155878" x="3349625" y="4875213"/>
          <p14:tracePt t="155895" x="3486150" y="4886325"/>
          <p14:tracePt t="155912" x="3622675" y="4886325"/>
          <p14:tracePt t="155929" x="3760788" y="4892675"/>
          <p14:tracePt t="155945" x="3914775" y="4892675"/>
          <p14:tracePt t="155962" x="4079875" y="4892675"/>
          <p14:tracePt t="155978" x="4383088" y="4897438"/>
          <p14:tracePt t="155996" x="4589463" y="4897438"/>
          <p14:tracePt t="156012" x="4783138" y="4897438"/>
          <p14:tracePt t="156029" x="5018088" y="4903788"/>
          <p14:tracePt t="156045" x="5211763" y="4908550"/>
          <p14:tracePt t="156062" x="5394325" y="4926013"/>
          <p14:tracePt t="156078" x="5565775" y="4926013"/>
          <p14:tracePt t="156096" x="5732463" y="4932363"/>
          <p14:tracePt t="156112" x="5880100" y="4932363"/>
          <p14:tracePt t="156129" x="6000750" y="4932363"/>
          <p14:tracePt t="156145" x="6103938" y="4932363"/>
          <p14:tracePt t="156162" x="6189663" y="4932363"/>
          <p14:tracePt t="156178" x="6286500" y="4932363"/>
          <p14:tracePt t="156196" x="6343650" y="4937125"/>
          <p14:tracePt t="156212" x="6400800" y="4937125"/>
          <p14:tracePt t="156229" x="6440488" y="4937125"/>
          <p14:tracePt t="156245" x="6469063" y="4937125"/>
          <p14:tracePt t="156262" x="6492875" y="4937125"/>
          <p14:tracePt t="156278" x="6503988" y="4937125"/>
          <p14:tracePt t="156296" x="6526213" y="4937125"/>
          <p14:tracePt t="156312" x="6561138" y="4932363"/>
          <p14:tracePt t="156329" x="6618288" y="4926013"/>
          <p14:tracePt t="156345" x="6669088" y="4921250"/>
          <p14:tracePt t="156362" x="6697663" y="4921250"/>
          <p14:tracePt t="156378" x="6715125" y="4914900"/>
          <p14:tracePt t="156396" x="6721475" y="4914900"/>
          <p14:tracePt t="156412" x="6721475" y="4908550"/>
          <p14:tracePt t="158635" x="0" y="0"/>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 Drop Compensation </a:t>
            </a:r>
            <a:endParaRPr lang="en-US" dirty="0"/>
          </a:p>
        </p:txBody>
      </p:sp>
      <p:sp>
        <p:nvSpPr>
          <p:cNvPr id="3" name="Content Placeholder 2"/>
          <p:cNvSpPr>
            <a:spLocks noGrp="1"/>
          </p:cNvSpPr>
          <p:nvPr>
            <p:ph idx="1"/>
          </p:nvPr>
        </p:nvSpPr>
        <p:spPr/>
        <p:txBody>
          <a:bodyPr>
            <a:normAutofit/>
          </a:bodyPr>
          <a:lstStyle/>
          <a:p>
            <a:r>
              <a:rPr lang="en-US" sz="2400" dirty="0" smtClean="0"/>
              <a:t>LDC regulators use an internal model in order to regulate the voltage at an “estimated” down stream point.</a:t>
            </a:r>
          </a:p>
          <a:p>
            <a:r>
              <a:rPr lang="en-US" sz="2400" dirty="0" smtClean="0"/>
              <a:t>Since this point is only estimated, and the system impedance changes with time, this is not the most accurate method.</a:t>
            </a:r>
          </a:p>
          <a:p>
            <a:r>
              <a:rPr lang="en-US" sz="2400" dirty="0" smtClean="0"/>
              <a:t>This is a mid-cost option that is utilized by utilities.</a:t>
            </a:r>
          </a:p>
          <a:p>
            <a:endParaRPr lang="en-US" dirty="0"/>
          </a:p>
        </p:txBody>
      </p:sp>
      <p:pic>
        <p:nvPicPr>
          <p:cNvPr id="1029" name="Picture 5"/>
          <p:cNvPicPr>
            <a:picLocks noChangeAspect="1" noChangeArrowheads="1"/>
          </p:cNvPicPr>
          <p:nvPr/>
        </p:nvPicPr>
        <p:blipFill>
          <a:blip r:embed="rId4" cstate="print"/>
          <a:srcRect/>
          <a:stretch>
            <a:fillRect/>
          </a:stretch>
        </p:blipFill>
        <p:spPr bwMode="auto">
          <a:xfrm>
            <a:off x="1447800" y="4003675"/>
            <a:ext cx="6899275" cy="2778125"/>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fld id="{B6F15528-21DE-4FAA-801E-634DDDAF4B2B}" type="slidenum">
              <a:rPr lang="en-US" smtClean="0"/>
              <a:pPr/>
              <a:t>25</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3055"/>
    </mc:Choice>
    <mc:Fallback xmlns="">
      <p:transition spd="slow" advTm="123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0098" x="1863725" y="5235575"/>
          <p14:tracePt t="20251" x="1857375" y="5235575"/>
          <p14:tracePt t="20267" x="1846263" y="5235575"/>
          <p14:tracePt t="20267" x="1835150" y="5246688"/>
          <p14:tracePt t="20282" x="1806575" y="5257800"/>
          <p14:tracePt t="20298" x="1771650" y="5275263"/>
          <p14:tracePt t="20314" x="1720850" y="5303838"/>
          <p14:tracePt t="20331" x="1685925" y="5326063"/>
          <p14:tracePt t="20347" x="1657350" y="5343525"/>
          <p14:tracePt t="20364" x="1617663" y="5365750"/>
          <p14:tracePt t="20380" x="1582738" y="5383213"/>
          <p14:tracePt t="20398" x="1543050" y="5407025"/>
          <p14:tracePt t="20414" x="1514475" y="5422900"/>
          <p14:tracePt t="20431" x="1497013" y="5429250"/>
          <p14:tracePt t="20447" x="1492250" y="5429250"/>
          <p14:tracePt t="20611" x="1492250" y="5422900"/>
          <p14:tracePt t="20614" x="1485900" y="5407025"/>
          <p14:tracePt t="20632" x="1479550" y="5383213"/>
          <p14:tracePt t="20647" x="1474788" y="5360988"/>
          <p14:tracePt t="20664" x="1474788" y="5337175"/>
          <p14:tracePt t="20680" x="1468438" y="5326063"/>
          <p14:tracePt t="20698" x="1468438" y="5314950"/>
          <p14:tracePt t="20714" x="1468438" y="5303838"/>
          <p14:tracePt t="20731" x="1468438" y="5297488"/>
          <p14:tracePt t="20747" x="1468438" y="5292725"/>
          <p14:tracePt t="20764" x="1468438" y="5286375"/>
          <p14:tracePt t="20947" x="1468438" y="5297488"/>
          <p14:tracePt t="20953" x="1468438" y="5321300"/>
          <p14:tracePt t="20964" x="1468438" y="5354638"/>
          <p14:tracePt t="20980" x="1468438" y="5389563"/>
          <p14:tracePt t="20997" x="1468438" y="5422900"/>
          <p14:tracePt t="21014" x="1468438" y="5457825"/>
          <p14:tracePt t="21031" x="1468438" y="5480050"/>
          <p14:tracePt t="21047" x="1468438" y="5497513"/>
          <p14:tracePt t="21064" x="1468438" y="5521325"/>
          <p14:tracePt t="21080" x="1468438" y="5537200"/>
          <p14:tracePt t="21098" x="1468438" y="5554663"/>
          <p14:tracePt t="21114" x="1468438" y="5572125"/>
          <p14:tracePt t="21258" x="1468438" y="5565775"/>
          <p14:tracePt t="21267" x="1468438" y="5549900"/>
          <p14:tracePt t="21281" x="1468438" y="5532438"/>
          <p14:tracePt t="21297" x="1468438" y="5508625"/>
          <p14:tracePt t="21314" x="1463675" y="5486400"/>
          <p14:tracePt t="21331" x="1457325" y="5475288"/>
          <p14:tracePt t="21347" x="1457325" y="5464175"/>
          <p14:tracePt t="21364" x="1457325" y="5451475"/>
          <p14:tracePt t="21380" x="1457325" y="5446713"/>
          <p14:tracePt t="21397" x="1450975" y="5440363"/>
          <p14:tracePt t="21414" x="1450975" y="5435600"/>
          <p14:tracePt t="21431" x="1450975" y="5429250"/>
          <p14:tracePt t="25284" x="1457325" y="5429250"/>
          <p14:tracePt t="25292" x="1457325" y="5422900"/>
          <p14:tracePt t="25300" x="1468438" y="5418138"/>
          <p14:tracePt t="25316" x="1479550" y="5411788"/>
          <p14:tracePt t="25332" x="1503363" y="5394325"/>
          <p14:tracePt t="25349" x="1525588" y="5383213"/>
          <p14:tracePt t="25365" x="1543050" y="5372100"/>
          <p14:tracePt t="25383" x="1560513" y="5354638"/>
          <p14:tracePt t="25399" x="1589088" y="5343525"/>
          <p14:tracePt t="25416" x="1611313" y="5332413"/>
          <p14:tracePt t="25432" x="1635125" y="5314950"/>
          <p14:tracePt t="25449" x="1668463" y="5303838"/>
          <p14:tracePt t="25465" x="1703388" y="5286375"/>
          <p14:tracePt t="25483" x="1736725" y="5275263"/>
          <p14:tracePt t="25499" x="1765300" y="5257800"/>
          <p14:tracePt t="25516" x="1800225" y="5251450"/>
          <p14:tracePt t="25532" x="1863725" y="5229225"/>
          <p14:tracePt t="25549" x="1897063" y="5229225"/>
          <p14:tracePt t="25565" x="1931988" y="5218113"/>
          <p14:tracePt t="25583" x="1971675" y="5211763"/>
          <p14:tracePt t="25599" x="2006600" y="5211763"/>
          <p14:tracePt t="25616" x="2046288" y="5207000"/>
          <p14:tracePt t="25632" x="2085975" y="5207000"/>
          <p14:tracePt t="25649" x="2143125" y="5207000"/>
          <p14:tracePt t="25665" x="2189163" y="5207000"/>
          <p14:tracePt t="25683" x="2235200" y="5207000"/>
          <p14:tracePt t="25699" x="2268538" y="5207000"/>
          <p14:tracePt t="25716" x="2292350" y="5207000"/>
          <p14:tracePt t="25732" x="2320925" y="5207000"/>
          <p14:tracePt t="25749" x="2336800" y="5207000"/>
          <p14:tracePt t="25765" x="2343150" y="5207000"/>
          <p14:tracePt t="25782" x="2354263" y="5207000"/>
          <p14:tracePt t="25799" x="2365375" y="5200650"/>
          <p14:tracePt t="25816" x="2371725" y="5200650"/>
          <p14:tracePt t="25832" x="2378075" y="5200650"/>
          <p14:tracePt t="25892" x="2382838" y="5200650"/>
          <p14:tracePt t="26076" x="2382838" y="5194300"/>
          <p14:tracePt t="26084" x="2389188" y="5189538"/>
          <p14:tracePt t="26103" x="2389188" y="5183188"/>
          <p14:tracePt t="26115" x="2406650" y="5149850"/>
          <p14:tracePt t="26132" x="2417763" y="5108575"/>
          <p14:tracePt t="26149" x="2428875" y="5075238"/>
          <p14:tracePt t="26165" x="2439988" y="5022850"/>
          <p14:tracePt t="26182" x="2451100" y="4978400"/>
          <p14:tracePt t="26199" x="2457450" y="4949825"/>
          <p14:tracePt t="26216" x="2457450" y="4921250"/>
          <p14:tracePt t="26232" x="2457450" y="4897438"/>
          <p14:tracePt t="26249" x="2463800" y="4879975"/>
          <p14:tracePt t="26265" x="2463800" y="4875213"/>
          <p14:tracePt t="26282" x="2468563" y="4868863"/>
          <p14:tracePt t="26299" x="2468563" y="4864100"/>
          <p14:tracePt t="26348" x="2468563" y="4857750"/>
          <p14:tracePt t="26356" x="2474913" y="4857750"/>
          <p14:tracePt t="26367" x="2479675" y="4851400"/>
          <p14:tracePt t="26420" x="2479675" y="4846638"/>
          <p14:tracePt t="26433" x="2479675" y="4840288"/>
          <p14:tracePt t="26449" x="2486025" y="4840288"/>
          <p14:tracePt t="26465" x="2486025" y="4835525"/>
          <p14:tracePt t="26482" x="2486025" y="4829175"/>
          <p14:tracePt t="26499" x="2492375" y="4822825"/>
          <p14:tracePt t="26644" x="2492375" y="4829175"/>
          <p14:tracePt t="26652" x="2486025" y="4840288"/>
          <p14:tracePt t="26666" x="2486025" y="4864100"/>
          <p14:tracePt t="26682" x="2479675" y="4886325"/>
          <p14:tracePt t="26699" x="2474913" y="4908550"/>
          <p14:tracePt t="26716" x="2474913" y="4926013"/>
          <p14:tracePt t="26716" x="2474913" y="4937125"/>
          <p14:tracePt t="26733" x="2474913" y="4954588"/>
          <p14:tracePt t="26749" x="2474913" y="4960938"/>
          <p14:tracePt t="26766" x="2474913" y="4972050"/>
          <p14:tracePt t="26782" x="2474913" y="4978400"/>
          <p14:tracePt t="26799" x="2474913" y="4989513"/>
          <p14:tracePt t="26816" x="2474913" y="4994275"/>
          <p14:tracePt t="26852" x="2474913" y="5006975"/>
          <p14:tracePt t="26868" x="2474913" y="5011738"/>
          <p14:tracePt t="26884" x="2474913" y="5018088"/>
          <p14:tracePt t="26899" x="2479675" y="5018088"/>
          <p14:tracePt t="26899" x="2479675" y="5029200"/>
          <p14:tracePt t="26915" x="2486025" y="5035550"/>
          <p14:tracePt t="26932" x="2486025" y="5046663"/>
          <p14:tracePt t="26949" x="2492375" y="5057775"/>
          <p14:tracePt t="26966" x="2492375" y="5064125"/>
          <p14:tracePt t="27788" x="2497138" y="5057775"/>
          <p14:tracePt t="27789" x="2497138" y="5051425"/>
          <p14:tracePt t="27799" x="2503488" y="5035550"/>
          <p14:tracePt t="27815" x="2514600" y="5018088"/>
          <p14:tracePt t="27832" x="2532063" y="4994275"/>
          <p14:tracePt t="27849" x="2543175" y="4972050"/>
          <p14:tracePt t="27865" x="2554288" y="4949825"/>
          <p14:tracePt t="27882" x="2565400" y="4926013"/>
          <p14:tracePt t="27899" x="2582863" y="4908550"/>
          <p14:tracePt t="27915" x="2611438" y="4892675"/>
          <p14:tracePt t="27933" x="2628900" y="4879975"/>
          <p14:tracePt t="27949" x="2651125" y="4864100"/>
          <p14:tracePt t="27965" x="2674938" y="4851400"/>
          <p14:tracePt t="27982" x="2697163" y="4846638"/>
          <p14:tracePt t="27999" x="2732088" y="4829175"/>
          <p14:tracePt t="28015" x="2765425" y="4822825"/>
          <p14:tracePt t="28032" x="2806700" y="4818063"/>
          <p14:tracePt t="28048" x="2857500" y="4811713"/>
          <p14:tracePt t="28065" x="2914650" y="4811713"/>
          <p14:tracePt t="28082" x="2971800" y="4806950"/>
          <p14:tracePt t="28099" x="3035300" y="4806950"/>
          <p14:tracePt t="28115" x="3136900" y="4806950"/>
          <p14:tracePt t="28132" x="3217863" y="4806950"/>
          <p14:tracePt t="28149" x="3308350" y="4811713"/>
          <p14:tracePt t="28165" x="3429000" y="4811713"/>
          <p14:tracePt t="28183" x="3554413" y="4818063"/>
          <p14:tracePt t="28199" x="3663950" y="4818063"/>
          <p14:tracePt t="28216" x="3771900" y="4818063"/>
          <p14:tracePt t="28232" x="3875088" y="4822825"/>
          <p14:tracePt t="28249" x="3978275" y="4822825"/>
          <p14:tracePt t="28265" x="4075113" y="4822825"/>
          <p14:tracePt t="28282" x="4189413" y="4822825"/>
          <p14:tracePt t="28298" x="4297363" y="4829175"/>
          <p14:tracePt t="28316" x="4383088" y="4829175"/>
          <p14:tracePt t="28332" x="4492625" y="4829175"/>
          <p14:tracePt t="28349" x="4549775" y="4829175"/>
          <p14:tracePt t="28365" x="4600575" y="4829175"/>
          <p14:tracePt t="28382" x="4640263" y="4829175"/>
          <p14:tracePt t="28398" x="4657725" y="4829175"/>
          <p14:tracePt t="28415" x="4675188" y="4829175"/>
          <p14:tracePt t="28432" x="4679950" y="4829175"/>
          <p14:tracePt t="28449" x="4686300" y="4829175"/>
          <p14:tracePt t="28465" x="4692650" y="4829175"/>
          <p14:tracePt t="28482" x="4703763" y="4829175"/>
          <p14:tracePt t="28498" x="4714875" y="4829175"/>
          <p14:tracePt t="28516" x="4721225" y="4829175"/>
          <p14:tracePt t="28532" x="4743450" y="4829175"/>
          <p14:tracePt t="28549" x="4765675" y="4829175"/>
          <p14:tracePt t="28565" x="4783138" y="4829175"/>
          <p14:tracePt t="28582" x="4806950" y="4822825"/>
          <p14:tracePt t="28598" x="4818063" y="4822825"/>
          <p14:tracePt t="28616" x="4822825" y="4822825"/>
          <p14:tracePt t="28632" x="4829175" y="4822825"/>
          <p14:tracePt t="28649" x="4835525" y="4818063"/>
          <p14:tracePt t="28665" x="4840288" y="4818063"/>
          <p14:tracePt t="28708" x="4846638" y="4818063"/>
          <p14:tracePt t="28836" x="4851400" y="4818063"/>
          <p14:tracePt t="28868" x="4857750" y="4818063"/>
          <p14:tracePt t="29396" x="4857750" y="4822825"/>
          <p14:tracePt t="29403" x="4857750" y="4829175"/>
          <p14:tracePt t="29415" x="4857750" y="4835525"/>
          <p14:tracePt t="29432" x="4857750" y="4846638"/>
          <p14:tracePt t="29449" x="4851400" y="4857750"/>
          <p14:tracePt t="29465" x="4851400" y="4864100"/>
          <p14:tracePt t="29482" x="4846638" y="4875213"/>
          <p14:tracePt t="29498" x="4846638" y="4879975"/>
          <p14:tracePt t="29628" x="4846638" y="4886325"/>
          <p14:tracePt t="29634" x="4846638" y="4892675"/>
          <p14:tracePt t="29648" x="4846638" y="4897438"/>
          <p14:tracePt t="29665" x="4846638" y="4903788"/>
          <p14:tracePt t="29708" x="4846638" y="4908550"/>
          <p14:tracePt t="29756" x="4851400" y="4908550"/>
          <p14:tracePt t="29780" x="4857750" y="4908550"/>
          <p14:tracePt t="29812" x="4864100" y="4908550"/>
          <p14:tracePt t="29900" x="4868863" y="4908550"/>
          <p14:tracePt t="29916" x="4868863" y="4903788"/>
          <p14:tracePt t="29948" x="4875213" y="4903788"/>
          <p14:tracePt t="29948" x="4879975" y="4903788"/>
          <p14:tracePt t="30188" x="4879975" y="4897438"/>
          <p14:tracePt t="30198" x="4879975" y="4892675"/>
          <p14:tracePt t="30220" x="4879975" y="4886325"/>
          <p14:tracePt t="30236" x="4879975" y="4879975"/>
          <p14:tracePt t="30248" x="4886325" y="4879975"/>
          <p14:tracePt t="31124" x="4879975" y="4879975"/>
          <p14:tracePt t="31133" x="4875213" y="4879975"/>
          <p14:tracePt t="31152" x="4868863" y="4879975"/>
          <p14:tracePt t="31236" x="4864100" y="4879975"/>
          <p14:tracePt t="31292" x="4864100" y="4886325"/>
          <p14:tracePt t="31500" x="4868863" y="4892675"/>
          <p14:tracePt t="31515" x="4868863" y="4897438"/>
          <p14:tracePt t="31515" x="4875213" y="4903788"/>
          <p14:tracePt t="31516" x="4879975" y="4903788"/>
          <p14:tracePt t="31532" x="4879975" y="4921250"/>
          <p14:tracePt t="31549" x="4886325" y="4932363"/>
          <p14:tracePt t="31565" x="4886325" y="4943475"/>
          <p14:tracePt t="31582" x="4886325" y="4949825"/>
          <p14:tracePt t="31668" x="4886325" y="4954588"/>
          <p14:tracePt t="31682" x="4886325" y="4960938"/>
          <p14:tracePt t="31708" x="4886325" y="4965700"/>
          <p14:tracePt t="31868" x="4892675" y="4965700"/>
          <p14:tracePt t="32044" x="4892675" y="4960938"/>
          <p14:tracePt t="32070" x="4892675" y="4954588"/>
          <p14:tracePt t="32124" x="4892675" y="4949825"/>
          <p14:tracePt t="32228" x="4886325" y="4949825"/>
          <p14:tracePt t="32252" x="4879975" y="4949825"/>
          <p14:tracePt t="32260" x="4875213" y="4949825"/>
          <p14:tracePt t="32268" x="4851400" y="4949825"/>
          <p14:tracePt t="32282" x="4806950" y="4943475"/>
          <p14:tracePt t="32298" x="4737100" y="4937125"/>
          <p14:tracePt t="32315" x="4560888" y="4926013"/>
          <p14:tracePt t="32332" x="4411663" y="4908550"/>
          <p14:tracePt t="32349" x="4268788" y="4903788"/>
          <p14:tracePt t="32365" x="4132263" y="4897438"/>
          <p14:tracePt t="32382" x="4011613" y="4897438"/>
          <p14:tracePt t="32398" x="3892550" y="4892675"/>
          <p14:tracePt t="32415" x="3794125" y="4886325"/>
          <p14:tracePt t="32431" x="3708400" y="4879975"/>
          <p14:tracePt t="32449" x="3646488" y="4879975"/>
          <p14:tracePt t="32465" x="3589338" y="4875213"/>
          <p14:tracePt t="32482" x="3554413" y="4875213"/>
          <p14:tracePt t="32498" x="3521075" y="4875213"/>
          <p14:tracePt t="32498" x="3508375" y="4875213"/>
          <p14:tracePt t="32516" x="3479800" y="4875213"/>
          <p14:tracePt t="32532" x="3468688" y="4875213"/>
          <p14:tracePt t="32548" x="3451225" y="4875213"/>
          <p14:tracePt t="32565" x="3422650" y="4879975"/>
          <p14:tracePt t="32582" x="3394075" y="4879975"/>
          <p14:tracePt t="32598" x="3354388" y="4886325"/>
          <p14:tracePt t="32615" x="3314700" y="4892675"/>
          <p14:tracePt t="32631" x="3257550" y="4897438"/>
          <p14:tracePt t="32649" x="3206750" y="4903788"/>
          <p14:tracePt t="32665" x="3149600" y="4908550"/>
          <p14:tracePt t="32682" x="3097213" y="4908550"/>
          <p14:tracePt t="32698" x="3046413" y="4921250"/>
          <p14:tracePt t="32715" x="3011488" y="4926013"/>
          <p14:tracePt t="32731" x="2971800" y="4937125"/>
          <p14:tracePt t="32749" x="2960688" y="4943475"/>
          <p14:tracePt t="32765" x="2943225" y="4949825"/>
          <p14:tracePt t="32782" x="2925763" y="4949825"/>
          <p14:tracePt t="32799" x="2914650" y="4960938"/>
          <p14:tracePt t="32815" x="2908300" y="4960938"/>
          <p14:tracePt t="32900" x="2908300" y="4965700"/>
          <p14:tracePt t="32948" x="2903538" y="4965700"/>
          <p14:tracePt t="32948" x="2903538" y="4978400"/>
          <p14:tracePt t="32967" x="2897188" y="4983163"/>
          <p14:tracePt t="32982" x="2886075" y="5006975"/>
          <p14:tracePt t="32998" x="2879725" y="5029200"/>
          <p14:tracePt t="33015" x="2868613" y="5057775"/>
          <p14:tracePt t="33031" x="2863850" y="5086350"/>
          <p14:tracePt t="33048" x="2851150" y="5114925"/>
          <p14:tracePt t="33065" x="2851150" y="5143500"/>
          <p14:tracePt t="33082" x="2840038" y="5178425"/>
          <p14:tracePt t="33098" x="2840038" y="5200650"/>
          <p14:tracePt t="33115" x="2835275" y="5229225"/>
          <p14:tracePt t="33131" x="2835275" y="5268913"/>
          <p14:tracePt t="33148" x="2835275" y="5297488"/>
          <p14:tracePt t="33166" x="2835275" y="5326063"/>
          <p14:tracePt t="33181" x="2835275" y="5349875"/>
          <p14:tracePt t="33198" x="2835275" y="5383213"/>
          <p14:tracePt t="33215" x="2835275" y="5411788"/>
          <p14:tracePt t="33232" x="2840038" y="5457825"/>
          <p14:tracePt t="33248" x="2851150" y="5486400"/>
          <p14:tracePt t="33265" x="2851150" y="5514975"/>
          <p14:tracePt t="33281" x="2857500" y="5543550"/>
          <p14:tracePt t="33299" x="2863850" y="5572125"/>
          <p14:tracePt t="33315" x="2868613" y="5600700"/>
          <p14:tracePt t="33315" x="2868613" y="5618163"/>
          <p14:tracePt t="33332" x="2868613" y="5635625"/>
          <p14:tracePt t="33348" x="2874963" y="5646738"/>
          <p14:tracePt t="33365" x="2874963" y="5657850"/>
          <p14:tracePt t="33381" x="2874963" y="5664200"/>
          <p14:tracePt t="33420" x="2874963" y="5668963"/>
          <p14:tracePt t="34724" x="2874963" y="5664200"/>
          <p14:tracePt t="34748" x="2879725" y="5657850"/>
          <p14:tracePt t="34749" x="2879725" y="5646738"/>
          <p14:tracePt t="34765" x="2892425" y="5622925"/>
          <p14:tracePt t="34781" x="2897188" y="5607050"/>
          <p14:tracePt t="34798" x="2903538" y="5583238"/>
          <p14:tracePt t="34816" x="2908300" y="5561013"/>
          <p14:tracePt t="34831" x="2914650" y="5549900"/>
          <p14:tracePt t="34848" x="2921000" y="5543550"/>
          <p14:tracePt t="34865" x="2921000" y="5532438"/>
          <p14:tracePt t="34882" x="2925763" y="5521325"/>
          <p14:tracePt t="34898" x="2925763" y="5503863"/>
          <p14:tracePt t="34915" x="2932113" y="5486400"/>
          <p14:tracePt t="34931" x="2943225" y="5451475"/>
          <p14:tracePt t="34948" x="2960688" y="5429250"/>
          <p14:tracePt t="34965" x="2971800" y="5394325"/>
          <p14:tracePt t="34982" x="2982913" y="5365750"/>
          <p14:tracePt t="34998" x="3000375" y="5337175"/>
          <p14:tracePt t="35015" x="3017838" y="5314950"/>
          <p14:tracePt t="35031" x="3028950" y="5286375"/>
          <p14:tracePt t="35049" x="3046413" y="5264150"/>
          <p14:tracePt t="35065" x="3068638" y="5235575"/>
          <p14:tracePt t="35082" x="3092450" y="5207000"/>
          <p14:tracePt t="35098" x="3114675" y="5183188"/>
          <p14:tracePt t="35115" x="3136900" y="5165725"/>
          <p14:tracePt t="35131" x="3165475" y="5132388"/>
          <p14:tracePt t="35149" x="3178175" y="5121275"/>
          <p14:tracePt t="35165" x="3189288" y="5103813"/>
          <p14:tracePt t="35182" x="3206750" y="5092700"/>
          <p14:tracePt t="35198" x="3211513" y="5080000"/>
          <p14:tracePt t="35215" x="3222625" y="5068888"/>
          <p14:tracePt t="35231" x="3235325" y="5057775"/>
          <p14:tracePt t="35249" x="3246438" y="5057775"/>
          <p14:tracePt t="35265" x="3251200" y="5051425"/>
          <p14:tracePt t="35282" x="3257550" y="5046663"/>
          <p14:tracePt t="35298" x="3263900" y="5046663"/>
          <p14:tracePt t="35315" x="3263900" y="5035550"/>
          <p14:tracePt t="35332" x="3263900" y="5029200"/>
          <p14:tracePt t="35388" x="3263900" y="5022850"/>
          <p14:tracePt t="35404" x="3263900" y="5018088"/>
          <p14:tracePt t="35428" x="3263900" y="5011738"/>
          <p14:tracePt t="35452" x="3263900" y="5006975"/>
          <p14:tracePt t="35472" x="3263900" y="5000625"/>
          <p14:tracePt t="35500" x="3263900" y="4994275"/>
          <p14:tracePt t="35540" x="3263900" y="4989513"/>
          <p14:tracePt t="35580" x="3263900" y="4983163"/>
          <p14:tracePt t="35628" x="3263900" y="4978400"/>
          <p14:tracePt t="35804" x="3268663" y="4978400"/>
          <p14:tracePt t="35805" x="3275013" y="4978400"/>
          <p14:tracePt t="35836" x="3279775" y="4978400"/>
          <p14:tracePt t="35852" x="3286125" y="4972050"/>
          <p14:tracePt t="35860" x="3292475" y="4972050"/>
          <p14:tracePt t="35868" x="3303588" y="4972050"/>
          <p14:tracePt t="35882" x="3321050" y="4972050"/>
          <p14:tracePt t="35898" x="3332163" y="4972050"/>
          <p14:tracePt t="35915" x="3343275" y="4972050"/>
          <p14:tracePt t="35931" x="3360738" y="4972050"/>
          <p14:tracePt t="35948" x="3365500" y="4972050"/>
          <p14:tracePt t="35965" x="3378200" y="4972050"/>
          <p14:tracePt t="35981" x="3389313" y="4972050"/>
          <p14:tracePt t="35998" x="3406775" y="4972050"/>
          <p14:tracePt t="36015" x="3417888" y="4972050"/>
          <p14:tracePt t="36031" x="3435350" y="4972050"/>
          <p14:tracePt t="36048" x="3451225" y="4972050"/>
          <p14:tracePt t="36064" x="3468688" y="4972050"/>
          <p14:tracePt t="36082" x="3492500" y="4965700"/>
          <p14:tracePt t="36098" x="3508375" y="4960938"/>
          <p14:tracePt t="36115" x="3525838" y="4960938"/>
          <p14:tracePt t="36131" x="3543300" y="4960938"/>
          <p14:tracePt t="36148" x="3554413" y="4960938"/>
          <p14:tracePt t="36164" x="3565525" y="4960938"/>
          <p14:tracePt t="36181" x="3578225" y="4960938"/>
          <p14:tracePt t="36198" x="3582988" y="4960938"/>
          <p14:tracePt t="36215" x="3600450" y="4960938"/>
          <p14:tracePt t="36231" x="3617913" y="4954588"/>
          <p14:tracePt t="36248" x="3635375" y="4954588"/>
          <p14:tracePt t="36264" x="3663950" y="4949825"/>
          <p14:tracePt t="36281" x="3686175" y="4949825"/>
          <p14:tracePt t="36298" x="3708400" y="4949825"/>
          <p14:tracePt t="36315" x="3743325" y="4943475"/>
          <p14:tracePt t="36331" x="3778250" y="4943475"/>
          <p14:tracePt t="36349" x="3806825" y="4943475"/>
          <p14:tracePt t="36364" x="3835400" y="4943475"/>
          <p14:tracePt t="36381" x="3863975" y="4943475"/>
          <p14:tracePt t="36398" x="3886200" y="4943475"/>
          <p14:tracePt t="36415" x="3921125" y="4943475"/>
          <p14:tracePt t="36431" x="3949700" y="4943475"/>
          <p14:tracePt t="36448" x="3971925" y="4943475"/>
          <p14:tracePt t="36464" x="4000500" y="4943475"/>
          <p14:tracePt t="36481" x="4022725" y="4943475"/>
          <p14:tracePt t="36498" x="4046538" y="4943475"/>
          <p14:tracePt t="36514" x="4075113" y="4943475"/>
          <p14:tracePt t="36514" x="4079875" y="4943475"/>
          <p14:tracePt t="36532" x="4097338" y="4943475"/>
          <p14:tracePt t="36548" x="4108450" y="4937125"/>
          <p14:tracePt t="36565" x="4132263" y="4937125"/>
          <p14:tracePt t="36581" x="4149725" y="4937125"/>
          <p14:tracePt t="36598" x="4178300" y="4937125"/>
          <p14:tracePt t="36614" x="4194175" y="4937125"/>
          <p14:tracePt t="36632" x="4222750" y="4937125"/>
          <p14:tracePt t="36648" x="4246563" y="4937125"/>
          <p14:tracePt t="36665" x="4275138" y="4937125"/>
          <p14:tracePt t="36681" x="4303713" y="4937125"/>
          <p14:tracePt t="36698" x="4321175" y="4937125"/>
          <p14:tracePt t="36714" x="4343400" y="4937125"/>
          <p14:tracePt t="36714" x="4349750" y="4932363"/>
          <p14:tracePt t="36732" x="4371975" y="4932363"/>
          <p14:tracePt t="36748" x="4400550" y="4932363"/>
          <p14:tracePt t="36765" x="4429125" y="4926013"/>
          <p14:tracePt t="36781" x="4464050" y="4926013"/>
          <p14:tracePt t="36798" x="4497388" y="4926013"/>
          <p14:tracePt t="36815" x="4521200" y="4921250"/>
          <p14:tracePt t="36832" x="4537075" y="4921250"/>
          <p14:tracePt t="36848" x="4543425" y="4914900"/>
          <p14:tracePt t="37356" x="4537075" y="4914900"/>
          <p14:tracePt t="37372" x="4525963" y="4914900"/>
          <p14:tracePt t="37380" x="4521200" y="4914900"/>
          <p14:tracePt t="37388" x="4497388" y="4914900"/>
          <p14:tracePt t="37398" x="4475163" y="4914900"/>
          <p14:tracePt t="37414" x="4457700" y="4914900"/>
          <p14:tracePt t="37432" x="4440238" y="4914900"/>
          <p14:tracePt t="37448" x="4422775" y="4921250"/>
          <p14:tracePt t="37465" x="4406900" y="4921250"/>
          <p14:tracePt t="37481" x="4389438" y="4921250"/>
          <p14:tracePt t="37498" x="4365625" y="4921250"/>
          <p14:tracePt t="37515" x="4354513" y="4926013"/>
          <p14:tracePt t="37515" x="4343400" y="4926013"/>
          <p14:tracePt t="37532" x="4325938" y="4932363"/>
          <p14:tracePt t="37548" x="4303713" y="4937125"/>
          <p14:tracePt t="37565" x="4292600" y="4937125"/>
          <p14:tracePt t="37581" x="4264025" y="4937125"/>
          <p14:tracePt t="37598" x="4246563" y="4937125"/>
          <p14:tracePt t="37614" x="4217988" y="4937125"/>
          <p14:tracePt t="37631" x="4194175" y="4937125"/>
          <p14:tracePt t="37648" x="4171950" y="4943475"/>
          <p14:tracePt t="37665" x="4154488" y="4943475"/>
          <p14:tracePt t="37681" x="4132263" y="4949825"/>
          <p14:tracePt t="37698" x="4108450" y="4949825"/>
          <p14:tracePt t="37714" x="4079875" y="4949825"/>
          <p14:tracePt t="37714" x="4064000" y="4949825"/>
          <p14:tracePt t="37732" x="4029075" y="4949825"/>
          <p14:tracePt t="37748" x="3994150" y="4949825"/>
          <p14:tracePt t="37765" x="3954463" y="4949825"/>
          <p14:tracePt t="37781" x="3914775" y="4949825"/>
          <p14:tracePt t="37798" x="3875088" y="4954588"/>
          <p14:tracePt t="37815" x="3835400" y="4954588"/>
          <p14:tracePt t="37831" x="3800475" y="4954588"/>
          <p14:tracePt t="37848" x="3765550" y="4954588"/>
          <p14:tracePt t="37865" x="3736975" y="4954588"/>
          <p14:tracePt t="37881" x="3708400" y="4954588"/>
          <p14:tracePt t="37899" x="3675063" y="4954588"/>
          <p14:tracePt t="37915" x="3640138" y="4960938"/>
          <p14:tracePt t="37915" x="3622675" y="4960938"/>
          <p14:tracePt t="37932" x="3600450" y="4960938"/>
          <p14:tracePt t="37948" x="3565525" y="4965700"/>
          <p14:tracePt t="37965" x="3543300" y="4965700"/>
          <p14:tracePt t="37981" x="3521075" y="4972050"/>
          <p14:tracePt t="37998" x="3486150" y="4972050"/>
          <p14:tracePt t="38014" x="3457575" y="4972050"/>
          <p14:tracePt t="38031" x="3429000" y="4972050"/>
          <p14:tracePt t="38048" x="3400425" y="4972050"/>
          <p14:tracePt t="38064" x="3360738" y="4972050"/>
          <p14:tracePt t="38082" x="3332163" y="4972050"/>
          <p14:tracePt t="38098" x="3308350" y="4972050"/>
          <p14:tracePt t="38115" x="3279775" y="4972050"/>
          <p14:tracePt t="38131" x="3257550" y="4972050"/>
          <p14:tracePt t="38148" x="3246438" y="4972050"/>
          <p14:tracePt t="38164" x="3235325" y="4972050"/>
          <p14:tracePt t="38182" x="3228975" y="4972050"/>
          <p14:tracePt t="39132" x="3222625" y="4972050"/>
          <p14:tracePt t="39137" x="3217863" y="4972050"/>
          <p14:tracePt t="39148" x="3211513" y="4972050"/>
          <p14:tracePt t="39164" x="3206750" y="4972050"/>
          <p14:tracePt t="39181" x="3200400" y="4972050"/>
          <p14:tracePt t="39198" x="3194050" y="4972050"/>
          <p14:tracePt t="39699" x="3200400" y="4972050"/>
          <p14:tracePt t="39724" x="3206750" y="4972050"/>
          <p14:tracePt t="39747" x="3211513" y="4972050"/>
          <p14:tracePt t="39755" x="3217863" y="4972050"/>
          <p14:tracePt t="39795" x="3222625" y="4972050"/>
          <p14:tracePt t="40091" x="3228975" y="4972050"/>
          <p14:tracePt t="40099" x="3235325" y="4972050"/>
          <p14:tracePt t="40116" x="3240088" y="4972050"/>
          <p14:tracePt t="40124" x="3257550" y="4972050"/>
          <p14:tracePt t="40132" x="3292475" y="4972050"/>
          <p14:tracePt t="40148" x="3325813" y="4972050"/>
          <p14:tracePt t="40165" x="3378200" y="4972050"/>
          <p14:tracePt t="40181" x="3411538" y="4972050"/>
          <p14:tracePt t="40198" x="3446463" y="4972050"/>
          <p14:tracePt t="40214" x="3475038" y="4972050"/>
          <p14:tracePt t="40231" x="3497263" y="4972050"/>
          <p14:tracePt t="40248" x="3521075" y="4972050"/>
          <p14:tracePt t="40265" x="3536950" y="4972050"/>
          <p14:tracePt t="40281" x="3543300" y="4972050"/>
          <p14:tracePt t="41906" x="3549650" y="4972050"/>
          <p14:tracePt t="41922" x="3554413" y="4972050"/>
          <p14:tracePt t="41930" x="3560763" y="4972050"/>
          <p14:tracePt t="41946" x="3565525" y="4972050"/>
          <p14:tracePt t="41947" x="3578225" y="4972050"/>
          <p14:tracePt t="41963" x="3582988" y="4972050"/>
          <p14:tracePt t="41980" x="3594100" y="4972050"/>
          <p14:tracePt t="42227" x="3600450" y="4972050"/>
          <p14:tracePt t="42237" x="3606800" y="4972050"/>
          <p14:tracePt t="42248" x="3611563" y="4972050"/>
          <p14:tracePt t="42264" x="3629025" y="4972050"/>
          <p14:tracePt t="42281" x="3640138" y="4972050"/>
          <p14:tracePt t="42297" x="3657600" y="4972050"/>
          <p14:tracePt t="42315" x="3675063" y="4972050"/>
          <p14:tracePt t="42331" x="3697288" y="4972050"/>
          <p14:tracePt t="42348" x="3703638" y="4972050"/>
          <p14:tracePt t="42364" x="3714750" y="4972050"/>
          <p14:tracePt t="42381" x="3721100" y="4972050"/>
          <p14:tracePt t="42515" x="3725863" y="4972050"/>
          <p14:tracePt t="42539" x="3732213" y="4972050"/>
          <p14:tracePt t="42547" x="3754438" y="4965700"/>
          <p14:tracePt t="42565" x="3771900" y="4965700"/>
          <p14:tracePt t="42581" x="3789363" y="4965700"/>
          <p14:tracePt t="42597" x="3806825" y="4965700"/>
          <p14:tracePt t="42614" x="3817938" y="4965700"/>
          <p14:tracePt t="42631" x="3829050" y="4965700"/>
          <p14:tracePt t="42648" x="3835400" y="4965700"/>
          <p14:tracePt t="42664" x="3840163" y="4965700"/>
          <p14:tracePt t="42681" x="3851275" y="4965700"/>
          <p14:tracePt t="42697" x="3857625" y="4960938"/>
          <p14:tracePt t="42715" x="3868738" y="4960938"/>
          <p14:tracePt t="42731" x="3892550" y="4960938"/>
          <p14:tracePt t="42748" x="3908425" y="4960938"/>
          <p14:tracePt t="42764" x="3921125" y="4960938"/>
          <p14:tracePt t="42781" x="3932238" y="4960938"/>
          <p14:tracePt t="42797" x="3943350" y="4960938"/>
          <p14:tracePt t="42815" x="3949700" y="4960938"/>
          <p14:tracePt t="42831" x="3960813" y="4960938"/>
          <p14:tracePt t="42848" x="3965575" y="4960938"/>
          <p14:tracePt t="42995" x="3971925" y="4960938"/>
          <p14:tracePt t="42998" x="3978275" y="4960938"/>
          <p14:tracePt t="43014" x="3978275" y="4954588"/>
          <p14:tracePt t="43047" x="3983038" y="4954588"/>
          <p14:tracePt t="43067" x="3989388" y="4954588"/>
          <p14:tracePt t="43107" x="3994150" y="4954588"/>
          <p14:tracePt t="43123" x="4000500" y="4954588"/>
          <p14:tracePt t="43127" x="4000500" y="4949825"/>
          <p14:tracePt t="43131" x="4006850" y="4949825"/>
          <p14:tracePt t="43147" x="4011613" y="4949825"/>
          <p14:tracePt t="43164" x="4022725" y="4949825"/>
          <p14:tracePt t="43181" x="4040188" y="4949825"/>
          <p14:tracePt t="43198" x="4064000" y="4949825"/>
          <p14:tracePt t="43214" x="4075113" y="4949825"/>
          <p14:tracePt t="43231" x="4092575" y="4949825"/>
          <p14:tracePt t="43247" x="4103688" y="4949825"/>
          <p14:tracePt t="43283" x="4108450" y="4949825"/>
          <p14:tracePt t="43291" x="4114800" y="4949825"/>
          <p14:tracePt t="43298" x="4121150" y="4954588"/>
          <p14:tracePt t="43314" x="4132263" y="4965700"/>
          <p14:tracePt t="43314" x="4137025" y="4972050"/>
          <p14:tracePt t="43332" x="4149725" y="4983163"/>
          <p14:tracePt t="43347" x="4160838" y="4994275"/>
          <p14:tracePt t="43365" x="4171950" y="5006975"/>
          <p14:tracePt t="43381" x="4178300" y="5011738"/>
          <p14:tracePt t="43398" x="4178300" y="5022850"/>
          <p14:tracePt t="43414" x="4183063" y="5029200"/>
          <p14:tracePt t="43431" x="4189413" y="5040313"/>
          <p14:tracePt t="43448" x="4194175" y="5064125"/>
          <p14:tracePt t="43464" x="4200525" y="5080000"/>
          <p14:tracePt t="43481" x="4200525" y="5103813"/>
          <p14:tracePt t="43498" x="4200525" y="5121275"/>
          <p14:tracePt t="43514" x="4200525" y="5132388"/>
          <p14:tracePt t="43514" x="4200525" y="5137150"/>
          <p14:tracePt t="43531" x="4200525" y="5149850"/>
          <p14:tracePt t="43547" x="4200525" y="5160963"/>
          <p14:tracePt t="43565" x="4200525" y="5172075"/>
          <p14:tracePt t="43581" x="4200525" y="5178425"/>
          <p14:tracePt t="43598" x="4200525" y="5183188"/>
          <p14:tracePt t="43614" x="4194175" y="5194300"/>
          <p14:tracePt t="43631" x="4189413" y="5207000"/>
          <p14:tracePt t="43647" x="4178300" y="5218113"/>
          <p14:tracePt t="43665" x="4178300" y="5229225"/>
          <p14:tracePt t="43681" x="4171950" y="5240338"/>
          <p14:tracePt t="43698" x="4171950" y="5246688"/>
          <p14:tracePt t="43714" x="4165600" y="5246688"/>
          <p14:tracePt t="43714" x="4165600" y="5251450"/>
          <p14:tracePt t="43867" x="4165600" y="5257800"/>
          <p14:tracePt t="43883" x="4160838" y="5257800"/>
          <p14:tracePt t="43899" x="4160838" y="5264150"/>
          <p14:tracePt t="43915" x="4160838" y="5268913"/>
          <p14:tracePt t="44035" x="4154488" y="5268913"/>
          <p14:tracePt t="44054" x="4149725" y="5268913"/>
          <p14:tracePt t="44064" x="4143375" y="5268913"/>
          <p14:tracePt t="44081" x="4137025" y="5268913"/>
          <p14:tracePt t="44098" x="4132263" y="5264150"/>
          <p14:tracePt t="44114" x="4114800" y="5257800"/>
          <p14:tracePt t="44131" x="4108450" y="5257800"/>
          <p14:tracePt t="44148" x="4097338" y="5251450"/>
          <p14:tracePt t="44164" x="4086225" y="5251450"/>
          <p14:tracePt t="44181" x="4075113" y="5246688"/>
          <p14:tracePt t="44197" x="4064000" y="5246688"/>
          <p14:tracePt t="44214" x="4057650" y="5246688"/>
          <p14:tracePt t="44231" x="4051300" y="5246688"/>
          <p14:tracePt t="45555" x="4046538" y="5246688"/>
          <p14:tracePt t="45571" x="4040188" y="5246688"/>
          <p14:tracePt t="45595" x="4035425" y="5246688"/>
          <p14:tracePt t="45605" x="4029075" y="5246688"/>
          <p14:tracePt t="45614" x="4017963" y="5246688"/>
          <p14:tracePt t="45631" x="4006850" y="5246688"/>
          <p14:tracePt t="45648" x="3994150" y="5246688"/>
          <p14:tracePt t="45664" x="3978275" y="5246688"/>
          <p14:tracePt t="45681" x="3971925" y="5246688"/>
          <p14:tracePt t="45697" x="3965575" y="5246688"/>
          <p14:tracePt t="45714" x="3954463" y="5246688"/>
          <p14:tracePt t="45731" x="3943350" y="5240338"/>
          <p14:tracePt t="45748" x="3932238" y="5240338"/>
          <p14:tracePt t="45764" x="3914775" y="5240338"/>
          <p14:tracePt t="45781" x="3897313" y="5235575"/>
          <p14:tracePt t="45797" x="3875088" y="5235575"/>
          <p14:tracePt t="45814" x="3857625" y="5235575"/>
          <p14:tracePt t="45831" x="3846513" y="5235575"/>
          <p14:tracePt t="45848" x="3829050" y="5229225"/>
          <p14:tracePt t="45864" x="3822700" y="5229225"/>
          <p14:tracePt t="45881" x="3817938" y="5229225"/>
          <p14:tracePt t="45923" x="3811588" y="5229225"/>
          <p14:tracePt t="45955" x="3806825" y="5229225"/>
          <p14:tracePt t="45963" x="3794125" y="5222875"/>
          <p14:tracePt t="45981" x="3789363" y="5222875"/>
          <p14:tracePt t="45997" x="3783013" y="5222875"/>
          <p14:tracePt t="46014" x="3778250" y="5222875"/>
          <p14:tracePt t="46031" x="3765550" y="5222875"/>
          <p14:tracePt t="46047" x="3760788" y="5222875"/>
          <p14:tracePt t="46064" x="3749675" y="5229225"/>
          <p14:tracePt t="46081" x="3736975" y="5229225"/>
          <p14:tracePt t="46097" x="3732213" y="5229225"/>
          <p14:tracePt t="46114" x="3725863" y="5229225"/>
          <p14:tracePt t="46130" x="3721100" y="5229225"/>
          <p14:tracePt t="46179" x="3714750" y="5229225"/>
          <p14:tracePt t="46211" x="3708400" y="5229225"/>
          <p14:tracePt t="46243" x="3703638" y="5229225"/>
          <p14:tracePt t="46250" x="3697288" y="5229225"/>
          <p14:tracePt t="46475" x="3692525" y="5229225"/>
          <p14:tracePt t="46480" x="3686175" y="5229225"/>
          <p14:tracePt t="46498" x="3675063" y="5229225"/>
          <p14:tracePt t="46514" x="3668713" y="5229225"/>
          <p14:tracePt t="46531" x="3657600" y="5229225"/>
          <p14:tracePt t="46547" x="3635375" y="5229225"/>
          <p14:tracePt t="46564" x="3622675" y="5229225"/>
          <p14:tracePt t="46580" x="3606800" y="5229225"/>
          <p14:tracePt t="46598" x="3594100" y="5229225"/>
          <p14:tracePt t="46614" x="3589338" y="5229225"/>
          <p14:tracePt t="46631" x="3582988" y="5229225"/>
          <p14:tracePt t="46647" x="3578225" y="5229225"/>
          <p14:tracePt t="46715" x="3571875" y="5229225"/>
          <p14:tracePt t="46771" x="3565525" y="5229225"/>
          <p14:tracePt t="46787" x="3560763" y="5229225"/>
          <p14:tracePt t="46811" x="3554413" y="5229225"/>
          <p14:tracePt t="46835" x="3549650" y="5229225"/>
          <p14:tracePt t="46867" x="3543300" y="5229225"/>
          <p14:tracePt t="46880" x="3536950" y="5229225"/>
          <p14:tracePt t="47187" x="3532188" y="5229225"/>
          <p14:tracePt t="47203" x="3525838" y="5229225"/>
          <p14:tracePt t="47211" x="3521075" y="5229225"/>
          <p14:tracePt t="47222" x="3514725" y="5229225"/>
          <p14:tracePt t="47230" x="3508375" y="5229225"/>
          <p14:tracePt t="47247" x="3503613" y="5229225"/>
          <p14:tracePt t="47264" x="3497263" y="5235575"/>
          <p14:tracePt t="47395" x="3492500" y="5235575"/>
          <p14:tracePt t="47419" x="3486150" y="5235575"/>
          <p14:tracePt t="47430" x="3479800" y="5235575"/>
          <p14:tracePt t="47451" x="3475038" y="5235575"/>
          <p14:tracePt t="47453" x="3463925" y="5235575"/>
          <p14:tracePt t="47464" x="3446463" y="5235575"/>
          <p14:tracePt t="47480" x="3422650" y="5240338"/>
          <p14:tracePt t="47498" x="3400425" y="5240338"/>
          <p14:tracePt t="47514" x="3371850" y="5240338"/>
          <p14:tracePt t="47514" x="3360738" y="5240338"/>
          <p14:tracePt t="47531" x="3343275" y="5240338"/>
          <p14:tracePt t="47547" x="3321050" y="5240338"/>
          <p14:tracePt t="47564" x="3303588" y="5240338"/>
          <p14:tracePt t="47580" x="3286125" y="5240338"/>
          <p14:tracePt t="47597" x="3275013" y="5240338"/>
          <p14:tracePt t="47614" x="3275013" y="5246688"/>
          <p14:tracePt t="47683" x="3275013" y="5251450"/>
          <p14:tracePt t="47699" x="3275013" y="5257800"/>
          <p14:tracePt t="47699" x="3275013" y="5264150"/>
          <p14:tracePt t="47714" x="3275013" y="5275263"/>
          <p14:tracePt t="47731" x="3286125" y="5280025"/>
          <p14:tracePt t="47747" x="3286125" y="5286375"/>
          <p14:tracePt t="47764" x="3297238" y="5286375"/>
          <p14:tracePt t="47780" x="3303588" y="5292725"/>
          <p14:tracePt t="47798" x="3308350" y="5292725"/>
          <p14:tracePt t="47814" x="3321050" y="5292725"/>
          <p14:tracePt t="47851" x="3325813" y="5292725"/>
          <p14:tracePt t="47875" x="3332163" y="5292725"/>
          <p14:tracePt t="47882" x="3336925" y="5292725"/>
          <p14:tracePt t="47897" x="3343275" y="5292725"/>
          <p14:tracePt t="47914" x="3349625" y="5292725"/>
          <p14:tracePt t="47930" x="3360738" y="5280025"/>
          <p14:tracePt t="47947" x="3371850" y="5275263"/>
          <p14:tracePt t="47964" x="3378200" y="5275263"/>
          <p14:tracePt t="47980" x="3382963" y="5268913"/>
          <p14:tracePt t="47997" x="3389313" y="5268913"/>
          <p14:tracePt t="48051" x="3389313" y="5264150"/>
          <p14:tracePt t="48067" x="3389313" y="5257800"/>
          <p14:tracePt t="48091" x="3389313" y="5251450"/>
          <p14:tracePt t="48114" x="3389313" y="5246688"/>
          <p14:tracePt t="48131" x="3382963" y="5240338"/>
          <p14:tracePt t="48132" x="3378200" y="5240338"/>
          <p14:tracePt t="48147" x="3371850" y="5235575"/>
          <p14:tracePt t="48164" x="3365500" y="5235575"/>
          <p14:tracePt t="48181" x="3360738" y="5235575"/>
          <p14:tracePt t="48197" x="3349625" y="5257800"/>
          <p14:tracePt t="48215" x="3349625" y="5286375"/>
          <p14:tracePt t="48230" x="3349625" y="5314950"/>
          <p14:tracePt t="48247" x="3360738" y="5343525"/>
          <p14:tracePt t="48264" x="3394075" y="5354638"/>
          <p14:tracePt t="48281" x="3435350" y="5354638"/>
          <p14:tracePt t="48297" x="3479800" y="5343525"/>
          <p14:tracePt t="48314" x="3514725" y="5321300"/>
          <p14:tracePt t="48330" x="3525838" y="5292725"/>
          <p14:tracePt t="48348" x="3525838" y="5275263"/>
          <p14:tracePt t="48364" x="3525838" y="5264150"/>
          <p14:tracePt t="48381" x="3521075" y="5257800"/>
          <p14:tracePt t="48397" x="3508375" y="5257800"/>
          <p14:tracePt t="48414" x="3503613" y="5257800"/>
          <p14:tracePt t="48430" x="3497263" y="5257800"/>
          <p14:tracePt t="48467" x="3492500" y="5257800"/>
          <p14:tracePt t="48483" x="3492500" y="5264150"/>
          <p14:tracePt t="48497" x="3492500" y="5268913"/>
          <p14:tracePt t="48579" x="3497263" y="5268913"/>
          <p14:tracePt t="48597" x="3503613" y="5268913"/>
          <p14:tracePt t="48601" x="3508375" y="5268913"/>
          <p14:tracePt t="48614" x="3521075" y="5268913"/>
          <p14:tracePt t="48651" x="3525838" y="5268913"/>
          <p14:tracePt t="48664" x="3536950" y="5268913"/>
          <p14:tracePt t="48681" x="3571875" y="5251450"/>
          <p14:tracePt t="48697" x="3617913" y="5240338"/>
          <p14:tracePt t="48714" x="3668713" y="5235575"/>
          <p14:tracePt t="48730" x="3736975" y="5222875"/>
          <p14:tracePt t="48748" x="3743325" y="5218113"/>
          <p14:tracePt t="48787" x="3743325" y="5211763"/>
          <p14:tracePt t="48811" x="3736975" y="5207000"/>
          <p14:tracePt t="48830" x="3736975" y="5200650"/>
          <p14:tracePt t="48847" x="3725863" y="5200650"/>
          <p14:tracePt t="48848" x="3714750" y="5200650"/>
          <p14:tracePt t="48864" x="3703638" y="5200650"/>
          <p14:tracePt t="48881" x="3692525" y="5207000"/>
          <p14:tracePt t="48897" x="3686175" y="5229225"/>
          <p14:tracePt t="48914" x="3686175" y="5264150"/>
          <p14:tracePt t="48930" x="3697288" y="5297488"/>
          <p14:tracePt t="48948" x="3708400" y="5303838"/>
          <p14:tracePt t="48964" x="3732213" y="5303838"/>
          <p14:tracePt t="48980" x="3749675" y="5303838"/>
          <p14:tracePt t="48997" x="3760788" y="5292725"/>
          <p14:tracePt t="49014" x="3765550" y="5275263"/>
          <p14:tracePt t="49030" x="3765550" y="5268913"/>
          <p14:tracePt t="49047" x="3765550" y="5257800"/>
          <p14:tracePt t="49064" x="3765550" y="5251450"/>
          <p14:tracePt t="49080" x="3760788" y="5251450"/>
          <p14:tracePt t="49097" x="3760788" y="5246688"/>
          <p14:tracePt t="50483" x="3765550" y="5246688"/>
          <p14:tracePt t="50497" x="3771900" y="5246688"/>
          <p14:tracePt t="50515" x="3778250" y="5240338"/>
          <p14:tracePt t="50515" x="3783013" y="5240338"/>
          <p14:tracePt t="50530" x="3806825" y="5240338"/>
          <p14:tracePt t="51267" x="3806825" y="5235575"/>
          <p14:tracePt t="51323" x="3806825" y="5229225"/>
          <p14:tracePt t="51379" x="3806825" y="5222875"/>
          <p14:tracePt t="51411" x="3806825" y="5218113"/>
          <p14:tracePt t="51413" x="3806825" y="5211763"/>
          <p14:tracePt t="51430" x="3811588" y="5211763"/>
          <p14:tracePt t="51447" x="3811588" y="5200650"/>
          <p14:tracePt t="51483" x="3811588" y="5194300"/>
          <p14:tracePt t="51539" x="3811588" y="5189538"/>
          <p14:tracePt t="51555" x="3811588" y="5183188"/>
          <p14:tracePt t="51572" x="3811588" y="5178425"/>
          <p14:tracePt t="51581" x="3811588" y="5172075"/>
          <p14:tracePt t="51619" x="3811588" y="5165725"/>
          <p14:tracePt t="55187" x="3817938" y="5165725"/>
          <p14:tracePt t="55213" x="3822700" y="5160963"/>
          <p14:tracePt t="55214" x="3829050" y="5160963"/>
          <p14:tracePt t="55230" x="3835400" y="5160963"/>
          <p14:tracePt t="55247" x="3840163" y="5154613"/>
          <p14:tracePt t="55263" x="3851275" y="5154613"/>
          <p14:tracePt t="55280" x="3857625" y="5154613"/>
          <p14:tracePt t="55296" x="3863975" y="5149850"/>
          <p14:tracePt t="55313" x="3868738" y="5149850"/>
          <p14:tracePt t="55330" x="3875088" y="5149850"/>
          <p14:tracePt t="56331" x="3879850" y="5149850"/>
          <p14:tracePt t="56331" x="3879850" y="5143500"/>
          <p14:tracePt t="56347" x="3903663" y="5137150"/>
          <p14:tracePt t="56364" x="3925888" y="5132388"/>
          <p14:tracePt t="56380" x="3954463" y="5126038"/>
          <p14:tracePt t="56397" x="3978275" y="5121275"/>
          <p14:tracePt t="56413" x="4000500" y="5114925"/>
          <p14:tracePt t="56430" x="4017963" y="5108575"/>
          <p14:tracePt t="56446" x="4046538" y="5103813"/>
          <p14:tracePt t="56464" x="4079875" y="5097463"/>
          <p14:tracePt t="56480" x="4125913" y="5080000"/>
          <p14:tracePt t="56497" x="4183063" y="5068888"/>
          <p14:tracePt t="56513" x="4264025" y="5046663"/>
          <p14:tracePt t="56513" x="4303713" y="5040313"/>
          <p14:tracePt t="56530" x="4389438" y="5022850"/>
          <p14:tracePt t="56547" x="4468813" y="5006975"/>
          <p14:tracePt t="56563" x="4554538" y="4989513"/>
          <p14:tracePt t="56580" x="4640263" y="4978400"/>
          <p14:tracePt t="56597" x="4721225" y="4965700"/>
          <p14:tracePt t="56613" x="4789488" y="4954588"/>
          <p14:tracePt t="56631" x="4868863" y="4943475"/>
          <p14:tracePt t="56646" x="4943475" y="4932363"/>
          <p14:tracePt t="56663" x="4989513" y="4926013"/>
          <p14:tracePt t="56680" x="5006975" y="4921250"/>
          <p14:tracePt t="56697" x="5011738" y="4921250"/>
          <p14:tracePt t="56850" x="5018088" y="4921250"/>
          <p14:tracePt t="57018" x="5011738" y="4921250"/>
          <p14:tracePt t="57034" x="5006975" y="4921250"/>
          <p14:tracePt t="57050" x="5000625" y="4921250"/>
          <p14:tracePt t="57055" x="4994275" y="4921250"/>
          <p14:tracePt t="57063" x="4983163" y="4921250"/>
          <p14:tracePt t="57080" x="4960938" y="4921250"/>
          <p14:tracePt t="57097" x="4949825" y="4921250"/>
          <p14:tracePt t="57113" x="4937125" y="4921250"/>
          <p14:tracePt t="57113" x="4932363" y="4921250"/>
          <p14:tracePt t="57131" x="4914900" y="4921250"/>
          <p14:tracePt t="57147" x="4903788" y="4921250"/>
          <p14:tracePt t="57163" x="4897438" y="4921250"/>
          <p14:tracePt t="57180" x="4886325" y="4921250"/>
          <p14:tracePt t="57197" x="4875213" y="4921250"/>
          <p14:tracePt t="57213" x="4864100" y="4921250"/>
          <p14:tracePt t="57230" x="4857750" y="4921250"/>
          <p14:tracePt t="57246" x="4851400" y="4921250"/>
          <p14:tracePt t="57291" x="4846638" y="4921250"/>
          <p14:tracePt t="58266" x="4851400" y="4921250"/>
          <p14:tracePt t="58282" x="4857750" y="4921250"/>
          <p14:tracePt t="58298" x="4868863" y="4921250"/>
          <p14:tracePt t="58306" x="4886325" y="4921250"/>
          <p14:tracePt t="58313" x="4914900" y="4921250"/>
          <p14:tracePt t="58330" x="4972050" y="4921250"/>
          <p14:tracePt t="58347" x="5006975" y="4921250"/>
          <p14:tracePt t="58363" x="5040313" y="4914900"/>
          <p14:tracePt t="58380" x="5064125" y="4914900"/>
          <p14:tracePt t="58396" x="5092700" y="4914900"/>
          <p14:tracePt t="58414" x="5126038" y="4908550"/>
          <p14:tracePt t="58430" x="5160963" y="4908550"/>
          <p14:tracePt t="58447" x="5207000" y="4908550"/>
          <p14:tracePt t="58463" x="5257800" y="4903788"/>
          <p14:tracePt t="58480" x="5297488" y="4903788"/>
          <p14:tracePt t="58496" x="5337175" y="4903788"/>
          <p14:tracePt t="58513" x="5389563" y="4897438"/>
          <p14:tracePt t="58530" x="5451475" y="4897438"/>
          <p14:tracePt t="58547" x="5497513" y="4897438"/>
          <p14:tracePt t="58563" x="5537200" y="4897438"/>
          <p14:tracePt t="58580" x="5572125" y="4897438"/>
          <p14:tracePt t="58596" x="5600700" y="4897438"/>
          <p14:tracePt t="58613" x="5629275" y="4897438"/>
          <p14:tracePt t="58629" x="5664200" y="4897438"/>
          <p14:tracePt t="58647" x="5692775" y="4897438"/>
          <p14:tracePt t="58663" x="5721350" y="4897438"/>
          <p14:tracePt t="58680" x="5749925" y="4897438"/>
          <p14:tracePt t="58696" x="5772150" y="4897438"/>
          <p14:tracePt t="58713" x="5789613" y="4897438"/>
          <p14:tracePt t="58729" x="5822950" y="4897438"/>
          <p14:tracePt t="58747" x="5846763" y="4897438"/>
          <p14:tracePt t="58763" x="5864225" y="4897438"/>
          <p14:tracePt t="58780" x="5880100" y="4897438"/>
          <p14:tracePt t="58796" x="5897563" y="4897438"/>
          <p14:tracePt t="58814" x="5915025" y="4897438"/>
          <p14:tracePt t="58829" x="5926138" y="4897438"/>
          <p14:tracePt t="58847" x="5937250" y="4897438"/>
          <p14:tracePt t="58863" x="5949950" y="4897438"/>
          <p14:tracePt t="58880" x="5965825" y="4897438"/>
          <p14:tracePt t="58896" x="5989638" y="4897438"/>
          <p14:tracePt t="58913" x="6011863" y="4897438"/>
          <p14:tracePt t="58929" x="6069013" y="4897438"/>
          <p14:tracePt t="58947" x="6097588" y="4897438"/>
          <p14:tracePt t="58963" x="6132513" y="4897438"/>
          <p14:tracePt t="58980" x="6154738" y="4897438"/>
          <p14:tracePt t="58996" x="6165850" y="4897438"/>
          <p14:tracePt t="59013" x="6172200" y="4897438"/>
          <p14:tracePt t="59058" x="6178550" y="4897438"/>
          <p14:tracePt t="59114" x="6183313" y="4897438"/>
          <p14:tracePt t="59154" x="6189663" y="4897438"/>
          <p14:tracePt t="59267" x="6189663" y="4903788"/>
          <p14:tracePt t="59267" x="6194425" y="4903788"/>
          <p14:tracePt t="59280" x="6200775" y="4903788"/>
          <p14:tracePt t="59296" x="6207125" y="4903788"/>
          <p14:tracePt t="59313" x="6211888" y="4903788"/>
          <p14:tracePt t="59330" x="6223000" y="4903788"/>
          <p14:tracePt t="59347" x="6229350" y="4903788"/>
          <p14:tracePt t="59363" x="6235700" y="4903788"/>
          <p14:tracePt t="59380" x="6240463" y="4903788"/>
          <p14:tracePt t="59396" x="6251575" y="4903788"/>
          <p14:tracePt t="59413" x="6257925" y="4903788"/>
          <p14:tracePt t="59450" x="6264275" y="4903788"/>
          <p14:tracePt t="59538" x="6269038" y="4903788"/>
          <p14:tracePt t="61915" x="6269038" y="4908550"/>
          <p14:tracePt t="62235" x="6264275" y="4908550"/>
          <p14:tracePt t="62315" x="6264275" y="4914900"/>
          <p14:tracePt t="62467" x="6264275" y="4921250"/>
          <p14:tracePt t="62483" x="6257925" y="4921250"/>
          <p14:tracePt t="62484" x="6257925" y="4926013"/>
          <p14:tracePt t="63291" x="6264275" y="4926013"/>
          <p14:tracePt t="63827" x="6269038" y="4926013"/>
          <p14:tracePt t="63875" x="6275388" y="4926013"/>
          <p14:tracePt t="63891" x="6297613" y="4926013"/>
          <p14:tracePt t="63899" x="6394450" y="4932363"/>
          <p14:tracePt t="63915" x="6508750" y="4937125"/>
          <p14:tracePt t="63931" x="6651625" y="4937125"/>
          <p14:tracePt t="63947" x="6864350" y="4937125"/>
          <p14:tracePt t="63964" x="7011988" y="4937125"/>
          <p14:tracePt t="63980" x="7154863" y="4937125"/>
          <p14:tracePt t="63997" x="7258050" y="4937125"/>
          <p14:tracePt t="64014" x="7326313" y="4937125"/>
          <p14:tracePt t="64030" x="7378700" y="4943475"/>
          <p14:tracePt t="64047" x="7435850" y="4960938"/>
          <p14:tracePt t="64064" x="7486650" y="4965700"/>
          <p14:tracePt t="64080" x="7537450" y="4965700"/>
          <p14:tracePt t="64097" x="7583488" y="4965700"/>
          <p14:tracePt t="64113" x="7623175" y="4965700"/>
          <p14:tracePt t="64131" x="7664450" y="4960938"/>
          <p14:tracePt t="64147" x="7675563" y="4954588"/>
          <p14:tracePt t="64164" x="7680325" y="4949825"/>
          <p14:tracePt t="64180" x="7686675" y="4943475"/>
          <p14:tracePt t="64235" x="7693025" y="4943475"/>
          <p14:tracePt t="64243" x="7697788" y="4943475"/>
          <p14:tracePt t="64263" x="7704138" y="4943475"/>
          <p14:tracePt t="64264" x="7708900" y="4949825"/>
          <p14:tracePt t="64280" x="7715250" y="4949825"/>
          <p14:tracePt t="64297" x="7721600" y="4949825"/>
          <p14:tracePt t="64313" x="7726363" y="4949825"/>
          <p14:tracePt t="64363" x="7732713" y="4949825"/>
          <p14:tracePt t="64371" x="7737475" y="4949825"/>
          <p14:tracePt t="64435" x="7743825" y="4949825"/>
          <p14:tracePt t="64483" x="7750175" y="4949825"/>
          <p14:tracePt t="65123" x="7750175" y="4954588"/>
          <p14:tracePt t="65195" x="7754938" y="4954588"/>
          <p14:tracePt t="65219" x="7761288" y="4954588"/>
          <p14:tracePt t="65235" x="7766050" y="4954588"/>
          <p14:tracePt t="65247" x="7772400" y="4954588"/>
          <p14:tracePt t="65263" x="7778750" y="4954588"/>
          <p14:tracePt t="65315" x="7783513" y="4954588"/>
          <p14:tracePt t="65363" x="7789863" y="4954588"/>
          <p14:tracePt t="65475" x="7794625" y="4954588"/>
          <p14:tracePt t="65531" x="7794625" y="4960938"/>
          <p14:tracePt t="66819" x="7789863" y="4960938"/>
          <p14:tracePt t="66835" x="7789863" y="4965700"/>
          <p14:tracePt t="66847" x="7783513" y="4965700"/>
          <p14:tracePt t="66853" x="7778750" y="4965700"/>
          <p14:tracePt t="66864" x="7772400" y="4965700"/>
          <p14:tracePt t="67011" x="7766050" y="4965700"/>
          <p14:tracePt t="67022" x="7761288" y="4965700"/>
          <p14:tracePt t="67030" x="7754938" y="4965700"/>
          <p14:tracePt t="67047" x="7750175" y="4965700"/>
          <p14:tracePt t="67064" x="7732713" y="4965700"/>
          <p14:tracePt t="67080" x="7715250" y="4965700"/>
          <p14:tracePt t="67097" x="7686675" y="4972050"/>
          <p14:tracePt t="67113" x="7658100" y="4978400"/>
          <p14:tracePt t="67130" x="7600950" y="4978400"/>
          <p14:tracePt t="67147" x="7480300" y="4978400"/>
          <p14:tracePt t="67164" x="7407275" y="4978400"/>
          <p14:tracePt t="67180" x="7321550" y="4978400"/>
          <p14:tracePt t="67197" x="7235825" y="4978400"/>
          <p14:tracePt t="67213" x="7161213" y="4978400"/>
          <p14:tracePt t="67230" x="7104063" y="4978400"/>
          <p14:tracePt t="67247" x="7040563" y="4972050"/>
          <p14:tracePt t="67264" x="6978650" y="4965700"/>
          <p14:tracePt t="67280" x="6904038" y="4965700"/>
          <p14:tracePt t="67297" x="6840538" y="4965700"/>
          <p14:tracePt t="67313" x="6778625" y="4965700"/>
          <p14:tracePt t="67313" x="6743700" y="4965700"/>
          <p14:tracePt t="67331" x="6697663" y="4965700"/>
          <p14:tracePt t="67347" x="6646863" y="4972050"/>
          <p14:tracePt t="67364" x="6594475" y="4972050"/>
          <p14:tracePt t="67380" x="6554788" y="4978400"/>
          <p14:tracePt t="67397" x="6526213" y="4978400"/>
          <p14:tracePt t="67413" x="6503988" y="4978400"/>
          <p14:tracePt t="67430" x="6492875" y="4978400"/>
          <p14:tracePt t="67447" x="6486525" y="4978400"/>
          <p14:tracePt t="67463" x="6480175" y="4978400"/>
          <p14:tracePt t="67480" x="6464300" y="4978400"/>
          <p14:tracePt t="67497" x="6446838" y="4978400"/>
          <p14:tracePt t="67513" x="6423025" y="4978400"/>
          <p14:tracePt t="67530" x="6394450" y="4978400"/>
          <p14:tracePt t="67546" x="6361113" y="4978400"/>
          <p14:tracePt t="67564" x="6332538" y="4978400"/>
          <p14:tracePt t="67580" x="6321425" y="4978400"/>
          <p14:tracePt t="67597" x="6308725" y="4978400"/>
          <p14:tracePt t="67613" x="6303963" y="4978400"/>
          <p14:tracePt t="67630" x="6297613" y="4978400"/>
          <p14:tracePt t="67647" x="6297613" y="4983163"/>
          <p14:tracePt t="67795" x="6292850" y="4983163"/>
          <p14:tracePt t="67819" x="6286500" y="4983163"/>
          <p14:tracePt t="68155" x="6286500" y="4978400"/>
          <p14:tracePt t="69515" x="6286500" y="4972050"/>
          <p14:tracePt t="69530" x="6292850" y="4965700"/>
          <p14:tracePt t="69547" x="6292850" y="4960938"/>
          <p14:tracePt t="75451" x="6280150" y="4960938"/>
          <p14:tracePt t="75460" x="6269038" y="4960938"/>
          <p14:tracePt t="75480" x="6246813" y="4965700"/>
          <p14:tracePt t="75481" x="6229350" y="4972050"/>
          <p14:tracePt t="75497" x="6194425" y="4978400"/>
          <p14:tracePt t="75514" x="6132513" y="4983163"/>
          <p14:tracePt t="75530" x="6011863" y="4994275"/>
          <p14:tracePt t="75530" x="5943600" y="5000625"/>
          <p14:tracePt t="75548" x="5811838" y="5000625"/>
          <p14:tracePt t="75564" x="5668963" y="5006975"/>
          <p14:tracePt t="75581" x="5537200" y="5011738"/>
          <p14:tracePt t="75597" x="5383213" y="5018088"/>
          <p14:tracePt t="75614" x="5235575" y="5029200"/>
          <p14:tracePt t="75630" x="5086350" y="5040313"/>
          <p14:tracePt t="75647" x="4943475" y="5057775"/>
          <p14:tracePt t="75664" x="4835525" y="5068888"/>
          <p14:tracePt t="75681" x="4732338" y="5075238"/>
          <p14:tracePt t="75697" x="4651375" y="5080000"/>
          <p14:tracePt t="75715" x="4589463" y="5086350"/>
          <p14:tracePt t="75730" x="4537075" y="5092700"/>
          <p14:tracePt t="75730" x="4514850" y="5092700"/>
          <p14:tracePt t="75748" x="4479925" y="5097463"/>
          <p14:tracePt t="75764" x="4440238" y="5097463"/>
          <p14:tracePt t="75780" x="4400550" y="5108575"/>
          <p14:tracePt t="75797" x="4349750" y="5121275"/>
          <p14:tracePt t="75814" x="4292600" y="5137150"/>
          <p14:tracePt t="75830" x="4229100" y="5149850"/>
          <p14:tracePt t="75847" x="4171950" y="5178425"/>
          <p14:tracePt t="75864" x="4108450" y="5200650"/>
          <p14:tracePt t="75881" x="4046538" y="5211763"/>
          <p14:tracePt t="75897" x="3971925" y="5222875"/>
          <p14:tracePt t="75914" x="3903663" y="5229225"/>
          <p14:tracePt t="75930" x="3851275" y="5229225"/>
          <p14:tracePt t="75930" x="3835400" y="5229225"/>
          <p14:tracePt t="75948" x="3789363" y="5229225"/>
          <p14:tracePt t="75964" x="3749675" y="5229225"/>
          <p14:tracePt t="75980" x="3721100" y="5229225"/>
          <p14:tracePt t="75997" x="3686175" y="5229225"/>
          <p14:tracePt t="76014" x="3646488" y="5222875"/>
          <p14:tracePt t="76030" x="3600450" y="5218113"/>
          <p14:tracePt t="76047" x="3565525" y="5211763"/>
          <p14:tracePt t="76064" x="3532188" y="5207000"/>
          <p14:tracePt t="76080" x="3492500" y="5200650"/>
          <p14:tracePt t="76098" x="3463925" y="5200650"/>
          <p14:tracePt t="76114" x="3429000" y="5194300"/>
          <p14:tracePt t="76131" x="3389313" y="5194300"/>
          <p14:tracePt t="76147" x="3321050" y="5183188"/>
          <p14:tracePt t="76164" x="3279775" y="5178425"/>
          <p14:tracePt t="76180" x="3228975" y="5172075"/>
          <p14:tracePt t="76197" x="3189288" y="5172075"/>
          <p14:tracePt t="76213" x="3149600" y="5165725"/>
          <p14:tracePt t="76231" x="3103563" y="5154613"/>
          <p14:tracePt t="76247" x="3057525" y="5143500"/>
          <p14:tracePt t="76264" x="3017838" y="5132388"/>
          <p14:tracePt t="76280" x="2982913" y="5121275"/>
          <p14:tracePt t="76297" x="2954338" y="5108575"/>
          <p14:tracePt t="76313" x="2925763" y="5097463"/>
          <p14:tracePt t="76331" x="2903538" y="5086350"/>
          <p14:tracePt t="76347" x="2874963" y="5064125"/>
          <p14:tracePt t="76364" x="2863850" y="5057775"/>
          <p14:tracePt t="76380" x="2851150" y="5046663"/>
          <p14:tracePt t="76397" x="2846388" y="5035550"/>
          <p14:tracePt t="76414" x="2835275" y="5018088"/>
          <p14:tracePt t="76431" x="2817813" y="4994275"/>
          <p14:tracePt t="76447" x="2806700" y="4978400"/>
          <p14:tracePt t="76464" x="2778125" y="4960938"/>
          <p14:tracePt t="76480" x="2754313" y="4943475"/>
          <p14:tracePt t="76497" x="2736850" y="4926013"/>
          <p14:tracePt t="76513" x="2720975" y="4921250"/>
          <p14:tracePt t="76531" x="2692400" y="4903788"/>
          <p14:tracePt t="76547" x="2668588" y="4897438"/>
          <p14:tracePt t="76564" x="2657475" y="4892675"/>
          <p14:tracePt t="76580" x="2646363" y="4892675"/>
          <p14:tracePt t="76597" x="2640013" y="4892675"/>
          <p14:tracePt t="76613" x="2628900" y="4892675"/>
          <p14:tracePt t="78212" x="2635250" y="4892675"/>
          <p14:tracePt t="78252" x="2640013" y="4892675"/>
          <p14:tracePt t="78260" x="2646363" y="4892675"/>
          <p14:tracePt t="78268" x="2663825" y="4886325"/>
          <p14:tracePt t="78282" x="2686050" y="4879975"/>
          <p14:tracePt t="78298" x="2720975" y="4879975"/>
          <p14:tracePt t="78315" x="2765425" y="4875213"/>
          <p14:tracePt t="78331" x="2828925" y="4868863"/>
          <p14:tracePt t="78331" x="2857500" y="4868863"/>
          <p14:tracePt t="78348" x="2949575" y="4857750"/>
          <p14:tracePt t="78365" x="3035300" y="4851400"/>
          <p14:tracePt t="78382" x="3136900" y="4840288"/>
          <p14:tracePt t="78398" x="3222625" y="4835525"/>
          <p14:tracePt t="78415" x="3332163" y="4835525"/>
          <p14:tracePt t="78431" x="3440113" y="4835525"/>
          <p14:tracePt t="78448" x="3565525" y="4835525"/>
          <p14:tracePt t="78464" x="3736975" y="4835525"/>
          <p14:tracePt t="78481" x="3908425" y="4835525"/>
          <p14:tracePt t="78498" x="4046538" y="4835525"/>
          <p14:tracePt t="78515" x="4178300" y="4840288"/>
          <p14:tracePt t="78531" x="4303713" y="4846638"/>
          <p14:tracePt t="78531" x="4383088" y="4846638"/>
          <p14:tracePt t="78548" x="4514850" y="4851400"/>
          <p14:tracePt t="78564" x="4668838" y="4857750"/>
          <p14:tracePt t="78582" x="4811713" y="4864100"/>
          <p14:tracePt t="78598" x="4937125" y="4868863"/>
          <p14:tracePt t="78615" x="5046663" y="4875213"/>
          <p14:tracePt t="78631" x="5149850" y="4875213"/>
          <p14:tracePt t="78648" x="5257800" y="4879975"/>
          <p14:tracePt t="78664" x="5360988" y="4879975"/>
          <p14:tracePt t="78681" x="5457825" y="4879975"/>
          <p14:tracePt t="78698" x="5554663" y="4879975"/>
          <p14:tracePt t="78715" x="5646738" y="4879975"/>
          <p14:tracePt t="78731" x="5732463" y="4879975"/>
          <p14:tracePt t="78731" x="5783263" y="4879975"/>
          <p14:tracePt t="78748" x="5851525" y="4879975"/>
          <p14:tracePt t="78764" x="5926138" y="4879975"/>
          <p14:tracePt t="78781" x="5989638" y="4879975"/>
          <p14:tracePt t="78798" x="6064250" y="4879975"/>
          <p14:tracePt t="78815" x="6143625" y="4879975"/>
          <p14:tracePt t="78831" x="6211888" y="4875213"/>
          <p14:tracePt t="78848" x="6257925" y="4875213"/>
          <p14:tracePt t="78864" x="6297613" y="4875213"/>
          <p14:tracePt t="78882" x="6343650" y="4868863"/>
          <p14:tracePt t="78898" x="6400800" y="4864100"/>
          <p14:tracePt t="78915" x="6446838" y="4857750"/>
          <p14:tracePt t="78932" x="6486525" y="4851400"/>
          <p14:tracePt t="78932" x="6497638" y="4846638"/>
          <p14:tracePt t="78948" x="6503988" y="4846638"/>
          <p14:tracePt t="78964" x="6503988" y="4840288"/>
          <p14:tracePt t="78981" x="6503988" y="4829175"/>
          <p14:tracePt t="78998" x="6503988" y="4822825"/>
          <p14:tracePt t="79015" x="6492875" y="4811713"/>
          <p14:tracePt t="79031" x="6486525" y="4806950"/>
          <p14:tracePt t="79048" x="6469063" y="4800600"/>
          <p14:tracePt t="79064" x="6435725" y="4794250"/>
          <p14:tracePt t="79081" x="6411913" y="4794250"/>
          <p14:tracePt t="79098" x="6389688" y="4794250"/>
          <p14:tracePt t="79115" x="6365875" y="4794250"/>
          <p14:tracePt t="79131" x="6350000" y="4806950"/>
          <p14:tracePt t="79131" x="6343650" y="4811713"/>
          <p14:tracePt t="79148" x="6332538" y="4822825"/>
          <p14:tracePt t="79164" x="6321425" y="4840288"/>
          <p14:tracePt t="79181" x="6308725" y="4857750"/>
          <p14:tracePt t="79198" x="6308725" y="4864100"/>
          <p14:tracePt t="79215" x="6308725" y="4875213"/>
          <p14:tracePt t="79231" x="6315075" y="4886325"/>
          <p14:tracePt t="79248" x="6326188" y="4897438"/>
          <p14:tracePt t="79264" x="6350000" y="4903788"/>
          <p14:tracePt t="79281" x="6365875" y="4903788"/>
          <p14:tracePt t="79298" x="6383338" y="4903788"/>
          <p14:tracePt t="79315" x="6394450" y="4903788"/>
          <p14:tracePt t="79331" x="6400800" y="4897438"/>
          <p14:tracePt t="79348" x="6400800" y="4886325"/>
          <p14:tracePt t="79364" x="6400800" y="4868863"/>
          <p14:tracePt t="79381" x="6389688" y="4851400"/>
          <p14:tracePt t="79398" x="6378575" y="4840288"/>
          <p14:tracePt t="79414" x="6365875" y="4835525"/>
          <p14:tracePt t="79431" x="6354763" y="4835525"/>
          <p14:tracePt t="79468" x="6350000" y="4835525"/>
          <p14:tracePt t="79508" x="6343650" y="4835525"/>
          <p14:tracePt t="79524" x="6343650" y="4840288"/>
          <p14:tracePt t="79531" x="6337300" y="4840288"/>
          <p14:tracePt t="79548" x="6337300" y="4846638"/>
          <p14:tracePt t="82020" x="6337300" y="4851400"/>
          <p14:tracePt t="82048" x="6337300" y="4857750"/>
          <p14:tracePt t="82048" x="6332538" y="4857750"/>
          <p14:tracePt t="82064" x="6332538" y="4864100"/>
          <p14:tracePt t="82081" x="6332538" y="4868863"/>
          <p14:tracePt t="82097" x="6326188" y="4868863"/>
          <p14:tracePt t="82115" x="6321425" y="4879975"/>
          <p14:tracePt t="82131" x="6315075" y="4892675"/>
          <p14:tracePt t="82148" x="6308725" y="4903788"/>
          <p14:tracePt t="82164" x="6303963" y="4908550"/>
          <p14:tracePt t="82181" x="6286500" y="4914900"/>
          <p14:tracePt t="82198" x="6275388" y="4926013"/>
          <p14:tracePt t="82214" x="6251575" y="4943475"/>
          <p14:tracePt t="82231" x="6223000" y="4960938"/>
          <p14:tracePt t="82248" x="6172200" y="4994275"/>
          <p14:tracePt t="82264" x="6103938" y="5029200"/>
          <p14:tracePt t="82281" x="6022975" y="5057775"/>
          <p14:tracePt t="82297" x="5972175" y="5080000"/>
          <p14:tracePt t="82315" x="5921375" y="5103813"/>
          <p14:tracePt t="82331" x="5875338" y="5108575"/>
          <p14:tracePt t="82349" x="5851525" y="5108575"/>
          <p14:tracePt t="82364" x="5829300" y="5114925"/>
          <p14:tracePt t="82381" x="5811838" y="5114925"/>
          <p14:tracePt t="82397" x="5789613" y="5121275"/>
          <p14:tracePt t="82414" x="5783263" y="5121275"/>
          <p14:tracePt t="82431" x="5765800" y="5121275"/>
          <p14:tracePt t="82448" x="5761038" y="5126038"/>
          <p14:tracePt t="82464" x="5749925" y="5126038"/>
          <p14:tracePt t="82481" x="5743575" y="5126038"/>
          <p14:tracePt t="82692" x="5743575" y="5132388"/>
          <p14:tracePt t="82812" x="5749925" y="5132388"/>
          <p14:tracePt t="82820" x="5765800" y="5132388"/>
          <p14:tracePt t="82831" x="5794375" y="5132388"/>
          <p14:tracePt t="82847" x="5822950" y="5126038"/>
          <p14:tracePt t="82865" x="5857875" y="5108575"/>
          <p14:tracePt t="82881" x="5897563" y="5097463"/>
          <p14:tracePt t="82898" x="5943600" y="5075238"/>
          <p14:tracePt t="82914" x="5972175" y="5068888"/>
          <p14:tracePt t="82931" x="6007100" y="5051425"/>
          <p14:tracePt t="82947" x="6046788" y="5046663"/>
          <p14:tracePt t="82965" x="6051550" y="5040313"/>
          <p14:tracePt t="82981" x="6057900" y="5040313"/>
          <p14:tracePt t="83020" x="6064250" y="5040313"/>
          <p14:tracePt t="83052" x="6069013" y="5040313"/>
          <p14:tracePt t="83068" x="6075363" y="5040313"/>
          <p14:tracePt t="83088" x="6080125" y="5040313"/>
          <p14:tracePt t="83098" x="6086475" y="5035550"/>
          <p14:tracePt t="83114" x="6097588" y="5035550"/>
          <p14:tracePt t="83131" x="6103938" y="5035550"/>
          <p14:tracePt t="83147" x="6121400" y="5029200"/>
          <p14:tracePt t="83165" x="6132513" y="5022850"/>
          <p14:tracePt t="83181" x="6143625" y="5022850"/>
          <p14:tracePt t="83198" x="6154738" y="5022850"/>
          <p14:tracePt t="83214" x="6165850" y="5018088"/>
          <p14:tracePt t="83232" x="6178550" y="5018088"/>
          <p14:tracePt t="83247" x="6189663" y="5011738"/>
          <p14:tracePt t="83265" x="6200775" y="5006975"/>
          <p14:tracePt t="83281" x="6211888" y="5000625"/>
          <p14:tracePt t="83298" x="6223000" y="4994275"/>
          <p14:tracePt t="83332" x="6223000" y="4989513"/>
          <p14:tracePt t="83332" x="6229350" y="4989513"/>
          <p14:tracePt t="83347" x="6235700" y="4989513"/>
          <p14:tracePt t="83365" x="6235700" y="4983163"/>
          <p14:tracePt t="83381" x="6240463" y="4983163"/>
          <p14:tracePt t="83398" x="6240463" y="4978400"/>
          <p14:tracePt t="84372" x="6240463" y="4972050"/>
          <p14:tracePt t="84404" x="6246813" y="4972050"/>
          <p14:tracePt t="84956" x="6251575" y="4972050"/>
          <p14:tracePt t="85252" x="6251575" y="4965700"/>
          <p14:tracePt t="85284" x="6251575" y="4960938"/>
          <p14:tracePt t="85508" x="6257925" y="4960938"/>
          <p14:tracePt t="85588" x="6264275" y="4960938"/>
          <p14:tracePt t="85652" x="6269038" y="4960938"/>
          <p14:tracePt t="85684" x="6275388" y="4960938"/>
          <p14:tracePt t="85748" x="6280150" y="4960938"/>
          <p14:tracePt t="85804" x="6286500" y="4960938"/>
          <p14:tracePt t="85828" x="6292850" y="4960938"/>
          <p14:tracePt t="85876" x="6297613" y="4960938"/>
          <p14:tracePt t="86028" x="6303963" y="4960938"/>
          <p14:tracePt t="86060" x="6308725" y="4960938"/>
          <p14:tracePt t="86064" x="6315075" y="4960938"/>
          <p14:tracePt t="86108" x="6321425" y="4960938"/>
          <p14:tracePt t="86180" x="6326188" y="4960938"/>
          <p14:tracePt t="86212" x="6332538" y="4960938"/>
          <p14:tracePt t="86244" x="6337300" y="4960938"/>
          <p14:tracePt t="86404" x="6332538" y="4960938"/>
          <p14:tracePt t="86412" x="6332538" y="4965700"/>
          <p14:tracePt t="86431" x="6326188" y="4965700"/>
          <p14:tracePt t="86447" x="6321425" y="4965700"/>
          <p14:tracePt t="86448" x="6308725" y="4972050"/>
          <p14:tracePt t="86464" x="6303963" y="4972050"/>
          <p14:tracePt t="86480" x="6292850" y="4972050"/>
          <p14:tracePt t="86497" x="6286500" y="4972050"/>
          <p14:tracePt t="86514" x="6275388" y="4978400"/>
          <p14:tracePt t="86531" x="6269038" y="4978400"/>
          <p14:tracePt t="86531" x="6264275" y="4978400"/>
          <p14:tracePt t="86548" x="6251575" y="4983163"/>
          <p14:tracePt t="86565" x="6240463" y="4983163"/>
          <p14:tracePt t="86580" x="6218238" y="4983163"/>
          <p14:tracePt t="86598" x="6194425" y="4983163"/>
          <p14:tracePt t="86614" x="6165850" y="4983163"/>
          <p14:tracePt t="86631" x="6132513" y="4983163"/>
          <p14:tracePt t="86647" x="6103938" y="4983163"/>
          <p14:tracePt t="86664" x="6064250" y="4989513"/>
          <p14:tracePt t="86680" x="6022975" y="4989513"/>
          <p14:tracePt t="86698" x="5978525" y="4989513"/>
          <p14:tracePt t="86714" x="5932488" y="4989513"/>
          <p14:tracePt t="86731" x="5897563" y="4989513"/>
          <p14:tracePt t="86747" x="5846763" y="4989513"/>
          <p14:tracePt t="86764" x="5818188" y="4989513"/>
          <p14:tracePt t="86781" x="5800725" y="4989513"/>
          <p14:tracePt t="86798" x="5778500" y="4989513"/>
          <p14:tracePt t="86814" x="5761038" y="4989513"/>
          <p14:tracePt t="86831" x="5754688" y="4989513"/>
          <p14:tracePt t="86964" x="5765800" y="4989513"/>
          <p14:tracePt t="86972" x="5800725" y="4989513"/>
          <p14:tracePt t="86972" x="5818188" y="4989513"/>
          <p14:tracePt t="86988" x="5835650" y="4989513"/>
          <p14:tracePt t="86997" x="5875338" y="4989513"/>
          <p14:tracePt t="87014" x="5943600" y="4983163"/>
          <p14:tracePt t="87031" x="6022975" y="4983163"/>
          <p14:tracePt t="87047" x="6108700" y="4983163"/>
          <p14:tracePt t="87065" x="6189663" y="4983163"/>
          <p14:tracePt t="87080" x="6269038" y="4983163"/>
          <p14:tracePt t="87098" x="6321425" y="4983163"/>
          <p14:tracePt t="87114" x="6372225" y="4983163"/>
          <p14:tracePt t="87131" x="6418263" y="4983163"/>
          <p14:tracePt t="87147" x="6475413" y="4983163"/>
          <p14:tracePt t="87164" x="6503988" y="4983163"/>
          <p14:tracePt t="87180" x="6537325" y="4983163"/>
          <p14:tracePt t="87197" x="6565900" y="4983163"/>
          <p14:tracePt t="87214" x="6607175" y="4989513"/>
          <p14:tracePt t="87231" x="6646863" y="4989513"/>
          <p14:tracePt t="87247" x="6680200" y="4994275"/>
          <p14:tracePt t="87264" x="6708775" y="4994275"/>
          <p14:tracePt t="87280" x="6726238" y="4994275"/>
          <p14:tracePt t="87298" x="6737350" y="4994275"/>
          <p14:tracePt t="87484" x="6732588" y="4994275"/>
          <p14:tracePt t="87500" x="6726238" y="4994275"/>
          <p14:tracePt t="87508" x="6721475" y="4994275"/>
          <p14:tracePt t="87508" x="6704013" y="5000625"/>
          <p14:tracePt t="87516" x="6686550" y="5006975"/>
          <p14:tracePt t="87530" x="6646863" y="5006975"/>
          <p14:tracePt t="87547" x="6550025" y="5011738"/>
          <p14:tracePt t="87565" x="6503988" y="5011738"/>
          <p14:tracePt t="87580" x="6475413" y="5011738"/>
          <p14:tracePt t="87597" x="6451600" y="5018088"/>
          <p14:tracePt t="87614" x="6440488" y="5022850"/>
          <p14:tracePt t="87631" x="6435725" y="5022850"/>
          <p14:tracePt t="87647" x="6429375" y="5022850"/>
          <p14:tracePt t="87760" x="0" y="0"/>
        </p14:tracePtLst>
        <p14:tracePtLst>
          <p14:tracePt t="96921" x="4035425" y="5732463"/>
          <p14:tracePt t="97116" x="4040188" y="5732463"/>
          <p14:tracePt t="97172" x="4046538" y="5732463"/>
          <p14:tracePt t="97212" x="4051300" y="5732463"/>
          <p14:tracePt t="97236" x="4057650" y="5732463"/>
          <p14:tracePt t="97244" x="4064000" y="5732463"/>
          <p14:tracePt t="97249" x="4068763" y="5732463"/>
          <p14:tracePt t="97264" x="4075113" y="5737225"/>
          <p14:tracePt t="97281" x="4079875" y="5737225"/>
          <p14:tracePt t="97298" x="4086225" y="5737225"/>
          <p14:tracePt t="97332" x="4092575" y="5737225"/>
          <p14:tracePt t="97347" x="4097338" y="5737225"/>
          <p14:tracePt t="97348" x="4103688" y="5737225"/>
          <p14:tracePt t="97364" x="4108450" y="5737225"/>
          <p14:tracePt t="97382" x="4121150" y="5737225"/>
          <p14:tracePt t="97397" x="4125913" y="5737225"/>
          <p14:tracePt t="97415" x="4132263" y="5737225"/>
          <p14:tracePt t="97431" x="4137025" y="5737225"/>
          <p14:tracePt t="97448" x="4143375" y="5737225"/>
          <p14:tracePt t="97464" x="4154488" y="5737225"/>
          <p14:tracePt t="97481" x="4160838" y="5737225"/>
          <p14:tracePt t="97497" x="4165600" y="5737225"/>
          <p14:tracePt t="97514" x="4171950" y="5737225"/>
          <p14:tracePt t="97660" x="4171950" y="5743575"/>
          <p14:tracePt t="97668" x="4171950" y="5749925"/>
          <p14:tracePt t="97681" x="4171950" y="5765800"/>
          <p14:tracePt t="97698" x="4171950" y="5778500"/>
          <p14:tracePt t="97714" x="4171950" y="5807075"/>
          <p14:tracePt t="97731" x="4171950" y="5835650"/>
          <p14:tracePt t="97748" x="4171950" y="5875338"/>
          <p14:tracePt t="97764" x="4171950" y="5892800"/>
          <p14:tracePt t="97781" x="4171950" y="5908675"/>
          <p14:tracePt t="97797" x="4171950" y="5921375"/>
          <p14:tracePt t="97815" x="4171950" y="5937250"/>
          <p14:tracePt t="97831" x="4171950" y="5949950"/>
          <p14:tracePt t="97848" x="4178300" y="5965825"/>
          <p14:tracePt t="97864" x="4178300" y="5978525"/>
          <p14:tracePt t="97881" x="4178300" y="5994400"/>
          <p14:tracePt t="97897" x="4178300" y="6011863"/>
          <p14:tracePt t="97914" x="4178300" y="6035675"/>
          <p14:tracePt t="97931" x="4178300" y="6051550"/>
          <p14:tracePt t="97948" x="4178300" y="6092825"/>
          <p14:tracePt t="97964" x="4178300" y="6108700"/>
          <p14:tracePt t="97981" x="4178300" y="6126163"/>
          <p14:tracePt t="97997" x="4178300" y="6149975"/>
          <p14:tracePt t="98015" x="4178300" y="6165850"/>
          <p14:tracePt t="98031" x="4178300" y="6194425"/>
          <p14:tracePt t="98048" x="4178300" y="6211888"/>
          <p14:tracePt t="98064" x="4183063" y="6240463"/>
          <p14:tracePt t="98081" x="4183063" y="6269038"/>
          <p14:tracePt t="98097" x="4183063" y="6286500"/>
          <p14:tracePt t="98115" x="4189413" y="6315075"/>
          <p14:tracePt t="98131" x="4189413" y="6337300"/>
          <p14:tracePt t="98148" x="4189413" y="6361113"/>
          <p14:tracePt t="98164" x="4189413" y="6383338"/>
          <p14:tracePt t="98181" x="4189413" y="6407150"/>
          <p14:tracePt t="98197" x="4189413" y="6423025"/>
          <p14:tracePt t="98215" x="4189413" y="6446838"/>
          <p14:tracePt t="98231" x="4189413" y="6464300"/>
          <p14:tracePt t="98248" x="4189413" y="6475413"/>
          <p14:tracePt t="98264" x="4189413" y="6492875"/>
          <p14:tracePt t="98281" x="4189413" y="6503988"/>
          <p14:tracePt t="98297" x="4189413" y="6508750"/>
          <p14:tracePt t="98314" x="4189413" y="6515100"/>
          <p14:tracePt t="98331" x="4189413" y="6521450"/>
          <p14:tracePt t="98380" x="4189413" y="6526213"/>
          <p14:tracePt t="98404" x="4189413" y="6532563"/>
          <p14:tracePt t="98420" x="4189413" y="6537325"/>
          <p14:tracePt t="98428" x="4189413" y="6543675"/>
          <p14:tracePt t="98437" x="4189413" y="6550025"/>
          <p14:tracePt t="98447" x="4189413" y="6561138"/>
          <p14:tracePt t="98464" x="4189413" y="6565900"/>
          <p14:tracePt t="98508" x="4189413" y="6572250"/>
          <p14:tracePt t="98516" x="4189413" y="6578600"/>
          <p14:tracePt t="98532" x="4189413" y="6594475"/>
          <p14:tracePt t="98548" x="4189413" y="6618288"/>
          <p14:tracePt t="98564" x="4189413" y="6629400"/>
          <p14:tracePt t="98581" x="4189413" y="6635750"/>
          <p14:tracePt t="98597" x="4189413" y="6640513"/>
          <p14:tracePt t="98756" x="4178300" y="6640513"/>
          <p14:tracePt t="98764" x="4143375" y="6640513"/>
          <p14:tracePt t="98781" x="4092575" y="6635750"/>
          <p14:tracePt t="98797" x="4035425" y="6629400"/>
          <p14:tracePt t="98814" x="3965575" y="6629400"/>
          <p14:tracePt t="98831" x="3879850" y="6629400"/>
          <p14:tracePt t="98847" x="3783013" y="6623050"/>
          <p14:tracePt t="98864" x="3679825" y="6611938"/>
          <p14:tracePt t="98881" x="3578225" y="6600825"/>
          <p14:tracePt t="98897" x="3475038" y="6589713"/>
          <p14:tracePt t="98914" x="3354388" y="6565900"/>
          <p14:tracePt t="98931" x="3235325" y="6550025"/>
          <p14:tracePt t="98947" x="3125788" y="6532563"/>
          <p14:tracePt t="98964" x="2994025" y="6515100"/>
          <p14:tracePt t="98981" x="2936875" y="6508750"/>
          <p14:tracePt t="98997" x="2892425" y="6503988"/>
          <p14:tracePt t="99014" x="2851150" y="6503988"/>
          <p14:tracePt t="99031" x="2817813" y="6497638"/>
          <p14:tracePt t="99047" x="2794000" y="6497638"/>
          <p14:tracePt t="99064" x="2778125" y="6497638"/>
          <p14:tracePt t="99081" x="2765425" y="6497638"/>
          <p14:tracePt t="99098" x="2760663" y="6497638"/>
          <p14:tracePt t="99114" x="2754313" y="6497638"/>
          <p14:tracePt t="99131" x="2736850" y="6497638"/>
          <p14:tracePt t="99147" x="2714625" y="6497638"/>
          <p14:tracePt t="99165" x="2686050" y="6497638"/>
          <p14:tracePt t="99181" x="2651125" y="6497638"/>
          <p14:tracePt t="99198" x="2622550" y="6497638"/>
          <p14:tracePt t="99214" x="2600325" y="6497638"/>
          <p14:tracePt t="99231" x="2593975" y="6497638"/>
          <p14:tracePt t="99348" x="2593975" y="6486525"/>
          <p14:tracePt t="99364" x="2600325" y="6451600"/>
          <p14:tracePt t="99381" x="2606675" y="6389688"/>
          <p14:tracePt t="99381" x="2611438" y="6308725"/>
          <p14:tracePt t="99398" x="2622550" y="6200775"/>
          <p14:tracePt t="99414" x="2651125" y="6080125"/>
          <p14:tracePt t="99431" x="2663825" y="5949950"/>
          <p14:tracePt t="99447" x="2679700" y="5807075"/>
          <p14:tracePt t="99464" x="2703513" y="5675313"/>
          <p14:tracePt t="99481" x="2720975" y="5532438"/>
          <p14:tracePt t="99498" x="2732088" y="5400675"/>
          <p14:tracePt t="99514" x="2743200" y="5280025"/>
          <p14:tracePt t="99531" x="2749550" y="5172075"/>
          <p14:tracePt t="99547" x="2760663" y="5064125"/>
          <p14:tracePt t="99564" x="2760663" y="5029200"/>
          <p14:tracePt t="99580" x="2760663" y="5011738"/>
          <p14:tracePt t="99598" x="2760663" y="5000625"/>
          <p14:tracePt t="99614" x="2760663" y="4989513"/>
          <p14:tracePt t="99631" x="2760663" y="4983163"/>
          <p14:tracePt t="99916" x="0" y="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Autofit/>
          </a:bodyPr>
          <a:lstStyle/>
          <a:p>
            <a:r>
              <a:rPr lang="en-US" sz="3200" dirty="0"/>
              <a:t>Part 3</a:t>
            </a:r>
            <a:r>
              <a:rPr lang="en-US" sz="3200" dirty="0" smtClean="0"/>
              <a:t>: Shunt Capacitors</a:t>
            </a:r>
            <a:endParaRPr lang="en-US" sz="32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26</a:t>
            </a:fld>
            <a:endParaRPr lang="en-US"/>
          </a:p>
        </p:txBody>
      </p:sp>
      <p:pic>
        <p:nvPicPr>
          <p:cNvPr id="8" name="Picture 2" descr="C:\PNNL Work\Current Projects\FOA-152 WSU\Photos\Capacitors\IMG_0092.JP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649585" y="2350265"/>
            <a:ext cx="4035829" cy="3025833"/>
          </a:xfrm>
          <a:prstGeom prst="rect">
            <a:avLst/>
          </a:prstGeom>
          <a:noFill/>
          <a:effectLst>
            <a:outerShdw blurRad="508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 name="Picture 4" descr="C:\PNNL Work\Current Projects\FOA-152 WSU\Photos\Substations\U-District\Substation Capacitors.JPG"/>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bwMode="auto">
          <a:xfrm>
            <a:off x="458585" y="2350265"/>
            <a:ext cx="4035829" cy="3025833"/>
          </a:xfrm>
          <a:prstGeom prst="rect">
            <a:avLst/>
          </a:prstGeom>
          <a:noFill/>
          <a:effectLst>
            <a:outerShdw blurRad="508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33604603"/>
      </p:ext>
    </p:extLst>
  </p:cSld>
  <p:clrMapOvr>
    <a:masterClrMapping/>
  </p:clrMapOvr>
  <mc:AlternateContent xmlns:mc="http://schemas.openxmlformats.org/markup-compatibility/2006" xmlns:p14="http://schemas.microsoft.com/office/powerpoint/2010/main">
    <mc:Choice Requires="p14">
      <p:transition spd="slow" p14:dur="2000" advTm="36209"/>
    </mc:Choice>
    <mc:Fallback xmlns="">
      <p:transition spd="slow" advTm="36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18080" x="2668588" y="5457825"/>
          <p14:tracePt t="18208" x="2668588" y="5451475"/>
          <p14:tracePt t="18216" x="2668588" y="5446713"/>
          <p14:tracePt t="18234" x="2668588" y="5435600"/>
          <p14:tracePt t="18235" x="2663825" y="5400675"/>
          <p14:tracePt t="18267" x="2657475" y="5372100"/>
          <p14:tracePt t="18272" x="2646363" y="5349875"/>
          <p14:tracePt t="18288" x="2640013" y="5321300"/>
          <p14:tracePt t="18304" x="2628900" y="5297488"/>
          <p14:tracePt t="18320" x="2617788" y="5280025"/>
          <p14:tracePt t="18336" x="2606675" y="5257800"/>
          <p14:tracePt t="18352" x="2589213" y="5222875"/>
          <p14:tracePt t="18368" x="2560638" y="5189538"/>
          <p14:tracePt t="18392" x="2543175" y="5154613"/>
          <p14:tracePt t="18401" x="2520950" y="5126038"/>
          <p14:tracePt t="18424" x="2503488" y="5103813"/>
          <p14:tracePt t="18434" x="2486025" y="5086350"/>
          <p14:tracePt t="18467" x="2468563" y="5075238"/>
          <p14:tracePt t="18468" x="2463800" y="5064125"/>
          <p14:tracePt t="18501" x="2451100" y="5057775"/>
          <p14:tracePt t="18504" x="2451100" y="5051425"/>
          <p14:tracePt t="18608" x="2457450" y="5051425"/>
          <p14:tracePt t="18617" x="2463800" y="5057775"/>
          <p14:tracePt t="18618" x="2486025" y="5057775"/>
          <p14:tracePt t="18634" x="2525713" y="5057775"/>
          <p14:tracePt t="18651" x="2593975" y="5057775"/>
          <p14:tracePt t="18668" x="2679700" y="5057775"/>
          <p14:tracePt t="18684" x="2760663" y="5057775"/>
          <p14:tracePt t="18701" x="2840038" y="5051425"/>
          <p14:tracePt t="18717" x="2914650" y="5051425"/>
          <p14:tracePt t="18735" x="2965450" y="5051425"/>
          <p14:tracePt t="18751" x="2994025" y="5051425"/>
          <p14:tracePt t="18751" x="3000375" y="5051425"/>
          <p14:tracePt t="18768" x="3006725" y="5051425"/>
          <p14:tracePt t="18880" x="3006725" y="5046663"/>
          <p14:tracePt t="18886" x="2994025" y="5046663"/>
          <p14:tracePt t="18901" x="2978150" y="5040313"/>
          <p14:tracePt t="18917" x="2943225" y="5040313"/>
          <p14:tracePt t="18934" x="2908300" y="5040313"/>
          <p14:tracePt t="18951" x="2857500" y="5040313"/>
          <p14:tracePt t="18951" x="2822575" y="5040313"/>
          <p14:tracePt t="18968" x="2760663" y="5040313"/>
          <p14:tracePt t="18984" x="2714625" y="5051425"/>
          <p14:tracePt t="19001" x="2692400" y="5068888"/>
          <p14:tracePt t="19017" x="2674938" y="5080000"/>
          <p14:tracePt t="19034" x="2663825" y="5092700"/>
          <p14:tracePt t="19051" x="2657475" y="5097463"/>
          <p14:tracePt t="19067" x="2646363" y="5108575"/>
          <p14:tracePt t="19084" x="2646363" y="5114925"/>
          <p14:tracePt t="19101" x="2640013" y="5126038"/>
          <p14:tracePt t="19118" x="2635250" y="5143500"/>
          <p14:tracePt t="19134" x="2635250" y="5165725"/>
          <p14:tracePt t="19151" x="2635250" y="5183188"/>
          <p14:tracePt t="19167" x="2635250" y="5189538"/>
          <p14:tracePt t="19312" x="2640013" y="5183188"/>
          <p14:tracePt t="19320" x="2640013" y="5172075"/>
          <p14:tracePt t="19328" x="2646363" y="5165725"/>
          <p14:tracePt t="19336" x="2657475" y="5137150"/>
          <p14:tracePt t="19351" x="2674938" y="5097463"/>
          <p14:tracePt t="19367" x="2692400" y="5040313"/>
          <p14:tracePt t="19385" x="2703513" y="5000625"/>
          <p14:tracePt t="19401" x="2708275" y="4954588"/>
          <p14:tracePt t="19418" x="2714625" y="4921250"/>
          <p14:tracePt t="19434" x="2720975" y="4886325"/>
          <p14:tracePt t="19451" x="2725738" y="4840288"/>
          <p14:tracePt t="19467" x="2732088" y="4806950"/>
          <p14:tracePt t="19485" x="2732088" y="4765675"/>
          <p14:tracePt t="19501" x="2736850" y="4721225"/>
          <p14:tracePt t="19518" x="2743200" y="4679950"/>
          <p14:tracePt t="19534" x="2749550" y="4629150"/>
          <p14:tracePt t="19551" x="2749550" y="4572000"/>
          <p14:tracePt t="19567" x="2714625" y="4479925"/>
          <p14:tracePt t="19585" x="2679700" y="4418013"/>
          <p14:tracePt t="19601" x="2646363" y="4371975"/>
          <p14:tracePt t="19618" x="2606675" y="4325938"/>
          <p14:tracePt t="19634" x="2578100" y="4303713"/>
          <p14:tracePt t="19651" x="2543175" y="4286250"/>
          <p14:tracePt t="19667" x="2503488" y="4275138"/>
          <p14:tracePt t="19685" x="2463800" y="4264025"/>
          <p14:tracePt t="19701" x="2406650" y="4251325"/>
          <p14:tracePt t="19718" x="2343150" y="4240213"/>
          <p14:tracePt t="19734" x="2279650" y="4229100"/>
          <p14:tracePt t="19751" x="2206625" y="4217988"/>
          <p14:tracePt t="19767" x="2108200" y="4200525"/>
          <p14:tracePt t="19785" x="2051050" y="4189413"/>
          <p14:tracePt t="19801" x="1989138" y="4171950"/>
          <p14:tracePt t="19818" x="1925638" y="4160838"/>
          <p14:tracePt t="19834" x="1857375" y="4149725"/>
          <p14:tracePt t="19851" x="1793875" y="4137025"/>
          <p14:tracePt t="19867" x="1725613" y="4132263"/>
          <p14:tracePt t="19884" x="1679575" y="4132263"/>
          <p14:tracePt t="19901" x="1646238" y="4125913"/>
          <p14:tracePt t="19918" x="1611313" y="4125913"/>
          <p14:tracePt t="19934" x="1589088" y="4121150"/>
          <p14:tracePt t="19951" x="1565275" y="4114800"/>
          <p14:tracePt t="19967" x="1543050" y="4108450"/>
          <p14:tracePt t="19985" x="1531938" y="4103688"/>
          <p14:tracePt t="20168" x="1536700" y="4103688"/>
          <p14:tracePt t="20171" x="1554163" y="4092575"/>
          <p14:tracePt t="20185" x="1582738" y="4086225"/>
          <p14:tracePt t="20201" x="1635125" y="4079875"/>
          <p14:tracePt t="20217" x="1692275" y="4075113"/>
          <p14:tracePt t="20234" x="1765300" y="4068763"/>
          <p14:tracePt t="20251" x="1835150" y="4064000"/>
          <p14:tracePt t="20267" x="1908175" y="4057650"/>
          <p14:tracePt t="20284" x="1989138" y="4057650"/>
          <p14:tracePt t="20301" x="2051050" y="4057650"/>
          <p14:tracePt t="20318" x="2120900" y="4057650"/>
          <p14:tracePt t="20334" x="2193925" y="4051300"/>
          <p14:tracePt t="20351" x="2274888" y="4046538"/>
          <p14:tracePt t="20367" x="2378075" y="4040188"/>
          <p14:tracePt t="20385" x="2451100" y="4035425"/>
          <p14:tracePt t="20400" x="2514600" y="4029075"/>
          <p14:tracePt t="20417" x="2589213" y="4022725"/>
          <p14:tracePt t="20434" x="2663825" y="4022725"/>
          <p14:tracePt t="20451" x="2743200" y="4017963"/>
          <p14:tracePt t="20467" x="2806700" y="4017963"/>
          <p14:tracePt t="20484" x="2879725" y="4017963"/>
          <p14:tracePt t="20500" x="2960688" y="4011613"/>
          <p14:tracePt t="20517" x="3040063" y="4011613"/>
          <p14:tracePt t="20534" x="3108325" y="4011613"/>
          <p14:tracePt t="20551" x="3171825" y="4011613"/>
          <p14:tracePt t="20567" x="3263900" y="4006850"/>
          <p14:tracePt t="20584" x="3308350" y="4000500"/>
          <p14:tracePt t="20600" x="3365500" y="4000500"/>
          <p14:tracePt t="20617" x="3406775" y="4000500"/>
          <p14:tracePt t="20634" x="3446463" y="4000500"/>
          <p14:tracePt t="20651" x="3479800" y="4000500"/>
          <p14:tracePt t="20667" x="3514725" y="4000500"/>
          <p14:tracePt t="20684" x="3549650" y="3994150"/>
          <p14:tracePt t="20701" x="3578225" y="3994150"/>
          <p14:tracePt t="20717" x="3611563" y="3994150"/>
          <p14:tracePt t="20735" x="3657600" y="3994150"/>
          <p14:tracePt t="20751" x="3703638" y="3994150"/>
          <p14:tracePt t="20768" x="3771900" y="3994150"/>
          <p14:tracePt t="20784" x="3800475" y="3989388"/>
          <p14:tracePt t="20801" x="3811588" y="3989388"/>
          <p14:tracePt t="20817" x="3817938" y="3989388"/>
          <p14:tracePt t="21104" x="3817938" y="3983038"/>
          <p14:tracePt t="22024" x="3822700" y="3983038"/>
          <p14:tracePt t="22035" x="3829050" y="3978275"/>
          <p14:tracePt t="22090" x="0" y="0"/>
        </p14:tracePtLst>
        <p14:tracePtLst>
          <p14:tracePt t="24304" x="6411913" y="4583113"/>
          <p14:tracePt t="24624" x="6411913" y="4589463"/>
          <p14:tracePt t="26313" x="6411913" y="4583113"/>
          <p14:tracePt t="26321" x="6407150" y="4583113"/>
          <p14:tracePt t="26329" x="6394450" y="4578350"/>
          <p14:tracePt t="26337" x="6372225" y="4554538"/>
          <p14:tracePt t="26352" x="6350000" y="4537075"/>
          <p14:tracePt t="26368" x="6303963" y="4503738"/>
          <p14:tracePt t="26385" x="6275388" y="4486275"/>
          <p14:tracePt t="26401" x="6235700" y="4457700"/>
          <p14:tracePt t="26418" x="6207125" y="4435475"/>
          <p14:tracePt t="26433" x="6154738" y="4406900"/>
          <p14:tracePt t="26452" x="6121400" y="4389438"/>
          <p14:tracePt t="26467" x="6086475" y="4365625"/>
          <p14:tracePt t="26484" x="6051550" y="4349750"/>
          <p14:tracePt t="26500" x="6022975" y="4332288"/>
          <p14:tracePt t="26517" x="5989638" y="4321175"/>
          <p14:tracePt t="26533" x="5965825" y="4303713"/>
          <p14:tracePt t="26551" x="5932488" y="4279900"/>
          <p14:tracePt t="26567" x="5880100" y="4257675"/>
          <p14:tracePt t="26585" x="5851525" y="4246563"/>
          <p14:tracePt t="26600" x="5811838" y="4229100"/>
          <p14:tracePt t="26617" x="5772150" y="4206875"/>
          <p14:tracePt t="26633" x="5726113" y="4189413"/>
          <p14:tracePt t="26651" x="5680075" y="4160838"/>
          <p14:tracePt t="26667" x="5635625" y="4143375"/>
          <p14:tracePt t="26684" x="5607050" y="4125913"/>
          <p14:tracePt t="26700" x="5572125" y="4103688"/>
          <p14:tracePt t="26717" x="5543550" y="4086225"/>
          <p14:tracePt t="26733" x="5521325" y="4064000"/>
          <p14:tracePt t="26751" x="5497513" y="4040188"/>
          <p14:tracePt t="26767" x="5468938" y="4006850"/>
          <p14:tracePt t="26784" x="5457825" y="3989388"/>
          <p14:tracePt t="26800" x="5451475" y="3978275"/>
          <p14:tracePt t="26817" x="5446713" y="3965575"/>
          <p14:tracePt t="26833" x="5446713" y="3960813"/>
          <p14:tracePt t="26851" x="5446713" y="3954463"/>
          <p14:tracePt t="26867" x="5440363" y="3949700"/>
          <p14:tracePt t="26884" x="5440363" y="3943350"/>
          <p14:tracePt t="27051" x="5451475" y="3943350"/>
          <p14:tracePt t="27072" x="5464175" y="3949700"/>
          <p14:tracePt t="27083" x="5521325" y="3960813"/>
          <p14:tracePt t="27100" x="5589588" y="3965575"/>
          <p14:tracePt t="27117" x="5668963" y="3978275"/>
          <p14:tracePt t="27133" x="5754688" y="3994150"/>
          <p14:tracePt t="27151" x="5846763" y="4006850"/>
          <p14:tracePt t="27167" x="5983288" y="4046538"/>
          <p14:tracePt t="27184" x="6069013" y="4079875"/>
          <p14:tracePt t="27200" x="6143625" y="4132263"/>
          <p14:tracePt t="27217" x="6218238" y="4183063"/>
          <p14:tracePt t="27233" x="6264275" y="4222750"/>
          <p14:tracePt t="27250" x="6303963" y="4246563"/>
          <p14:tracePt t="27267" x="6315075" y="4251325"/>
          <p14:tracePt t="27283" x="6321425" y="4257675"/>
          <p14:tracePt t="27544" x="6321425" y="4264025"/>
          <p14:tracePt t="27553" x="6321425" y="4275138"/>
          <p14:tracePt t="27553" x="6321425" y="4286250"/>
          <p14:tracePt t="27569" x="6308725" y="4325938"/>
          <p14:tracePt t="27585" x="6280150" y="4383088"/>
          <p14:tracePt t="27602" x="6246813" y="4446588"/>
          <p14:tracePt t="27618" x="6223000" y="4497388"/>
          <p14:tracePt t="27634" x="6194425" y="4537075"/>
          <p14:tracePt t="27650" x="6178550" y="4572000"/>
          <p14:tracePt t="27667" x="6165850" y="4600575"/>
          <p14:tracePt t="27683" x="6149975" y="4618038"/>
          <p14:tracePt t="27700" x="6149975" y="4629150"/>
          <p14:tracePt t="27717" x="6143625" y="4640263"/>
          <p14:tracePt t="29985" x="6143625" y="4635500"/>
          <p14:tracePt t="30009" x="6149975" y="4635500"/>
          <p14:tracePt t="30041" x="6149975" y="4629150"/>
          <p14:tracePt t="30065" x="6149975" y="4622800"/>
          <p14:tracePt t="30073" x="6154738" y="4618038"/>
          <p14:tracePt t="30085" x="6161088" y="4611688"/>
          <p14:tracePt t="30102" x="6161088" y="4606925"/>
          <p14:tracePt t="30119" x="6165850" y="4606925"/>
          <p14:tracePt t="30135" x="6172200" y="4600575"/>
          <p14:tracePt t="30152" x="6178550" y="4594225"/>
          <p14:tracePt t="30168" x="6183313" y="4589463"/>
          <p14:tracePt t="30185" x="6189663" y="4589463"/>
          <p14:tracePt t="30202" x="6194425" y="4589463"/>
          <p14:tracePt t="30219" x="6200775" y="4583113"/>
          <p14:tracePt t="30235" x="6207125" y="4583113"/>
          <p14:tracePt t="30273" x="6211888" y="4583113"/>
          <p14:tracePt t="30289" x="6218238" y="4583113"/>
          <p14:tracePt t="30297" x="6223000" y="4578350"/>
          <p14:tracePt t="30305" x="6229350" y="4578350"/>
          <p14:tracePt t="30318" x="6246813" y="4572000"/>
          <p14:tracePt t="30335" x="6269038" y="4565650"/>
          <p14:tracePt t="30352" x="6280150" y="4560888"/>
          <p14:tracePt t="30368" x="6292850" y="4560888"/>
          <p14:tracePt t="30386" x="6297613" y="4554538"/>
          <p14:tracePt t="30481" x="6297613" y="4549775"/>
          <p14:tracePt t="30488" x="6303963" y="4543425"/>
          <p14:tracePt t="30505" x="6303963" y="4532313"/>
          <p14:tracePt t="30518" x="6308725" y="4521200"/>
          <p14:tracePt t="30535" x="6315075" y="4503738"/>
          <p14:tracePt t="30552" x="6321425" y="4492625"/>
          <p14:tracePt t="30568" x="6326188" y="4468813"/>
          <p14:tracePt t="30586" x="6326188" y="4457700"/>
          <p14:tracePt t="30602" x="6326188" y="4446588"/>
          <p14:tracePt t="30619" x="6326188" y="4440238"/>
          <p14:tracePt t="30636" x="6326188" y="4429125"/>
          <p14:tracePt t="30652" x="6326188" y="4422775"/>
          <p14:tracePt t="30668" x="6326188" y="4418013"/>
          <p14:tracePt t="30685" x="6326188" y="4411663"/>
          <p14:tracePt t="30702" x="6326188" y="4406900"/>
          <p14:tracePt t="30719" x="6326188" y="4400550"/>
          <p14:tracePt t="30735" x="6326188" y="4394200"/>
          <p14:tracePt t="30752" x="6326188" y="4389438"/>
          <p14:tracePt t="30768" x="6326188" y="4383088"/>
          <p14:tracePt t="30785" x="6326188" y="4378325"/>
          <p14:tracePt t="30953" x="6321425" y="4378325"/>
          <p14:tracePt t="30969" x="6321425" y="4383088"/>
          <p14:tracePt t="30985" x="6321425" y="4394200"/>
          <p14:tracePt t="30986" x="6321425" y="4406900"/>
          <p14:tracePt t="31002" x="6321425" y="4411663"/>
          <p14:tracePt t="31057" x="6321425" y="4418013"/>
          <p14:tracePt t="31105" x="6326188" y="4418013"/>
          <p14:tracePt t="31118" x="6326188" y="4422775"/>
          <p14:tracePt t="31135" x="6337300" y="4429125"/>
          <p14:tracePt t="31136" x="6361113" y="4435475"/>
          <p14:tracePt t="31152" x="6389688" y="4440238"/>
          <p14:tracePt t="31169" x="6435725" y="4446588"/>
          <p14:tracePt t="31185" x="6475413" y="4451350"/>
          <p14:tracePt t="31202" x="6508750" y="4451350"/>
          <p14:tracePt t="31218" x="6550025" y="4457700"/>
          <p14:tracePt t="31236" x="6572250" y="4457700"/>
          <p14:tracePt t="31252" x="6594475" y="4457700"/>
          <p14:tracePt t="31269" x="6623050" y="4457700"/>
          <p14:tracePt t="31285" x="6640513" y="4457700"/>
          <p14:tracePt t="31302" x="6664325" y="4457700"/>
          <p14:tracePt t="31318" x="6675438" y="4457700"/>
          <p14:tracePt t="31335" x="6686550" y="4457700"/>
          <p14:tracePt t="31352" x="6692900" y="4457700"/>
          <p14:tracePt t="31369" x="6697663" y="4457700"/>
          <p14:tracePt t="31481" x="6704013" y="4457700"/>
          <p14:tracePt t="31489" x="6708775" y="4457700"/>
          <p14:tracePt t="31502" x="6721475" y="4457700"/>
          <p14:tracePt t="31518" x="6726238" y="4457700"/>
          <p14:tracePt t="31535" x="6732588" y="4457700"/>
          <p14:tracePt t="31552" x="6743700" y="4457700"/>
          <p14:tracePt t="31569" x="6761163" y="4457700"/>
          <p14:tracePt t="31585" x="6765925" y="4457700"/>
          <p14:tracePt t="31793" x="6761163" y="4457700"/>
          <p14:tracePt t="31802" x="6754813" y="4457700"/>
          <p14:tracePt t="31802" x="6743700" y="4464050"/>
          <p14:tracePt t="31818" x="6721475" y="4464050"/>
          <p14:tracePt t="31835" x="6697663" y="4468813"/>
          <p14:tracePt t="31852" x="6664325" y="4475163"/>
          <p14:tracePt t="31869" x="6623050" y="4475163"/>
          <p14:tracePt t="31885" x="6578600" y="4475163"/>
          <p14:tracePt t="31902" x="6537325" y="4475163"/>
          <p14:tracePt t="31918" x="6503988" y="4475163"/>
          <p14:tracePt t="31936" x="6480175" y="4475163"/>
          <p14:tracePt t="31952" x="6457950" y="4475163"/>
          <p14:tracePt t="31969" x="6435725" y="4468813"/>
          <p14:tracePt t="31985" x="6423025" y="4468813"/>
          <p14:tracePt t="32002" x="6418263" y="4468813"/>
          <p14:tracePt t="32233" x="6423025" y="4468813"/>
          <p14:tracePt t="32241" x="6440488" y="4468813"/>
          <p14:tracePt t="32254" x="6464300" y="4468813"/>
          <p14:tracePt t="32269" x="6486525" y="4468813"/>
          <p14:tracePt t="32285" x="6515100" y="4468813"/>
          <p14:tracePt t="32302" x="6543675" y="4468813"/>
          <p14:tracePt t="32318" x="6572250" y="4468813"/>
          <p14:tracePt t="32335" x="6594475" y="4468813"/>
          <p14:tracePt t="32352" x="6618288" y="4475163"/>
          <p14:tracePt t="32368" x="6646863" y="4475163"/>
          <p14:tracePt t="32385" x="6657975" y="4475163"/>
          <p14:tracePt t="32402" x="6680200" y="4479925"/>
          <p14:tracePt t="32418" x="6704013" y="4479925"/>
          <p14:tracePt t="32435" x="6721475" y="4479925"/>
          <p14:tracePt t="32452" x="6737350" y="4479925"/>
          <p14:tracePt t="32469" x="6750050" y="4479925"/>
          <p14:tracePt t="32902" x="0" y="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Shunt Capacitors</a:t>
            </a:r>
            <a:endParaRPr lang="en-US" dirty="0"/>
          </a:p>
        </p:txBody>
      </p:sp>
      <p:sp>
        <p:nvSpPr>
          <p:cNvPr id="3" name="Content Placeholder 2"/>
          <p:cNvSpPr>
            <a:spLocks noGrp="1"/>
          </p:cNvSpPr>
          <p:nvPr>
            <p:ph idx="1"/>
          </p:nvPr>
        </p:nvSpPr>
        <p:spPr/>
        <p:txBody>
          <a:bodyPr>
            <a:normAutofit/>
          </a:bodyPr>
          <a:lstStyle/>
          <a:p>
            <a:r>
              <a:rPr lang="en-US" sz="2000" dirty="0" smtClean="0"/>
              <a:t>Transmission: At this level capacitors are used to provide voltage support and to facilitate power transfers. Additionally, by utilizing capacitors, central generators are able to produce more real power.</a:t>
            </a:r>
          </a:p>
          <a:p>
            <a:pPr marL="0" indent="0">
              <a:buNone/>
            </a:pPr>
            <a:endParaRPr lang="en-US" sz="2000" dirty="0" smtClean="0"/>
          </a:p>
          <a:p>
            <a:r>
              <a:rPr lang="en-US" sz="2000" dirty="0" smtClean="0"/>
              <a:t>Distribution Substation: Capacitors at the distribution system operate to provide local voltage support for the sub-transmission or transmission system.</a:t>
            </a:r>
          </a:p>
          <a:p>
            <a:endParaRPr lang="en-US" sz="2000" dirty="0" smtClean="0"/>
          </a:p>
          <a:p>
            <a:r>
              <a:rPr lang="en-US" sz="2000" dirty="0" smtClean="0"/>
              <a:t>Distribution Feeder: At the feeder level capacitors are used to provide voltage support which reduces line losses and allows the feeder to support higher load levels.</a:t>
            </a:r>
          </a:p>
          <a:p>
            <a:pPr marL="0" indent="0">
              <a:buNone/>
            </a:pPr>
            <a:endParaRPr lang="en-US" sz="2000"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pPr/>
              <a:t>27</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8070633"/>
      </p:ext>
    </p:extLst>
  </p:cSld>
  <p:clrMapOvr>
    <a:masterClrMapping/>
  </p:clrMapOvr>
  <mc:AlternateContent xmlns:mc="http://schemas.openxmlformats.org/markup-compatibility/2006" xmlns:p14="http://schemas.microsoft.com/office/powerpoint/2010/main">
    <mc:Choice Requires="p14">
      <p:transition spd="slow" p14:dur="2000" advTm="115490"/>
    </mc:Choice>
    <mc:Fallback xmlns="">
      <p:transition spd="slow" advTm="115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of Shunt Capacitors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Fixed: The capacitors are installed on a feeder and are continuously in operation.  Generally the capacitors are connected through fuses.</a:t>
            </a:r>
          </a:p>
          <a:p>
            <a:endParaRPr lang="en-US" dirty="0" smtClean="0"/>
          </a:p>
          <a:p>
            <a:r>
              <a:rPr lang="en-US" dirty="0" smtClean="0"/>
              <a:t>Manual: A manually operated switch is used to place the capacitor in service and to remove it from service.</a:t>
            </a:r>
          </a:p>
          <a:p>
            <a:endParaRPr lang="en-US" dirty="0" smtClean="0"/>
          </a:p>
          <a:p>
            <a:r>
              <a:rPr lang="en-US" dirty="0" smtClean="0"/>
              <a:t>Voltage : The operation of the capacitor is based on a local voltage measurement.</a:t>
            </a:r>
          </a:p>
          <a:p>
            <a:endParaRPr lang="en-US" dirty="0" smtClean="0"/>
          </a:p>
          <a:p>
            <a:r>
              <a:rPr lang="en-US" dirty="0" smtClean="0"/>
              <a:t>VAR: The operation of the capacitor is based on the a local measurement of the reactive power flowing on the line leading to the capacitor.</a:t>
            </a:r>
          </a:p>
          <a:p>
            <a:endParaRPr lang="en-US" dirty="0" smtClean="0"/>
          </a:p>
          <a:p>
            <a:r>
              <a:rPr lang="en-US" dirty="0" smtClean="0"/>
              <a:t>Volt – VAR: The operation of the capacitor is based on the a local measurement of the reactive power flowing on the line leading to the capacitor, plus there is a local voltage measurement to prevent over voltage conditions.</a:t>
            </a:r>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28</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8479"/>
    </mc:Choice>
    <mc:Fallback xmlns="">
      <p:transition spd="slow" advTm="258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Fixed Capacitor Controls</a:t>
            </a:r>
            <a:endParaRPr lang="en-US" dirty="0"/>
          </a:p>
        </p:txBody>
      </p:sp>
      <p:sp>
        <p:nvSpPr>
          <p:cNvPr id="3" name="Content Placeholder 2"/>
          <p:cNvSpPr>
            <a:spLocks noGrp="1"/>
          </p:cNvSpPr>
          <p:nvPr>
            <p:ph idx="1"/>
          </p:nvPr>
        </p:nvSpPr>
        <p:spPr/>
        <p:txBody>
          <a:bodyPr>
            <a:normAutofit/>
          </a:bodyPr>
          <a:lstStyle/>
          <a:p>
            <a:r>
              <a:rPr lang="en-US" sz="2000" dirty="0" smtClean="0"/>
              <a:t>For some feeders the voltage drop is large enough at all times that installation of capacitors are used.</a:t>
            </a:r>
          </a:p>
          <a:p>
            <a:r>
              <a:rPr lang="en-US" sz="2000" dirty="0" smtClean="0"/>
              <a:t>These capacitors are installed and are always in service.</a:t>
            </a:r>
          </a:p>
          <a:p>
            <a:r>
              <a:rPr lang="en-US" sz="2000" dirty="0" smtClean="0"/>
              <a:t>When installed on a distribution feeder these are generally smaller capacitors, &lt;600 kVAR.</a:t>
            </a:r>
          </a:p>
        </p:txBody>
      </p:sp>
      <p:pic>
        <p:nvPicPr>
          <p:cNvPr id="5122" name="Picture 2"/>
          <p:cNvPicPr>
            <a:picLocks noChangeAspect="1" noChangeArrowheads="1"/>
          </p:cNvPicPr>
          <p:nvPr/>
        </p:nvPicPr>
        <p:blipFill>
          <a:blip r:embed="rId4" cstate="print"/>
          <a:srcRect/>
          <a:stretch>
            <a:fillRect/>
          </a:stretch>
        </p:blipFill>
        <p:spPr bwMode="auto">
          <a:xfrm>
            <a:off x="1600200" y="3581400"/>
            <a:ext cx="5843159" cy="2249487"/>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fld id="{B6F15528-21DE-4FAA-801E-634DDDAF4B2B}" type="slidenum">
              <a:rPr lang="en-US" smtClean="0"/>
              <a:pPr/>
              <a:t>29</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4669"/>
    </mc:Choice>
    <mc:Fallback xmlns="">
      <p:transition spd="slow" advTm="124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6872" x="5108575" y="4835525"/>
          <p14:tracePt t="27208" x="5114925" y="4835525"/>
          <p14:tracePt t="27218" x="5121275" y="4835525"/>
          <p14:tracePt t="27230" x="5126038" y="4835525"/>
          <p14:tracePt t="27272" x="5132388" y="4835525"/>
          <p14:tracePt t="27284" x="5137150" y="4835525"/>
          <p14:tracePt t="27297" x="5143500" y="4835525"/>
          <p14:tracePt t="27336" x="5149850" y="4835525"/>
          <p14:tracePt t="27360" x="5154613" y="4835525"/>
          <p14:tracePt t="27376" x="5160963" y="4835525"/>
          <p14:tracePt t="27400" x="5165725" y="4835525"/>
          <p14:tracePt t="27409" x="5172075" y="4835525"/>
          <p14:tracePt t="27432" x="5178425" y="4835525"/>
          <p14:tracePt t="27447" x="5183188" y="4835525"/>
          <p14:tracePt t="27449" x="5189538" y="4835525"/>
          <p14:tracePt t="27464" x="5200650" y="4835525"/>
          <p14:tracePt t="27480" x="5207000" y="4835525"/>
          <p14:tracePt t="27497" x="5211763" y="4835525"/>
          <p14:tracePt t="27536" x="5218113" y="4835525"/>
          <p14:tracePt t="27600" x="5222875" y="4835525"/>
          <p14:tracePt t="27632" x="5229225" y="4835525"/>
          <p14:tracePt t="27648" x="5235575" y="4835525"/>
          <p14:tracePt t="27648" x="5240338" y="4835525"/>
          <p14:tracePt t="27663" x="5251450" y="4835525"/>
          <p14:tracePt t="27681" x="5257800" y="4835525"/>
          <p14:tracePt t="27697" x="5264150" y="4835525"/>
          <p14:tracePt t="27714" x="5268913" y="4835525"/>
          <p14:tracePt t="27760" x="5275263" y="4835525"/>
          <p14:tracePt t="27776" x="5280025" y="4835525"/>
          <p14:tracePt t="28192" x="5275263" y="4835525"/>
          <p14:tracePt t="28496" x="5268913" y="4835525"/>
          <p14:tracePt t="28528" x="5268913" y="4840288"/>
          <p14:tracePt t="28536" x="5268913" y="4857750"/>
          <p14:tracePt t="28547" x="5268913" y="4879975"/>
          <p14:tracePt t="28564" x="5268913" y="4903788"/>
          <p14:tracePt t="28580" x="5268913" y="4932363"/>
          <p14:tracePt t="28597" x="5268913" y="4960938"/>
          <p14:tracePt t="28614" x="5268913" y="4983163"/>
          <p14:tracePt t="28630" x="5268913" y="5018088"/>
          <p14:tracePt t="28647" x="5268913" y="5046663"/>
          <p14:tracePt t="28663" x="5268913" y="5097463"/>
          <p14:tracePt t="28680" x="5268913" y="5126038"/>
          <p14:tracePt t="28697" x="5268913" y="5154613"/>
          <p14:tracePt t="28713" x="5268913" y="5172075"/>
          <p14:tracePt t="28730" x="5275263" y="5194300"/>
          <p14:tracePt t="28747" x="5275263" y="5211763"/>
          <p14:tracePt t="28763" x="5275263" y="5229225"/>
          <p14:tracePt t="28780" x="5275263" y="5246688"/>
          <p14:tracePt t="28796" x="5275263" y="5264150"/>
          <p14:tracePt t="28814" x="5275263" y="5286375"/>
          <p14:tracePt t="28830" x="5275263" y="5303838"/>
          <p14:tracePt t="28847" x="5275263" y="5321300"/>
          <p14:tracePt t="28863" x="5275263" y="5343525"/>
          <p14:tracePt t="28880" x="5275263" y="5360988"/>
          <p14:tracePt t="28897" x="5275263" y="5378450"/>
          <p14:tracePt t="28913" x="5275263" y="5389563"/>
          <p14:tracePt t="28930" x="5275263" y="5400675"/>
          <p14:tracePt t="28947" x="5275263" y="5407025"/>
          <p14:tracePt t="28963" x="5275263" y="5418138"/>
          <p14:tracePt t="28980" x="5280025" y="5435600"/>
          <p14:tracePt t="28996" x="5280025" y="5446713"/>
          <p14:tracePt t="29013" x="5286375" y="5464175"/>
          <p14:tracePt t="29030" x="5286375" y="5475288"/>
          <p14:tracePt t="29047" x="5286375" y="5486400"/>
          <p14:tracePt t="29063" x="5286375" y="5497513"/>
          <p14:tracePt t="29104" x="5286375" y="5503863"/>
          <p14:tracePt t="29130" x="5286375" y="5508625"/>
          <p14:tracePt t="29132" x="5286375" y="5514975"/>
          <p14:tracePt t="31560" x="5286375" y="5508625"/>
          <p14:tracePt t="31571" x="5286375" y="5503863"/>
          <p14:tracePt t="31580" x="5286375" y="5497513"/>
          <p14:tracePt t="31597" x="5286375" y="5492750"/>
          <p14:tracePt t="31614" x="5286375" y="5480050"/>
          <p14:tracePt t="31630" x="5286375" y="5468938"/>
          <p14:tracePt t="31647" x="5286375" y="5446713"/>
          <p14:tracePt t="31663" x="5286375" y="5411788"/>
          <p14:tracePt t="31681" x="5286375" y="5383213"/>
          <p14:tracePt t="31696" x="5286375" y="5354638"/>
          <p14:tracePt t="31714" x="5286375" y="5321300"/>
          <p14:tracePt t="31730" x="5292725" y="5280025"/>
          <p14:tracePt t="31747" x="5292725" y="5240338"/>
          <p14:tracePt t="31763" x="5292725" y="5211763"/>
          <p14:tracePt t="31780" x="5297488" y="5183188"/>
          <p14:tracePt t="31797" x="5297488" y="5160963"/>
          <p14:tracePt t="31813" x="5297488" y="5143500"/>
          <p14:tracePt t="31830" x="5303838" y="5126038"/>
          <p14:tracePt t="31847" x="5308600" y="5103813"/>
          <p14:tracePt t="31863" x="5326063" y="5075238"/>
          <p14:tracePt t="31880" x="5332413" y="5051425"/>
          <p14:tracePt t="31896" x="5343525" y="5029200"/>
          <p14:tracePt t="31913" x="5360988" y="5006975"/>
          <p14:tracePt t="31930" x="5372100" y="4983163"/>
          <p14:tracePt t="31947" x="5383213" y="4954588"/>
          <p14:tracePt t="31963" x="5394325" y="4932363"/>
          <p14:tracePt t="31980" x="5400675" y="4903788"/>
          <p14:tracePt t="31996" x="5407025" y="4875213"/>
          <p14:tracePt t="32014" x="5411788" y="4846638"/>
          <p14:tracePt t="32030" x="5418138" y="4822825"/>
          <p14:tracePt t="32047" x="5418138" y="4806950"/>
          <p14:tracePt t="32063" x="5418138" y="4783138"/>
          <p14:tracePt t="32080" x="5418138" y="4772025"/>
          <p14:tracePt t="32096" x="5411788" y="4754563"/>
          <p14:tracePt t="32113" x="5400675" y="4737100"/>
          <p14:tracePt t="32130" x="5394325" y="4725988"/>
          <p14:tracePt t="32146" x="5383213" y="4714875"/>
          <p14:tracePt t="32163" x="5372100" y="4708525"/>
          <p14:tracePt t="32180" x="5360988" y="4708525"/>
          <p14:tracePt t="32248" x="5354638" y="4708525"/>
          <p14:tracePt t="32272" x="5343525" y="4714875"/>
          <p14:tracePt t="32280" x="5332413" y="4732338"/>
          <p14:tracePt t="32296" x="5314950" y="4760913"/>
          <p14:tracePt t="32314" x="5297488" y="4818063"/>
          <p14:tracePt t="32330" x="5275263" y="4892675"/>
          <p14:tracePt t="32346" x="5251450" y="4972050"/>
          <p14:tracePt t="32363" x="5240338" y="5051425"/>
          <p14:tracePt t="32380" x="5240338" y="5114925"/>
          <p14:tracePt t="32397" x="5240338" y="5160963"/>
          <p14:tracePt t="32413" x="5257800" y="5189538"/>
          <p14:tracePt t="32430" x="5280025" y="5218113"/>
          <p14:tracePt t="32447" x="5308600" y="5235575"/>
          <p14:tracePt t="32463" x="5360988" y="5251450"/>
          <p14:tracePt t="32480" x="5389563" y="5251450"/>
          <p14:tracePt t="32496" x="5435600" y="5222875"/>
          <p14:tracePt t="32513" x="5480050" y="5200650"/>
          <p14:tracePt t="32530" x="5526088" y="5160963"/>
          <p14:tracePt t="32547" x="5561013" y="5121275"/>
          <p14:tracePt t="32563" x="5583238" y="5080000"/>
          <p14:tracePt t="32580" x="5600700" y="5046663"/>
          <p14:tracePt t="32596" x="5607050" y="5022850"/>
          <p14:tracePt t="32613" x="5607050" y="5000625"/>
          <p14:tracePt t="32630" x="5594350" y="4965700"/>
          <p14:tracePt t="32646" x="5572125" y="4926013"/>
          <p14:tracePt t="32646" x="5561013" y="4914900"/>
          <p14:tracePt t="32664" x="5508625" y="4875213"/>
          <p14:tracePt t="32680" x="5464175" y="4851400"/>
          <p14:tracePt t="32697" x="5418138" y="4829175"/>
          <p14:tracePt t="32713" x="5378450" y="4822825"/>
          <p14:tracePt t="32730" x="5332413" y="4818063"/>
          <p14:tracePt t="32746" x="5303838" y="4818063"/>
          <p14:tracePt t="32763" x="5280025" y="4818063"/>
          <p14:tracePt t="32780" x="5268913" y="4822825"/>
          <p14:tracePt t="32797" x="5264150" y="4835525"/>
          <p14:tracePt t="32813" x="5251450" y="4864100"/>
          <p14:tracePt t="32830" x="5246688" y="4897438"/>
          <p14:tracePt t="32846" x="5246688" y="4949825"/>
          <p14:tracePt t="32846" x="5246688" y="4983163"/>
          <p14:tracePt t="32864" x="5257800" y="5051425"/>
          <p14:tracePt t="32880" x="5292725" y="5103813"/>
          <p14:tracePt t="32897" x="5308600" y="5132388"/>
          <p14:tracePt t="32913" x="5332413" y="5137150"/>
          <p14:tracePt t="32931" x="5354638" y="5137150"/>
          <p14:tracePt t="32946" x="5400675" y="5132388"/>
          <p14:tracePt t="32964" x="5440363" y="5103813"/>
          <p14:tracePt t="32980" x="5480050" y="5064125"/>
          <p14:tracePt t="32998" x="5503863" y="5018088"/>
          <p14:tracePt t="33013" x="5514975" y="4965700"/>
          <p14:tracePt t="33031" x="5514975" y="4926013"/>
          <p14:tracePt t="33047" x="5508625" y="4886325"/>
          <p14:tracePt t="33047" x="5503863" y="4857750"/>
          <p14:tracePt t="33065" x="5468938" y="4818063"/>
          <p14:tracePt t="33080" x="5422900" y="4778375"/>
          <p14:tracePt t="33098" x="5383213" y="4760913"/>
          <p14:tracePt t="33114" x="5360988" y="4749800"/>
          <p14:tracePt t="33131" x="5343525" y="4749800"/>
          <p14:tracePt t="33147" x="5332413" y="4749800"/>
          <p14:tracePt t="33165" x="5308600" y="4765675"/>
          <p14:tracePt t="33181" x="5286375" y="4806950"/>
          <p14:tracePt t="33198" x="5264150" y="4864100"/>
          <p14:tracePt t="33214" x="5246688" y="4937125"/>
          <p14:tracePt t="33231" x="5240338" y="4994275"/>
          <p14:tracePt t="33247" x="5240338" y="5022850"/>
          <p14:tracePt t="33265" x="5246688" y="5029200"/>
          <p14:tracePt t="33281" x="5251450" y="5029200"/>
          <p14:tracePt t="33298" x="5257800" y="5029200"/>
          <p14:tracePt t="33315" x="5286375" y="5022850"/>
          <p14:tracePt t="33331" x="5297488" y="5011738"/>
          <p14:tracePt t="33347" x="5308600" y="5006975"/>
          <p14:tracePt t="33365" x="5321300" y="5000625"/>
          <p14:tracePt t="33381" x="5326063" y="4989513"/>
          <p14:tracePt t="33398" x="5326063" y="4983163"/>
          <p14:tracePt t="34167" x="5337175" y="4983163"/>
          <p14:tracePt t="34180" x="5343525" y="4994275"/>
          <p14:tracePt t="34181" x="5365750" y="5006975"/>
          <p14:tracePt t="34196" x="5394325" y="5018088"/>
          <p14:tracePt t="34213" x="5457825" y="5029200"/>
          <p14:tracePt t="34230" x="5503863" y="5040313"/>
          <p14:tracePt t="34246" x="5537200" y="5046663"/>
          <p14:tracePt t="34263" x="5554663" y="5046663"/>
          <p14:tracePt t="34280" x="5561013" y="5046663"/>
          <p14:tracePt t="35048" x="5561013" y="5051425"/>
          <p14:tracePt t="35232" x="5554663" y="5051425"/>
          <p14:tracePt t="37938" x="5549900" y="5051425"/>
          <p14:tracePt t="37960" x="5537200" y="5051425"/>
          <p14:tracePt t="37964" x="5526088" y="5046663"/>
          <p14:tracePt t="37981" x="5508625" y="5046663"/>
          <p14:tracePt t="37997" x="5497513" y="5046663"/>
          <p14:tracePt t="38014" x="5486400" y="5046663"/>
          <p14:tracePt t="38030" x="5475288" y="5040313"/>
          <p14:tracePt t="38047" x="5446713" y="5035550"/>
          <p14:tracePt t="38064" x="5400675" y="5011738"/>
          <p14:tracePt t="38081" x="5343525" y="4994275"/>
          <p14:tracePt t="38097" x="5292725" y="4972050"/>
          <p14:tracePt t="38114" x="5240338" y="4960938"/>
          <p14:tracePt t="38130" x="5200650" y="4954588"/>
          <p14:tracePt t="38148" x="5165725" y="4949825"/>
          <p14:tracePt t="38164" x="5137150" y="4937125"/>
          <p14:tracePt t="38181" x="5103813" y="4937125"/>
          <p14:tracePt t="38197" x="5086350" y="4932363"/>
          <p14:tracePt t="38214" x="5057775" y="4926013"/>
          <p14:tracePt t="38230" x="5035550" y="4921250"/>
          <p14:tracePt t="38247" x="5011738" y="4914900"/>
          <p14:tracePt t="38264" x="4972050" y="4903788"/>
          <p14:tracePt t="38281" x="4937125" y="4897438"/>
          <p14:tracePt t="38297" x="4908550" y="4886325"/>
          <p14:tracePt t="38314" x="4886325" y="4886325"/>
          <p14:tracePt t="38330" x="4851400" y="4886325"/>
          <p14:tracePt t="38347" x="4829175" y="4879975"/>
          <p14:tracePt t="38364" x="4806950" y="4879975"/>
          <p14:tracePt t="38381" x="4800600" y="4879975"/>
          <p14:tracePt t="38496" x="4806950" y="4879975"/>
          <p14:tracePt t="38504" x="4829175" y="4879975"/>
          <p14:tracePt t="38514" x="4879975" y="4886325"/>
          <p14:tracePt t="38530" x="4943475" y="4886325"/>
          <p14:tracePt t="38547" x="5011738" y="4892675"/>
          <p14:tracePt t="38564" x="5086350" y="4897438"/>
          <p14:tracePt t="38581" x="5172075" y="4908550"/>
          <p14:tracePt t="38597" x="5251450" y="4921250"/>
          <p14:tracePt t="38614" x="5314950" y="4932363"/>
          <p14:tracePt t="38630" x="5354638" y="4943475"/>
          <p14:tracePt t="38647" x="5378450" y="4949825"/>
          <p14:tracePt t="38663" x="5383213" y="4949825"/>
          <p14:tracePt t="38816" x="5383213" y="4954588"/>
          <p14:tracePt t="38888" x="5383213" y="4960938"/>
          <p14:tracePt t="38896" x="5383213" y="5006975"/>
          <p14:tracePt t="38914" x="5383213" y="5057775"/>
          <p14:tracePt t="38930" x="5389563" y="5103813"/>
          <p14:tracePt t="38947" x="5394325" y="5149850"/>
          <p14:tracePt t="38963" x="5400675" y="5189538"/>
          <p14:tracePt t="38980" x="5400675" y="5222875"/>
          <p14:tracePt t="38997" x="5407025" y="5251450"/>
          <p14:tracePt t="39014" x="5411788" y="5286375"/>
          <p14:tracePt t="39030" x="5418138" y="5314950"/>
          <p14:tracePt t="39048" x="5418138" y="5343525"/>
          <p14:tracePt t="39064" x="5422900" y="5372100"/>
          <p14:tracePt t="39081" x="5422900" y="5383213"/>
          <p14:tracePt t="39097" x="5429250" y="5407025"/>
          <p14:tracePt t="39114" x="5435600" y="5422900"/>
          <p14:tracePt t="39130" x="5435600" y="5435600"/>
          <p14:tracePt t="39147" x="5440363" y="5446713"/>
          <p14:tracePt t="39163" x="5440363" y="5451475"/>
          <p14:tracePt t="39180" x="5451475" y="5464175"/>
          <p14:tracePt t="39197" x="5457825" y="5468938"/>
          <p14:tracePt t="39214" x="5468938" y="5468938"/>
          <p14:tracePt t="39230" x="5468938" y="5480050"/>
          <p14:tracePt t="39247" x="5475288" y="5486400"/>
          <p14:tracePt t="39328" x="5475288" y="5492750"/>
          <p14:tracePt t="39368" x="5475288" y="5497513"/>
          <p14:tracePt t="39376" x="5464175" y="5503863"/>
          <p14:tracePt t="39397" x="5451475" y="5503863"/>
          <p14:tracePt t="39398" x="5446713" y="5508625"/>
          <p14:tracePt t="39432" x="5440363" y="5508625"/>
          <p14:tracePt t="39488" x="5435600" y="5508625"/>
          <p14:tracePt t="39512" x="5429250" y="5508625"/>
          <p14:tracePt t="39520" x="5429250" y="5514975"/>
          <p14:tracePt t="39530" x="5422900" y="5514975"/>
          <p14:tracePt t="39568" x="5418138" y="5514975"/>
          <p14:tracePt t="39592" x="5411788" y="5514975"/>
          <p14:tracePt t="39600" x="5407025" y="5514975"/>
          <p14:tracePt t="39664" x="5407025" y="5508625"/>
          <p14:tracePt t="39856" x="5400675" y="5508625"/>
          <p14:tracePt t="40008" x="5394325" y="5508625"/>
          <p14:tracePt t="40328" x="5389563" y="5508625"/>
          <p14:tracePt t="40376" x="5389563" y="5514975"/>
          <p14:tracePt t="40384" x="5389563" y="5521325"/>
          <p14:tracePt t="40397" x="5389563" y="5543550"/>
          <p14:tracePt t="40414" x="5383213" y="5572125"/>
          <p14:tracePt t="40431" x="5383213" y="5600700"/>
          <p14:tracePt t="40447" x="5378450" y="5622925"/>
          <p14:tracePt t="40447" x="5378450" y="5640388"/>
          <p14:tracePt t="40464" x="5372100" y="5664200"/>
          <p14:tracePt t="40480" x="5372100" y="5680075"/>
          <p14:tracePt t="40497" x="5372100" y="5692775"/>
          <p14:tracePt t="40513" x="5372100" y="5703888"/>
          <p14:tracePt t="40531" x="5372100" y="5708650"/>
          <p14:tracePt t="40547" x="5372100" y="5721350"/>
          <p14:tracePt t="40564" x="5372100" y="5732463"/>
          <p14:tracePt t="40580" x="5372100" y="5737225"/>
          <p14:tracePt t="40597" x="5372100" y="5743575"/>
          <p14:tracePt t="40613" x="5372100" y="5754688"/>
          <p14:tracePt t="40630" x="5365750" y="5754688"/>
          <p14:tracePt t="40968" x="5365750" y="5761038"/>
          <p14:tracePt t="40979" x="5365750" y="5765800"/>
          <p14:tracePt t="40997" x="5365750" y="5772150"/>
          <p14:tracePt t="41014" x="5365750" y="5778500"/>
          <p14:tracePt t="41030" x="5365750" y="5783263"/>
          <p14:tracePt t="41047" x="5365750" y="5794375"/>
          <p14:tracePt t="41063" x="5365750" y="5800725"/>
          <p14:tracePt t="41248" x="5365750" y="5807075"/>
          <p14:tracePt t="41280" x="5365750" y="5811838"/>
          <p14:tracePt t="41280" x="5365750" y="5818188"/>
          <p14:tracePt t="41304" x="5365750" y="5822950"/>
          <p14:tracePt t="41314" x="5365750" y="5829300"/>
          <p14:tracePt t="41330" x="5365750" y="5840413"/>
          <p14:tracePt t="41366" x="5365750" y="5846763"/>
          <p14:tracePt t="42897" x="0" y="0"/>
        </p14:tracePtLst>
        <p14:tracePtLst>
          <p14:tracePt t="44776" x="5121275" y="5137150"/>
          <p14:tracePt t="44824" x="5121275" y="5132388"/>
          <p14:tracePt t="44848" x="5121275" y="5126038"/>
          <p14:tracePt t="44880" x="5121275" y="5121275"/>
          <p14:tracePt t="44904" x="5114925" y="5121275"/>
          <p14:tracePt t="44913" x="5114925" y="5114925"/>
          <p14:tracePt t="44936" x="5114925" y="5108575"/>
          <p14:tracePt t="44947" x="5114925" y="5103813"/>
          <p14:tracePt t="44947" x="5108575" y="5103813"/>
          <p14:tracePt t="44967" x="5108575" y="5097463"/>
          <p14:tracePt t="44980" x="5108575" y="5092700"/>
          <p14:tracePt t="45168" x="5108575" y="5097463"/>
          <p14:tracePt t="45184" x="5108575" y="5103813"/>
          <p14:tracePt t="45196" x="5108575" y="5108575"/>
          <p14:tracePt t="45198" x="5108575" y="5121275"/>
          <p14:tracePt t="45213" x="5108575" y="5132388"/>
          <p14:tracePt t="45230" x="5108575" y="5149850"/>
          <p14:tracePt t="45247" x="5108575" y="5160963"/>
          <p14:tracePt t="45263" x="5108575" y="5183188"/>
          <p14:tracePt t="45280" x="5108575" y="5194300"/>
          <p14:tracePt t="45296" x="5108575" y="5200650"/>
          <p14:tracePt t="45313" x="5108575" y="5207000"/>
          <p14:tracePt t="45330" x="5108575" y="5218113"/>
          <p14:tracePt t="45368" x="5108575" y="5222875"/>
          <p14:tracePt t="45480" x="5108575" y="5218113"/>
          <p14:tracePt t="45496" x="5108575" y="5207000"/>
          <p14:tracePt t="45513" x="5108575" y="5194300"/>
          <p14:tracePt t="45513" x="5114925" y="5178425"/>
          <p14:tracePt t="45530" x="5114925" y="5160963"/>
          <p14:tracePt t="45546" x="5121275" y="5149850"/>
          <p14:tracePt t="45563" x="5121275" y="5137150"/>
          <p14:tracePt t="45580" x="5121275" y="5121275"/>
          <p14:tracePt t="45597" x="5121275" y="5108575"/>
          <p14:tracePt t="45613" x="5121275" y="5097463"/>
          <p14:tracePt t="45630" x="5121275" y="5092700"/>
          <p14:tracePt t="46096" x="5121275" y="5097463"/>
          <p14:tracePt t="46113" x="5121275" y="5103813"/>
          <p14:tracePt t="46120" x="5121275" y="5121275"/>
          <p14:tracePt t="46130" x="5121275" y="5126038"/>
          <p14:tracePt t="46146" x="5121275" y="5143500"/>
          <p14:tracePt t="46164" x="5121275" y="5160963"/>
          <p14:tracePt t="46180" x="5121275" y="5178425"/>
          <p14:tracePt t="46197" x="5126038" y="5194300"/>
          <p14:tracePt t="46213" x="5126038" y="5207000"/>
          <p14:tracePt t="46384" x="5126038" y="5211763"/>
          <p14:tracePt t="50512" x="5121275" y="5211763"/>
          <p14:tracePt t="50512" x="5114925" y="5211763"/>
          <p14:tracePt t="50530" x="5114925" y="5207000"/>
          <p14:tracePt t="50547" x="5103813" y="5207000"/>
          <p14:tracePt t="50563" x="5097463" y="5207000"/>
          <p14:tracePt t="50580" x="5086350" y="5200650"/>
          <p14:tracePt t="50596" x="5068888" y="5200650"/>
          <p14:tracePt t="50613" x="5051425" y="5189538"/>
          <p14:tracePt t="50629" x="5035550" y="5189538"/>
          <p14:tracePt t="50646" x="5011738" y="5189538"/>
          <p14:tracePt t="50663" x="4978400" y="5189538"/>
          <p14:tracePt t="50680" x="4954588" y="5189538"/>
          <p14:tracePt t="50696" x="4926013" y="5189538"/>
          <p14:tracePt t="50713" x="4897438" y="5189538"/>
          <p14:tracePt t="50729" x="4879975" y="5189538"/>
          <p14:tracePt t="50747" x="4857750" y="5189538"/>
          <p14:tracePt t="50763" x="4835525" y="5189538"/>
          <p14:tracePt t="50780" x="4818063" y="5189538"/>
          <p14:tracePt t="50796" x="4800600" y="5189538"/>
          <p14:tracePt t="50813" x="4778375" y="5189538"/>
          <p14:tracePt t="50829" x="4760913" y="5189538"/>
          <p14:tracePt t="50846" x="4737100" y="5189538"/>
          <p14:tracePt t="50863" x="4692650" y="5189538"/>
          <p14:tracePt t="50880" x="4657725" y="5189538"/>
          <p14:tracePt t="50896" x="4618038" y="5189538"/>
          <p14:tracePt t="50913" x="4572000" y="5189538"/>
          <p14:tracePt t="50929" x="4532313" y="5189538"/>
          <p14:tracePt t="50947" x="4486275" y="5189538"/>
          <p14:tracePt t="50963" x="4429125" y="5189538"/>
          <p14:tracePt t="50980" x="4371975" y="5189538"/>
          <p14:tracePt t="50996" x="4332288" y="5189538"/>
          <p14:tracePt t="51013" x="4292600" y="5189538"/>
          <p14:tracePt t="51029" x="4257675" y="5189538"/>
          <p14:tracePt t="51046" x="4229100" y="5189538"/>
          <p14:tracePt t="51063" x="4183063" y="5189538"/>
          <p14:tracePt t="51080" x="4154488" y="5189538"/>
          <p14:tracePt t="51096" x="4132263" y="5194300"/>
          <p14:tracePt t="51113" x="4114800" y="5194300"/>
          <p14:tracePt t="51129" x="4097338" y="5200650"/>
          <p14:tracePt t="51146" x="4079875" y="5200650"/>
          <p14:tracePt t="51163" x="4064000" y="5200650"/>
          <p14:tracePt t="51180" x="4040188" y="5200650"/>
          <p14:tracePt t="51196" x="4029075" y="5200650"/>
          <p14:tracePt t="51213" x="4000500" y="5200650"/>
          <p14:tracePt t="51229" x="3978275" y="5200650"/>
          <p14:tracePt t="51246" x="3949700" y="5200650"/>
          <p14:tracePt t="51263" x="3908425" y="5200650"/>
          <p14:tracePt t="51280" x="3868738" y="5200650"/>
          <p14:tracePt t="51296" x="3829050" y="5194300"/>
          <p14:tracePt t="51313" x="3789363" y="5189538"/>
          <p14:tracePt t="51329" x="3749675" y="5189538"/>
          <p14:tracePt t="51347" x="3714750" y="5189538"/>
          <p14:tracePt t="51363" x="3679825" y="5183188"/>
          <p14:tracePt t="51380" x="3651250" y="5183188"/>
          <p14:tracePt t="51396" x="3629025" y="5172075"/>
          <p14:tracePt t="51413" x="3600450" y="5172075"/>
          <p14:tracePt t="51429" x="3578225" y="5160963"/>
          <p14:tracePt t="51446" x="3549650" y="5154613"/>
          <p14:tracePt t="51463" x="3532188" y="5143500"/>
          <p14:tracePt t="51463" x="3525838" y="5143500"/>
          <p14:tracePt t="51480" x="3503613" y="5132388"/>
          <p14:tracePt t="51496" x="3486150" y="5126038"/>
          <p14:tracePt t="51513" x="3468688" y="5114925"/>
          <p14:tracePt t="51530" x="3451225" y="5114925"/>
          <p14:tracePt t="51546" x="3446463" y="5103813"/>
          <p14:tracePt t="51562" x="3435350" y="5097463"/>
          <p14:tracePt t="51580" x="3429000" y="5097463"/>
          <p14:tracePt t="51596" x="3422650" y="5086350"/>
          <p14:tracePt t="51613" x="3411538" y="5080000"/>
          <p14:tracePt t="51629" x="3406775" y="5068888"/>
          <p14:tracePt t="51646" x="3406775" y="5064125"/>
          <p14:tracePt t="51662" x="3400425" y="5057775"/>
          <p14:tracePt t="51662" x="3400425" y="5051425"/>
          <p14:tracePt t="51703" x="3400425" y="5046663"/>
          <p14:tracePt t="51719" x="3400425" y="5040313"/>
          <p14:tracePt t="51729" x="3400425" y="5035550"/>
          <p14:tracePt t="51729" x="3400425" y="5029200"/>
          <p14:tracePt t="51746" x="3400425" y="5022850"/>
          <p14:tracePt t="51762" x="3400425" y="5018088"/>
          <p14:tracePt t="51780" x="3400425" y="5006975"/>
          <p14:tracePt t="51796" x="3400425" y="4994275"/>
          <p14:tracePt t="51813" x="3400425" y="4983163"/>
          <p14:tracePt t="51829" x="3406775" y="4978400"/>
          <p14:tracePt t="51846" x="3406775" y="4960938"/>
          <p14:tracePt t="51862" x="3411538" y="4943475"/>
          <p14:tracePt t="51879" x="3411538" y="4926013"/>
          <p14:tracePt t="51896" x="3411538" y="4914900"/>
          <p14:tracePt t="51913" x="3417888" y="4908550"/>
          <p14:tracePt t="51929" x="3417888" y="4903788"/>
          <p14:tracePt t="52127" x="3417888" y="4908550"/>
          <p14:tracePt t="52128" x="3417888" y="4914900"/>
          <p14:tracePt t="52146" x="3417888" y="4926013"/>
          <p14:tracePt t="52163" x="3417888" y="4937125"/>
          <p14:tracePt t="52179" x="3417888" y="4949825"/>
          <p14:tracePt t="52196" x="3417888" y="4965700"/>
          <p14:tracePt t="52212" x="3417888" y="4983163"/>
          <p14:tracePt t="52230" x="3417888" y="4994275"/>
          <p14:tracePt t="52246" x="3417888" y="5018088"/>
          <p14:tracePt t="52263" x="3417888" y="5035550"/>
          <p14:tracePt t="52279" x="3417888" y="5064125"/>
          <p14:tracePt t="52296" x="3417888" y="5086350"/>
          <p14:tracePt t="52314" x="3417888" y="5114925"/>
          <p14:tracePt t="52331" x="3417888" y="5137150"/>
          <p14:tracePt t="52347" x="3417888" y="5165725"/>
          <p14:tracePt t="52364" x="3417888" y="5200650"/>
          <p14:tracePt t="52380" x="3417888" y="5218113"/>
          <p14:tracePt t="52398" x="3417888" y="5235575"/>
          <p14:tracePt t="52413" x="3417888" y="5246688"/>
          <p14:tracePt t="52431" x="3417888" y="5264150"/>
          <p14:tracePt t="52447" x="3417888" y="5280025"/>
          <p14:tracePt t="52464" x="3417888" y="5303838"/>
          <p14:tracePt t="52480" x="3417888" y="5326063"/>
          <p14:tracePt t="52497" x="3417888" y="5332413"/>
          <p14:tracePt t="52514" x="3417888" y="5337175"/>
          <p14:tracePt t="52531" x="3417888" y="5343525"/>
          <p14:tracePt t="52547" x="3417888" y="5354638"/>
          <p14:tracePt t="52564" x="3417888" y="5365750"/>
          <p14:tracePt t="52580" x="3417888" y="5372100"/>
          <p14:tracePt t="52598" x="3417888" y="5378450"/>
          <p14:tracePt t="52712" x="3422650" y="5372100"/>
          <p14:tracePt t="52720" x="3429000" y="5354638"/>
          <p14:tracePt t="52731" x="3429000" y="5332413"/>
          <p14:tracePt t="52747" x="3435350" y="5303838"/>
          <p14:tracePt t="52764" x="3435350" y="5268913"/>
          <p14:tracePt t="52780" x="3440113" y="5240338"/>
          <p14:tracePt t="52797" x="3440113" y="5207000"/>
          <p14:tracePt t="52813" x="3440113" y="5178425"/>
          <p14:tracePt t="52831" x="3440113" y="5143500"/>
          <p14:tracePt t="52847" x="3440113" y="5114925"/>
          <p14:tracePt t="52864" x="3440113" y="5092700"/>
          <p14:tracePt t="52864" x="3440113" y="5080000"/>
          <p14:tracePt t="52880" x="3440113" y="5057775"/>
          <p14:tracePt t="52897" x="3440113" y="5046663"/>
          <p14:tracePt t="52913" x="3440113" y="5029200"/>
          <p14:tracePt t="52930" x="3440113" y="5011738"/>
          <p14:tracePt t="52947" x="3440113" y="5000625"/>
          <p14:tracePt t="52964" x="3440113" y="4994275"/>
          <p14:tracePt t="52980" x="3440113" y="4983163"/>
          <p14:tracePt t="52997" x="3440113" y="4972050"/>
          <p14:tracePt t="53013" x="3440113" y="4965700"/>
          <p14:tracePt t="53031" x="3440113" y="4960938"/>
          <p14:tracePt t="53047" x="3440113" y="4949825"/>
          <p14:tracePt t="53208" x="3446463" y="4949825"/>
          <p14:tracePt t="53218" x="3446463" y="4965700"/>
          <p14:tracePt t="53230" x="3451225" y="5022850"/>
          <p14:tracePt t="53247" x="3451225" y="5121275"/>
          <p14:tracePt t="53264" x="3451225" y="5207000"/>
          <p14:tracePt t="53280" x="3446463" y="5280025"/>
          <p14:tracePt t="53297" x="3440113" y="5297488"/>
          <p14:tracePt t="53313" x="3440113" y="5308600"/>
          <p14:tracePt t="53936" x="3440113" y="5303838"/>
          <p14:tracePt t="53953" x="3440113" y="5292725"/>
          <p14:tracePt t="53963" x="3440113" y="5280025"/>
          <p14:tracePt t="53968" x="3440113" y="5264150"/>
          <p14:tracePt t="53981" x="3440113" y="5235575"/>
          <p14:tracePt t="53997" x="3440113" y="5211763"/>
          <p14:tracePt t="54014" x="3446463" y="5183188"/>
          <p14:tracePt t="54030" x="3446463" y="5160963"/>
          <p14:tracePt t="54047" x="3446463" y="5137150"/>
          <p14:tracePt t="54063" x="3446463" y="5108575"/>
          <p14:tracePt t="54081" x="3451225" y="5086350"/>
          <p14:tracePt t="54097" x="3451225" y="5075238"/>
          <p14:tracePt t="54114" x="3451225" y="5057775"/>
          <p14:tracePt t="54130" x="3457575" y="5046663"/>
          <p14:tracePt t="54147" x="3457575" y="5035550"/>
          <p14:tracePt t="54163" x="3457575" y="5022850"/>
          <p14:tracePt t="54181" x="3457575" y="5018088"/>
          <p14:tracePt t="54197" x="3457575" y="5006975"/>
          <p14:tracePt t="54214" x="3457575" y="4994275"/>
          <p14:tracePt t="54230" x="3457575" y="4983163"/>
          <p14:tracePt t="54247" x="3457575" y="4978400"/>
          <p14:tracePt t="54263" x="3457575" y="4965700"/>
          <p14:tracePt t="54304" x="3457575" y="4960938"/>
          <p14:tracePt t="54320" x="3457575" y="4954588"/>
          <p14:tracePt t="54336" x="3457575" y="4949825"/>
          <p14:tracePt t="54347" x="3457575" y="4937125"/>
          <p14:tracePt t="54363" x="3457575" y="4926013"/>
          <p14:tracePt t="54381" x="3457575" y="4921250"/>
          <p14:tracePt t="54397" x="3457575" y="4908550"/>
          <p14:tracePt t="54414" x="3457575" y="4903788"/>
          <p14:tracePt t="54430" x="3457575" y="4897438"/>
          <p14:tracePt t="54488" x="3457575" y="4892675"/>
          <p14:tracePt t="54856" x="3457575" y="4897438"/>
          <p14:tracePt t="54872" x="3457575" y="4903788"/>
          <p14:tracePt t="54880" x="3457575" y="4932363"/>
          <p14:tracePt t="54901" x="3457575" y="4954588"/>
          <p14:tracePt t="54913" x="3457575" y="4989513"/>
          <p14:tracePt t="54930" x="3457575" y="5029200"/>
          <p14:tracePt t="54947" x="3457575" y="5068888"/>
          <p14:tracePt t="54963" x="3457575" y="5097463"/>
          <p14:tracePt t="54980" x="3457575" y="5114925"/>
          <p14:tracePt t="54997" x="3457575" y="5137150"/>
          <p14:tracePt t="55013" x="3457575" y="5149850"/>
          <p14:tracePt t="55030" x="3457575" y="5160963"/>
          <p14:tracePt t="55047" x="3463925" y="5172075"/>
          <p14:tracePt t="55063" x="3463925" y="5194300"/>
          <p14:tracePt t="55081" x="3463925" y="5211763"/>
          <p14:tracePt t="55097" x="3463925" y="5222875"/>
          <p14:tracePt t="55144" x="3463925" y="5229225"/>
          <p14:tracePt t="55448" x="3468688" y="5229225"/>
          <p14:tracePt t="55514" x="3468688" y="5222875"/>
          <p14:tracePt t="55544" x="3468688" y="5218113"/>
          <p14:tracePt t="55552" x="3457575" y="5200650"/>
          <p14:tracePt t="55564" x="3446463" y="5183188"/>
          <p14:tracePt t="55580" x="3422650" y="5160963"/>
          <p14:tracePt t="55597" x="3389313" y="5137150"/>
          <p14:tracePt t="55613" x="3349625" y="5103813"/>
          <p14:tracePt t="55631" x="3297238" y="5080000"/>
          <p14:tracePt t="55647" x="3246438" y="5057775"/>
          <p14:tracePt t="55664" x="3160713" y="5029200"/>
          <p14:tracePt t="55680" x="3017838" y="4989513"/>
          <p14:tracePt t="55697" x="2903538" y="4960938"/>
          <p14:tracePt t="55713" x="2789238" y="4943475"/>
          <p14:tracePt t="55731" x="2679700" y="4921250"/>
          <p14:tracePt t="55747" x="2554288" y="4903788"/>
          <p14:tracePt t="55764" x="2435225" y="4897438"/>
          <p14:tracePt t="55780" x="2343150" y="4892675"/>
          <p14:tracePt t="55797" x="2251075" y="4886325"/>
          <p14:tracePt t="55813" x="2165350" y="4879975"/>
          <p14:tracePt t="55830" x="2079625" y="4875213"/>
          <p14:tracePt t="55847" x="2006600" y="4875213"/>
          <p14:tracePt t="55864" x="1943100" y="4875213"/>
          <p14:tracePt t="55880" x="1863725" y="4875213"/>
          <p14:tracePt t="55897" x="1822450" y="4875213"/>
          <p14:tracePt t="55914" x="1789113" y="4875213"/>
          <p14:tracePt t="55931" x="1765300" y="4875213"/>
          <p14:tracePt t="55947" x="1749425" y="4879975"/>
          <p14:tracePt t="55964" x="1736725" y="4886325"/>
          <p14:tracePt t="55980" x="1720850" y="4897438"/>
          <p14:tracePt t="55997" x="1708150" y="4903788"/>
          <p14:tracePt t="56013" x="1697038" y="4908550"/>
          <p14:tracePt t="56030" x="1692275" y="4908550"/>
          <p14:tracePt t="56046" x="1685925" y="4914900"/>
          <p14:tracePt t="57000" x="1679575" y="4914900"/>
          <p14:tracePt t="57016" x="1674813" y="4914900"/>
          <p14:tracePt t="57048" x="1674813" y="4921250"/>
          <p14:tracePt t="57072" x="1674813" y="4926013"/>
          <p14:tracePt t="57074" x="1674813" y="4932363"/>
          <p14:tracePt t="57080" x="1668463" y="4943475"/>
          <p14:tracePt t="57096" x="1668463" y="4965700"/>
          <p14:tracePt t="57114" x="1668463" y="4983163"/>
          <p14:tracePt t="57130" x="1668463" y="5000625"/>
          <p14:tracePt t="57147" x="1668463" y="5011738"/>
          <p14:tracePt t="57163" x="1668463" y="5022850"/>
          <p14:tracePt t="57208" x="1668463" y="5029200"/>
          <p14:tracePt t="57232" x="1668463" y="5035550"/>
          <p14:tracePt t="57248" x="1668463" y="5040313"/>
          <p14:tracePt t="57264" x="1668463" y="5046663"/>
          <p14:tracePt t="57280" x="1668463" y="5057775"/>
          <p14:tracePt t="57280" x="1668463" y="5068888"/>
          <p14:tracePt t="57297" x="1668463" y="5086350"/>
          <p14:tracePt t="57314" x="1668463" y="5097463"/>
          <p14:tracePt t="57330" x="1668463" y="5108575"/>
          <p14:tracePt t="57347" x="1668463" y="5121275"/>
          <p14:tracePt t="57363" x="1668463" y="5132388"/>
          <p14:tracePt t="57380" x="1668463" y="5137150"/>
          <p14:tracePt t="57396" x="1668463" y="5143500"/>
          <p14:tracePt t="57414" x="1668463" y="5149850"/>
          <p14:tracePt t="57430" x="1668463" y="5154613"/>
          <p14:tracePt t="57447" x="1674813" y="5160963"/>
          <p14:tracePt t="57463" x="1674813" y="5165725"/>
          <p14:tracePt t="57480" x="1674813" y="5178425"/>
          <p14:tracePt t="57496" x="1679575" y="5178425"/>
          <p14:tracePt t="57513" x="1679575" y="5183188"/>
          <p14:tracePt t="57530" x="1679575" y="5189538"/>
          <p14:tracePt t="57547" x="1679575" y="5200650"/>
          <p14:tracePt t="57563" x="1679575" y="5207000"/>
          <p14:tracePt t="57580" x="1679575" y="5218113"/>
          <p14:tracePt t="57596" x="1679575" y="5222875"/>
          <p14:tracePt t="57613" x="1679575" y="5235575"/>
          <p14:tracePt t="58784" x="1685925" y="5235575"/>
          <p14:tracePt t="58880" x="1685925" y="5229225"/>
          <p14:tracePt t="58883" x="1692275" y="5229225"/>
          <p14:tracePt t="58897" x="1692275" y="5222875"/>
          <p14:tracePt t="58913" x="1692275" y="5218113"/>
          <p14:tracePt t="58930" x="1692275" y="5211763"/>
          <p14:tracePt t="58946" x="1697038" y="5200650"/>
          <p14:tracePt t="58964" x="1697038" y="5189538"/>
          <p14:tracePt t="58980" x="1703388" y="5178425"/>
          <p14:tracePt t="59104" x="1703388" y="5172075"/>
          <p14:tracePt t="59130" x="1708150" y="5160963"/>
          <p14:tracePt t="59131" x="1714500" y="5137150"/>
          <p14:tracePt t="59146" x="1714500" y="5126038"/>
          <p14:tracePt t="59163" x="1720850" y="5114925"/>
          <p14:tracePt t="59180" x="1720850" y="5097463"/>
          <p14:tracePt t="59197" x="1720850" y="5092700"/>
          <p14:tracePt t="59213" x="1720850" y="5086350"/>
          <p14:tracePt t="59230" x="1720850" y="5075238"/>
          <p14:tracePt t="59272" x="1720850" y="5068888"/>
          <p14:tracePt t="59288" x="1720850" y="5064125"/>
          <p14:tracePt t="59304" x="1720850" y="5057775"/>
          <p14:tracePt t="59312" x="1720850" y="5046663"/>
          <p14:tracePt t="59330" x="1720850" y="5040313"/>
          <p14:tracePt t="59346" x="1720850" y="5035550"/>
          <p14:tracePt t="59363" x="1720850" y="5022850"/>
          <p14:tracePt t="59380" x="1720850" y="5018088"/>
          <p14:tracePt t="59397" x="1720850" y="5006975"/>
          <p14:tracePt t="59413" x="1720850" y="5000625"/>
          <p14:tracePt t="59430" x="1720850" y="4994275"/>
          <p14:tracePt t="64808" x="1725613" y="4994275"/>
          <p14:tracePt t="64818" x="1731963" y="4994275"/>
          <p14:tracePt t="64832" x="1743075" y="4994275"/>
          <p14:tracePt t="64846" x="1749425" y="4994275"/>
          <p14:tracePt t="64863" x="1760538" y="4994275"/>
          <p14:tracePt t="64904" x="1765300" y="4994275"/>
          <p14:tracePt t="64944" x="1771650" y="4994275"/>
          <p14:tracePt t="64952" x="1771650" y="5000625"/>
          <p14:tracePt t="64965" x="1778000" y="5000625"/>
          <p14:tracePt t="64979" x="1782763" y="5000625"/>
          <p14:tracePt t="65024" x="1789113" y="5000625"/>
          <p14:tracePt t="65144" x="1789113" y="4994275"/>
          <p14:tracePt t="65168" x="1782763" y="4989513"/>
          <p14:tracePt t="65176" x="1778000" y="4983163"/>
          <p14:tracePt t="65184" x="1765300" y="4972050"/>
          <p14:tracePt t="65197" x="1754188" y="4965700"/>
          <p14:tracePt t="65213" x="1749425" y="4965700"/>
          <p14:tracePt t="65230" x="1736725" y="4960938"/>
          <p14:tracePt t="65246" x="1731963" y="4960938"/>
          <p14:tracePt t="65263" x="1720850" y="4960938"/>
          <p14:tracePt t="65279" x="1714500" y="4960938"/>
          <p14:tracePt t="65793" x="0" y="0"/>
        </p14:tracePtLst>
        <p14:tracePtLst>
          <p14:tracePt t="79355" x="4651375" y="5022850"/>
          <p14:tracePt t="79408" x="4657725" y="5022850"/>
          <p14:tracePt t="79413" x="4664075" y="5022850"/>
          <p14:tracePt t="79432" x="4668838" y="5022850"/>
          <p14:tracePt t="79448" x="4692650" y="5022850"/>
          <p14:tracePt t="79464" x="4732338" y="5022850"/>
          <p14:tracePt t="79480" x="4794250" y="5022850"/>
          <p14:tracePt t="79504" x="4835525" y="5022850"/>
          <p14:tracePt t="79520" x="4868863" y="5022850"/>
          <p14:tracePt t="79536" x="4903788" y="5022850"/>
          <p14:tracePt t="79546" x="4932363" y="5022850"/>
          <p14:tracePt t="79568" x="4954588" y="5022850"/>
          <p14:tracePt t="79584" x="4972050" y="5022850"/>
          <p14:tracePt t="79596" x="4994275" y="5022850"/>
          <p14:tracePt t="79629" x="5011738" y="5022850"/>
          <p14:tracePt t="79630" x="5035550" y="5022850"/>
          <p14:tracePt t="79648" x="5057775" y="5022850"/>
          <p14:tracePt t="79664" x="5092700" y="5022850"/>
          <p14:tracePt t="79680" x="5143500" y="5022850"/>
          <p14:tracePt t="79704" x="5172075" y="5022850"/>
          <p14:tracePt t="79716" x="5183188" y="5022850"/>
          <p14:tracePt t="79729" x="5194300" y="5022850"/>
          <p14:tracePt t="79746" x="5200650" y="5022850"/>
          <p14:tracePt t="79763" x="5211763" y="5022850"/>
          <p14:tracePt t="79779" x="5218113" y="5022850"/>
          <p14:tracePt t="79796" x="5222875" y="5022850"/>
          <p14:tracePt t="79968" x="5218113" y="5022850"/>
          <p14:tracePt t="79979" x="5211763" y="5022850"/>
          <p14:tracePt t="79981" x="5149850" y="5022850"/>
          <p14:tracePt t="79996" x="5046663" y="5022850"/>
          <p14:tracePt t="80012" x="4921250" y="5029200"/>
          <p14:tracePt t="80029" x="4772025" y="5035550"/>
          <p14:tracePt t="80047" x="4618038" y="5046663"/>
          <p14:tracePt t="80062" x="4457700" y="5051425"/>
          <p14:tracePt t="80062" x="4383088" y="5057775"/>
          <p14:tracePt t="80080" x="4251325" y="5057775"/>
          <p14:tracePt t="80096" x="4137025" y="5057775"/>
          <p14:tracePt t="80113" x="4029075" y="5057775"/>
          <p14:tracePt t="80129" x="3943350" y="5057775"/>
          <p14:tracePt t="80146" x="3857625" y="5057775"/>
          <p14:tracePt t="80162" x="3789363" y="5057775"/>
          <p14:tracePt t="80180" x="3736975" y="5057775"/>
          <p14:tracePt t="80196" x="3679825" y="5057775"/>
          <p14:tracePt t="80213" x="3622675" y="5057775"/>
          <p14:tracePt t="80229" x="3582988" y="5057775"/>
          <p14:tracePt t="80246" x="3560763" y="5057775"/>
          <p14:tracePt t="80262" x="3549650" y="5057775"/>
          <p14:tracePt t="80280" x="3532188" y="5057775"/>
          <p14:tracePt t="80296" x="3514725" y="5057775"/>
          <p14:tracePt t="80313" x="3497263" y="5057775"/>
          <p14:tracePt t="80329" x="3486150" y="5057775"/>
          <p14:tracePt t="80346" x="3468688" y="5057775"/>
          <p14:tracePt t="80362" x="3463925" y="5057775"/>
          <p14:tracePt t="80712" x="3468688" y="5057775"/>
          <p14:tracePt t="80752" x="3475038" y="5057775"/>
          <p14:tracePt t="80768" x="3479800" y="5057775"/>
          <p14:tracePt t="80800" x="3479800" y="5051425"/>
          <p14:tracePt t="80812" x="3486150" y="5051425"/>
          <p14:tracePt t="81536" x="3492500" y="5051425"/>
          <p14:tracePt t="81552" x="3521075" y="5051425"/>
          <p14:tracePt t="81563" x="3549650" y="5046663"/>
          <p14:tracePt t="81580" x="3589338" y="5046663"/>
          <p14:tracePt t="81596" x="3646488" y="5046663"/>
          <p14:tracePt t="81613" x="3703638" y="5040313"/>
          <p14:tracePt t="81629" x="3760788" y="5040313"/>
          <p14:tracePt t="81646" x="3806825" y="5040313"/>
          <p14:tracePt t="81662" x="3857625" y="5040313"/>
          <p14:tracePt t="81679" x="3943350" y="5040313"/>
          <p14:tracePt t="81697" x="4006850" y="5046663"/>
          <p14:tracePt t="81712" x="4068763" y="5046663"/>
          <p14:tracePt t="81730" x="4132263" y="5046663"/>
          <p14:tracePt t="81746" x="4211638" y="5051425"/>
          <p14:tracePt t="81763" x="4297363" y="5051425"/>
          <p14:tracePt t="81779" x="4394200" y="5051425"/>
          <p14:tracePt t="81796" x="4503738" y="5051425"/>
          <p14:tracePt t="81812" x="4611688" y="5051425"/>
          <p14:tracePt t="81829" x="4721225" y="5051425"/>
          <p14:tracePt t="81846" x="4822825" y="5051425"/>
          <p14:tracePt t="81863" x="4914900" y="5057775"/>
          <p14:tracePt t="81879" x="5057775" y="5057775"/>
          <p14:tracePt t="81896" x="5143500" y="5057775"/>
          <p14:tracePt t="81912" x="5240338" y="5057775"/>
          <p14:tracePt t="81930" x="5349875" y="5057775"/>
          <p14:tracePt t="81946" x="5464175" y="5057775"/>
          <p14:tracePt t="81963" x="5572125" y="5057775"/>
          <p14:tracePt t="81979" x="5686425" y="5046663"/>
          <p14:tracePt t="81996" x="5794375" y="5035550"/>
          <p14:tracePt t="82012" x="5915025" y="5029200"/>
          <p14:tracePt t="82029" x="6022975" y="5022850"/>
          <p14:tracePt t="82046" x="6149975" y="5022850"/>
          <p14:tracePt t="82063" x="6257925" y="5018088"/>
          <p14:tracePt t="82079" x="6361113" y="5011738"/>
          <p14:tracePt t="82079" x="6400800" y="5011738"/>
          <p14:tracePt t="82096" x="6480175" y="5006975"/>
          <p14:tracePt t="82112" x="6537325" y="5000625"/>
          <p14:tracePt t="82129" x="6578600" y="4994275"/>
          <p14:tracePt t="82146" x="6611938" y="4989513"/>
          <p14:tracePt t="82163" x="6640513" y="4983163"/>
          <p14:tracePt t="82179" x="6657975" y="4983163"/>
          <p14:tracePt t="82196" x="6675438" y="4983163"/>
          <p14:tracePt t="82212" x="6686550" y="4983163"/>
          <p14:tracePt t="82229" x="6692900" y="4983163"/>
          <p14:tracePt t="82246" x="6697663" y="4983163"/>
          <p14:tracePt t="82887" x="0" y="0"/>
        </p14:tracePtLst>
        <p14:tracePtLst>
          <p14:tracePt t="104366" x="5264150" y="5464175"/>
          <p14:tracePt t="104455" x="5257800" y="5464175"/>
          <p14:tracePt t="104463" x="5257800" y="5457825"/>
          <p14:tracePt t="104478" x="5251450" y="5451475"/>
          <p14:tracePt t="104479" x="5246688" y="5435600"/>
          <p14:tracePt t="104479" x="5246688" y="5422900"/>
          <p14:tracePt t="104495" x="5240338" y="5407025"/>
          <p14:tracePt t="104513" x="5235575" y="5389563"/>
          <p14:tracePt t="104535" x="5235575" y="5365750"/>
          <p14:tracePt t="104552" x="5229225" y="5343525"/>
          <p14:tracePt t="104567" x="5222875" y="5326063"/>
          <p14:tracePt t="104584" x="5218113" y="5314950"/>
          <p14:tracePt t="104599" x="5218113" y="5297488"/>
          <p14:tracePt t="104615" x="5218113" y="5280025"/>
          <p14:tracePt t="104631" x="5211763" y="5251450"/>
          <p14:tracePt t="104647" x="5207000" y="5235575"/>
          <p14:tracePt t="104663" x="5207000" y="5207000"/>
          <p14:tracePt t="104680" x="5207000" y="5183188"/>
          <p14:tracePt t="104696" x="5207000" y="5149850"/>
          <p14:tracePt t="104719" x="5207000" y="5132388"/>
          <p14:tracePt t="104728" x="5207000" y="5114925"/>
          <p14:tracePt t="104745" x="5207000" y="5097463"/>
          <p14:tracePt t="104763" x="5207000" y="5086350"/>
          <p14:tracePt t="104780" x="5200650" y="5086350"/>
          <p14:tracePt t="104796" x="5200650" y="5080000"/>
          <p14:tracePt t="104841" x="5200650" y="5075238"/>
          <p14:tracePt t="104872" x="5194300" y="5075238"/>
          <p14:tracePt t="104896" x="5189538" y="5075238"/>
          <p14:tracePt t="104898" x="5178425" y="5075238"/>
          <p14:tracePt t="104913" x="5149850" y="5075238"/>
          <p14:tracePt t="104929" x="5114925" y="5075238"/>
          <p14:tracePt t="104946" x="5080000" y="5075238"/>
          <p14:tracePt t="104963" x="5040313" y="5075238"/>
          <p14:tracePt t="104979" x="5006975" y="5075238"/>
          <p14:tracePt t="104996" x="4989513" y="5075238"/>
          <p14:tracePt t="105013" x="4983163" y="5075238"/>
          <p14:tracePt t="105428" x="0" y="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 1: </a:t>
            </a:r>
            <a:r>
              <a:rPr lang="en-US" dirty="0"/>
              <a:t>O</a:t>
            </a:r>
            <a:r>
              <a:rPr lang="en-US" dirty="0" smtClean="0"/>
              <a:t>perational Voltage Control</a:t>
            </a:r>
            <a:endParaRPr lang="en-US" dirty="0"/>
          </a:p>
        </p:txBody>
      </p:sp>
      <p:sp>
        <p:nvSpPr>
          <p:cNvPr id="3" name="Content Placeholder 2"/>
          <p:cNvSpPr>
            <a:spLocks noGrp="1"/>
          </p:cNvSpPr>
          <p:nvPr>
            <p:ph idx="1"/>
          </p:nvPr>
        </p:nvSpPr>
        <p:spPr>
          <a:xfrm>
            <a:off x="457200" y="1600200"/>
            <a:ext cx="8229600" cy="4876799"/>
          </a:xfrm>
        </p:spPr>
        <p:txBody>
          <a:bodyPr>
            <a:normAutofit/>
          </a:bodyPr>
          <a:lstStyle/>
          <a:p>
            <a:r>
              <a:rPr lang="en-US" sz="2400" dirty="0" smtClean="0"/>
              <a:t>As current flows down a distribution line a voltage drop occurs because of th</a:t>
            </a:r>
            <a:r>
              <a:rPr lang="en-US" dirty="0" smtClean="0"/>
              <a:t>e impedance.</a:t>
            </a:r>
          </a:p>
          <a:p>
            <a:endParaRPr lang="en-US" dirty="0"/>
          </a:p>
          <a:p>
            <a:r>
              <a:rPr lang="en-US" dirty="0" smtClean="0"/>
              <a:t>The amount of voltage drop is a function of multiple factors:</a:t>
            </a:r>
          </a:p>
          <a:p>
            <a:pPr lvl="1"/>
            <a:r>
              <a:rPr lang="en-US" dirty="0" smtClean="0"/>
              <a:t>Load level (current)</a:t>
            </a:r>
          </a:p>
          <a:p>
            <a:pPr lvl="1"/>
            <a:r>
              <a:rPr lang="en-US" dirty="0" smtClean="0"/>
              <a:t>Construction of distribution line (impedance)</a:t>
            </a:r>
          </a:p>
          <a:p>
            <a:pPr lvl="1"/>
            <a:r>
              <a:rPr lang="en-US" dirty="0" smtClean="0"/>
              <a:t>Operation of voltage control devices (if present)</a:t>
            </a:r>
          </a:p>
          <a:p>
            <a:endParaRPr lang="en-US" sz="2400" dirty="0"/>
          </a:p>
          <a:p>
            <a:r>
              <a:rPr lang="en-US" dirty="0" smtClean="0"/>
              <a:t>Variations in voltage along a distribution line cannot be prevented, but they can be controlled.</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0650"/>
    </mc:Choice>
    <mc:Fallback xmlns="">
      <p:transition spd="slow" advTm="90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Manual Capacitor Controls</a:t>
            </a:r>
            <a:endParaRPr lang="en-US" dirty="0"/>
          </a:p>
        </p:txBody>
      </p:sp>
      <p:sp>
        <p:nvSpPr>
          <p:cNvPr id="3" name="Content Placeholder 2"/>
          <p:cNvSpPr>
            <a:spLocks noGrp="1"/>
          </p:cNvSpPr>
          <p:nvPr>
            <p:ph idx="1"/>
          </p:nvPr>
        </p:nvSpPr>
        <p:spPr/>
        <p:txBody>
          <a:bodyPr>
            <a:normAutofit/>
          </a:bodyPr>
          <a:lstStyle/>
          <a:p>
            <a:r>
              <a:rPr lang="en-US" sz="2000" dirty="0" smtClean="0"/>
              <a:t>When there is enough voltage variability in a system it may be necessary to install a manual switch on a capacitor.</a:t>
            </a:r>
          </a:p>
          <a:p>
            <a:r>
              <a:rPr lang="en-US" sz="2000" dirty="0" smtClean="0"/>
              <a:t>Because of the need for a truck roll, these capacitors would generally be operated on a seasonal cycle.</a:t>
            </a:r>
          </a:p>
          <a:p>
            <a:r>
              <a:rPr lang="en-US" sz="2000" dirty="0" smtClean="0"/>
              <a:t>These switches are locally operated.</a:t>
            </a:r>
          </a:p>
          <a:p>
            <a:pPr marL="0" indent="0">
              <a:buNone/>
            </a:pPr>
            <a:endParaRPr lang="en-US" sz="2000" dirty="0" smtClean="0"/>
          </a:p>
        </p:txBody>
      </p:sp>
      <p:pic>
        <p:nvPicPr>
          <p:cNvPr id="6146" name="Picture 2"/>
          <p:cNvPicPr>
            <a:picLocks noChangeAspect="1" noChangeArrowheads="1"/>
          </p:cNvPicPr>
          <p:nvPr/>
        </p:nvPicPr>
        <p:blipFill>
          <a:blip r:embed="rId4" cstate="print"/>
          <a:srcRect/>
          <a:stretch>
            <a:fillRect/>
          </a:stretch>
        </p:blipFill>
        <p:spPr bwMode="auto">
          <a:xfrm>
            <a:off x="1905000" y="3733800"/>
            <a:ext cx="6039746" cy="2357437"/>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fld id="{B6F15528-21DE-4FAA-801E-634DDDAF4B2B}" type="slidenum">
              <a:rPr lang="en-US" smtClean="0"/>
              <a:pPr/>
              <a:t>30</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634"/>
    </mc:Choice>
    <mc:Fallback xmlns="">
      <p:transition spd="slow" advTm="56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20127" x="5646738" y="5189538"/>
          <p14:tracePt t="20789" x="5640388" y="5189538"/>
          <p14:tracePt t="20813" x="5640388" y="5183188"/>
          <p14:tracePt t="20814" x="5635625" y="5183188"/>
          <p14:tracePt t="20830" x="5629275" y="5172075"/>
          <p14:tracePt t="20847" x="5622925" y="5160963"/>
          <p14:tracePt t="20863" x="5611813" y="5143500"/>
          <p14:tracePt t="20880" x="5607050" y="5132388"/>
          <p14:tracePt t="20896" x="5600700" y="5121275"/>
          <p14:tracePt t="20914" x="5600700" y="5108575"/>
          <p14:tracePt t="20949" x="5600700" y="5103813"/>
          <p14:tracePt t="20965" x="5600700" y="5097463"/>
          <p14:tracePt t="20980" x="5600700" y="5092700"/>
          <p14:tracePt t="20980" x="5594350" y="5092700"/>
          <p14:tracePt t="20997" x="5594350" y="5086350"/>
          <p14:tracePt t="20997" x="5594350" y="5080000"/>
          <p14:tracePt t="21013" x="5594350" y="5075238"/>
          <p14:tracePt t="21030" x="5594350" y="5057775"/>
          <p14:tracePt t="21047" x="5594350" y="5046663"/>
          <p14:tracePt t="21063" x="5583238" y="5035550"/>
          <p14:tracePt t="21080" x="5583238" y="5022850"/>
          <p14:tracePt t="21096" x="5583238" y="5018088"/>
          <p14:tracePt t="21114" x="5578475" y="5011738"/>
          <p14:tracePt t="21229" x="5572125" y="5011738"/>
          <p14:tracePt t="21261" x="5565775" y="5011738"/>
          <p14:tracePt t="21309" x="5565775" y="5018088"/>
          <p14:tracePt t="21333" x="5565775" y="5022850"/>
          <p14:tracePt t="21453" x="5572125" y="5022850"/>
          <p14:tracePt t="21469" x="5578475" y="5022850"/>
          <p14:tracePt t="21480" x="5589588" y="5029200"/>
          <p14:tracePt t="21496" x="5618163" y="5035550"/>
          <p14:tracePt t="21514" x="5646738" y="5040313"/>
          <p14:tracePt t="21530" x="5675313" y="5040313"/>
          <p14:tracePt t="21547" x="5708650" y="5046663"/>
          <p14:tracePt t="21563" x="5749925" y="5046663"/>
          <p14:tracePt t="21580" x="5778500" y="5046663"/>
          <p14:tracePt t="21596" x="5811838" y="5046663"/>
          <p14:tracePt t="21613" x="5829300" y="5046663"/>
          <p14:tracePt t="21630" x="5835650" y="5046663"/>
          <p14:tracePt t="21837" x="5835650" y="5051425"/>
          <p14:tracePt t="21837" x="5840413" y="5057775"/>
          <p14:tracePt t="21846" x="5846763" y="5068888"/>
          <p14:tracePt t="21863" x="5851525" y="5086350"/>
          <p14:tracePt t="21880" x="5864225" y="5097463"/>
          <p14:tracePt t="21896" x="5864225" y="5103813"/>
          <p14:tracePt t="21914" x="5864225" y="5108575"/>
          <p14:tracePt t="21949" x="5864225" y="5114925"/>
          <p14:tracePt t="21949" x="5868988" y="5114925"/>
          <p14:tracePt t="21963" x="5868988" y="5121275"/>
          <p14:tracePt t="21980" x="5868988" y="5126038"/>
          <p14:tracePt t="21996" x="5868988" y="5149850"/>
          <p14:tracePt t="22013" x="5875338" y="5154613"/>
          <p14:tracePt t="22030" x="5875338" y="5165725"/>
          <p14:tracePt t="22046" x="5875338" y="5172075"/>
          <p14:tracePt t="22117" x="5875338" y="5178425"/>
          <p14:tracePt t="22124" x="5880100" y="5183188"/>
          <p14:tracePt t="22133" x="5880100" y="5194300"/>
          <p14:tracePt t="22146" x="5880100" y="5218113"/>
          <p14:tracePt t="22163" x="5880100" y="5235575"/>
          <p14:tracePt t="22180" x="5880100" y="5246688"/>
          <p14:tracePt t="22196" x="5886450" y="5251450"/>
          <p14:tracePt t="22253" x="5886450" y="5257800"/>
          <p14:tracePt t="22265" x="5886450" y="5264150"/>
          <p14:tracePt t="22280" x="5886450" y="5268913"/>
          <p14:tracePt t="22296" x="5886450" y="5280025"/>
          <p14:tracePt t="22313" x="5886450" y="5292725"/>
          <p14:tracePt t="22330" x="5886450" y="5297488"/>
          <p14:tracePt t="22346" x="5892800" y="5308600"/>
          <p14:tracePt t="22363" x="5892800" y="5321300"/>
          <p14:tracePt t="22380" x="5892800" y="5326063"/>
          <p14:tracePt t="22396" x="5892800" y="5343525"/>
          <p14:tracePt t="22413" x="5892800" y="5354638"/>
          <p14:tracePt t="22430" x="5892800" y="5360988"/>
          <p14:tracePt t="22477" x="5892800" y="5365750"/>
          <p14:tracePt t="22496" x="5892800" y="5372100"/>
          <p14:tracePt t="22497" x="5892800" y="5378450"/>
          <p14:tracePt t="22513" x="5892800" y="5389563"/>
          <p14:tracePt t="22530" x="5886450" y="5407025"/>
          <p14:tracePt t="22546" x="5886450" y="5418138"/>
          <p14:tracePt t="22564" x="5886450" y="5429250"/>
          <p14:tracePt t="22580" x="5886450" y="5446713"/>
          <p14:tracePt t="22685" x="5886450" y="5440363"/>
          <p14:tracePt t="22696" x="5886450" y="5435600"/>
          <p14:tracePt t="22697" x="5880100" y="5411788"/>
          <p14:tracePt t="22713" x="5875338" y="5372100"/>
          <p14:tracePt t="22730" x="5868988" y="5337175"/>
          <p14:tracePt t="22746" x="5868988" y="5303838"/>
          <p14:tracePt t="22763" x="5868988" y="5280025"/>
          <p14:tracePt t="22780" x="5868988" y="5251450"/>
          <p14:tracePt t="22797" x="5868988" y="5246688"/>
          <p14:tracePt t="22813" x="5868988" y="5240338"/>
          <p14:tracePt t="22830" x="5868988" y="5235575"/>
          <p14:tracePt t="22846" x="5868988" y="5229225"/>
          <p14:tracePt t="22885" x="5868988" y="5222875"/>
          <p14:tracePt t="22889" x="5868988" y="5218113"/>
          <p14:tracePt t="22897" x="5868988" y="5211763"/>
          <p14:tracePt t="22913" x="5868988" y="5207000"/>
          <p14:tracePt t="23013" x="5875338" y="5218113"/>
          <p14:tracePt t="23021" x="5875338" y="5246688"/>
          <p14:tracePt t="23030" x="5880100" y="5275263"/>
          <p14:tracePt t="23046" x="5892800" y="5303838"/>
          <p14:tracePt t="23063" x="5892800" y="5314950"/>
          <p14:tracePt t="23080" x="5892800" y="5326063"/>
          <p14:tracePt t="23097" x="5892800" y="5332413"/>
          <p14:tracePt t="23301" x="5897563" y="5332413"/>
          <p14:tracePt t="25437" x="0" y="0"/>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Voltage Based Capacitor Controls</a:t>
            </a:r>
            <a:endParaRPr lang="en-US" dirty="0"/>
          </a:p>
        </p:txBody>
      </p:sp>
      <p:sp>
        <p:nvSpPr>
          <p:cNvPr id="3" name="Content Placeholder 2"/>
          <p:cNvSpPr>
            <a:spLocks noGrp="1"/>
          </p:cNvSpPr>
          <p:nvPr>
            <p:ph idx="1"/>
          </p:nvPr>
        </p:nvSpPr>
        <p:spPr>
          <a:xfrm>
            <a:off x="457200" y="1371600"/>
            <a:ext cx="8229600" cy="1981200"/>
          </a:xfrm>
        </p:spPr>
        <p:txBody>
          <a:bodyPr>
            <a:noAutofit/>
          </a:bodyPr>
          <a:lstStyle/>
          <a:p>
            <a:r>
              <a:rPr lang="en-US" sz="2000" dirty="0" smtClean="0"/>
              <a:t>The operation of the capacitor is based on a local voltage measurement.</a:t>
            </a:r>
          </a:p>
          <a:p>
            <a:r>
              <a:rPr lang="en-US" sz="2000" dirty="0" smtClean="0"/>
              <a:t>Voltage-based control is appropriate when there are large daily variations in the feeder load.</a:t>
            </a:r>
          </a:p>
          <a:p>
            <a:pPr lvl="1"/>
            <a:r>
              <a:rPr lang="en-US" sz="1600" dirty="0" smtClean="0"/>
              <a:t>When the local voltage magnitude drops below a set point then the capacitor is switched into operation.</a:t>
            </a:r>
          </a:p>
          <a:p>
            <a:pPr lvl="1"/>
            <a:r>
              <a:rPr lang="en-US" sz="1600" dirty="0" smtClean="0"/>
              <a:t>When the local voltage magnitude increases above a set point then the capacitor is switched out of operation.</a:t>
            </a:r>
          </a:p>
          <a:p>
            <a:r>
              <a:rPr lang="en-US" sz="2000" dirty="0" smtClean="0"/>
              <a:t>Appropriate dead-bands must be established to prevent oscillations.</a:t>
            </a:r>
          </a:p>
        </p:txBody>
      </p:sp>
      <p:pic>
        <p:nvPicPr>
          <p:cNvPr id="7171" name="Picture 3"/>
          <p:cNvPicPr>
            <a:picLocks noChangeAspect="1" noChangeArrowheads="1"/>
          </p:cNvPicPr>
          <p:nvPr/>
        </p:nvPicPr>
        <p:blipFill>
          <a:blip r:embed="rId4" cstate="print"/>
          <a:srcRect/>
          <a:stretch>
            <a:fillRect/>
          </a:stretch>
        </p:blipFill>
        <p:spPr bwMode="auto">
          <a:xfrm>
            <a:off x="2057400" y="3962400"/>
            <a:ext cx="5051425" cy="2778125"/>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fld id="{B6F15528-21DE-4FAA-801E-634DDDAF4B2B}" type="slidenum">
              <a:rPr lang="en-US" smtClean="0"/>
              <a:pPr/>
              <a:t>31</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3124"/>
    </mc:Choice>
    <mc:Fallback xmlns="">
      <p:transition spd="slow" advTm="163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31328" x="5108575" y="5332413"/>
          <p14:tracePt t="31676" x="5108575" y="5326063"/>
          <p14:tracePt t="31684" x="5114925" y="5321300"/>
          <p14:tracePt t="31700" x="5114925" y="5314950"/>
          <p14:tracePt t="31715" x="5121275" y="5308600"/>
          <p14:tracePt t="31733" x="5126038" y="5308600"/>
          <p14:tracePt t="31749" x="5132388" y="5303838"/>
          <p14:tracePt t="31766" x="5132388" y="5297488"/>
          <p14:tracePt t="31782" x="5137150" y="5297488"/>
          <p14:tracePt t="31799" x="5143500" y="5292725"/>
          <p14:tracePt t="31815" x="5154613" y="5292725"/>
          <p14:tracePt t="31833" x="5160963" y="5280025"/>
          <p14:tracePt t="31849" x="5172075" y="5280025"/>
          <p14:tracePt t="31866" x="5183188" y="5275263"/>
          <p14:tracePt t="31882" x="5194300" y="5268913"/>
          <p14:tracePt t="31899" x="5200650" y="5264150"/>
          <p14:tracePt t="31915" x="5218113" y="5264150"/>
          <p14:tracePt t="31933" x="5218113" y="5257800"/>
          <p14:tracePt t="32123" x="5218113" y="5251450"/>
          <p14:tracePt t="32140" x="5211763" y="5246688"/>
          <p14:tracePt t="32156" x="5207000" y="5240338"/>
          <p14:tracePt t="32167" x="5200650" y="5240338"/>
          <p14:tracePt t="32182" x="5200650" y="5235575"/>
          <p14:tracePt t="32220" x="5200650" y="5229225"/>
          <p14:tracePt t="32232" x="5194300" y="5229225"/>
          <p14:tracePt t="32232" x="5194300" y="5222875"/>
          <p14:tracePt t="32268" x="5194300" y="5218113"/>
          <p14:tracePt t="32287" x="5194300" y="5211763"/>
          <p14:tracePt t="32300" x="5194300" y="5207000"/>
          <p14:tracePt t="32316" x="5194300" y="5200650"/>
          <p14:tracePt t="32356" x="5194300" y="5194300"/>
          <p14:tracePt t="32388" x="5189538" y="5194300"/>
          <p14:tracePt t="32411" x="5189538" y="5189538"/>
          <p14:tracePt t="32788" x="5194300" y="5189538"/>
          <p14:tracePt t="32820" x="5200650" y="5189538"/>
          <p14:tracePt t="32836" x="5207000" y="5189538"/>
          <p14:tracePt t="32849" x="5211763" y="5189538"/>
          <p14:tracePt t="32850" x="5235575" y="5189538"/>
          <p14:tracePt t="32865" x="5251450" y="5189538"/>
          <p14:tracePt t="32883" x="5275263" y="5189538"/>
          <p14:tracePt t="32899" x="5286375" y="5189538"/>
          <p14:tracePt t="32916" x="5292725" y="5189538"/>
          <p14:tracePt t="32932" x="5297488" y="5189538"/>
          <p14:tracePt t="32949" x="5303838" y="5189538"/>
          <p14:tracePt t="32996" x="5308600" y="5189538"/>
          <p14:tracePt t="33412" x="5308600" y="5194300"/>
          <p14:tracePt t="33444" x="5303838" y="5194300"/>
          <p14:tracePt t="33452" x="5303838" y="5200650"/>
          <p14:tracePt t="33465" x="5297488" y="5207000"/>
          <p14:tracePt t="33596" x="5297488" y="5211763"/>
          <p14:tracePt t="33606" x="5297488" y="5218113"/>
          <p14:tracePt t="33616" x="5297488" y="5229225"/>
          <p14:tracePt t="33632" x="5297488" y="5246688"/>
          <p14:tracePt t="33649" x="5297488" y="5268913"/>
          <p14:tracePt t="33665" x="5297488" y="5286375"/>
          <p14:tracePt t="33682" x="5297488" y="5308600"/>
          <p14:tracePt t="33699" x="5297488" y="5321300"/>
          <p14:tracePt t="33699" x="5297488" y="5332413"/>
          <p14:tracePt t="33716" x="5297488" y="5337175"/>
          <p14:tracePt t="33732" x="5297488" y="5354638"/>
          <p14:tracePt t="33749" x="5297488" y="5372100"/>
          <p14:tracePt t="33765" x="5297488" y="5383213"/>
          <p14:tracePt t="33782" x="5297488" y="5400675"/>
          <p14:tracePt t="33799" x="5297488" y="5418138"/>
          <p14:tracePt t="33816" x="5297488" y="5429250"/>
          <p14:tracePt t="33832" x="5297488" y="5440363"/>
          <p14:tracePt t="33849" x="5303838" y="5446713"/>
          <p14:tracePt t="33884" x="5303838" y="5451475"/>
          <p14:tracePt t="33900" x="5303838" y="5457825"/>
          <p14:tracePt t="33902" x="5303838" y="5464175"/>
          <p14:tracePt t="33916" x="5303838" y="5468938"/>
          <p14:tracePt t="33932" x="5303838" y="5475288"/>
          <p14:tracePt t="33972" x="5303838" y="5480050"/>
          <p14:tracePt t="34060" x="5303838" y="5486400"/>
          <p14:tracePt t="34084" x="5303838" y="5492750"/>
          <p14:tracePt t="34100" x="5303838" y="5497513"/>
          <p14:tracePt t="34103" x="5303838" y="5503863"/>
          <p14:tracePt t="34115" x="5303838" y="5514975"/>
          <p14:tracePt t="34132" x="5303838" y="5521325"/>
          <p14:tracePt t="34149" x="5303838" y="5526088"/>
          <p14:tracePt t="34165" x="5303838" y="5537200"/>
          <p14:tracePt t="34182" x="5303838" y="5543550"/>
          <p14:tracePt t="34220" x="5303838" y="5549900"/>
          <p14:tracePt t="34232" x="5303838" y="5554663"/>
          <p14:tracePt t="34249" x="5303838" y="5561013"/>
          <p14:tracePt t="34852" x="5303838" y="5565775"/>
          <p14:tracePt t="34860" x="5308600" y="5565775"/>
          <p14:tracePt t="34866" x="5308600" y="5578475"/>
          <p14:tracePt t="34882" x="5314950" y="5594350"/>
          <p14:tracePt t="34899" x="5314950" y="5611813"/>
          <p14:tracePt t="34915" x="5321300" y="5622925"/>
          <p14:tracePt t="34932" x="5321300" y="5629275"/>
          <p14:tracePt t="34949" x="5326063" y="5635625"/>
          <p14:tracePt t="34966" x="5326063" y="5640388"/>
          <p14:tracePt t="34982" x="5326063" y="5646738"/>
          <p14:tracePt t="35020" x="5326063" y="5651500"/>
          <p14:tracePt t="35036" x="5332413" y="5651500"/>
          <p14:tracePt t="35044" x="5332413" y="5657850"/>
          <p14:tracePt t="35065" x="5332413" y="5664200"/>
          <p14:tracePt t="35066" x="5332413" y="5668963"/>
          <p14:tracePt t="35082" x="5332413" y="5675313"/>
          <p14:tracePt t="35099" x="5332413" y="5686425"/>
          <p14:tracePt t="35115" x="5332413" y="5692775"/>
          <p14:tracePt t="35132" x="5337175" y="5692775"/>
          <p14:tracePt t="35149" x="5337175" y="5697538"/>
          <p14:tracePt t="35204" x="5337175" y="5703888"/>
          <p14:tracePt t="35215" x="5337175" y="5708650"/>
          <p14:tracePt t="35232" x="5337175" y="5715000"/>
          <p14:tracePt t="35249" x="5337175" y="5721350"/>
          <p14:tracePt t="35266" x="5337175" y="5732463"/>
          <p14:tracePt t="35282" x="5337175" y="5743575"/>
          <p14:tracePt t="35299" x="5337175" y="5749925"/>
          <p14:tracePt t="35315" x="5337175" y="5754688"/>
          <p14:tracePt t="35333" x="5337175" y="5765800"/>
          <p14:tracePt t="35349" x="5337175" y="5772150"/>
          <p14:tracePt t="35365" x="5337175" y="5778500"/>
          <p14:tracePt t="35382" x="5337175" y="5783263"/>
          <p14:tracePt t="35444" x="5337175" y="5789613"/>
          <p14:tracePt t="35476" x="5337175" y="5794375"/>
          <p14:tracePt t="35988" x="5343525" y="5794375"/>
          <p14:tracePt t="36012" x="5349875" y="5794375"/>
          <p14:tracePt t="36017" x="5354638" y="5789613"/>
          <p14:tracePt t="36032" x="5360988" y="5772150"/>
          <p14:tracePt t="36048" x="5378450" y="5749925"/>
          <p14:tracePt t="36065" x="5389563" y="5721350"/>
          <p14:tracePt t="36082" x="5394325" y="5680075"/>
          <p14:tracePt t="36099" x="5400675" y="5646738"/>
          <p14:tracePt t="36115" x="5400675" y="5600700"/>
          <p14:tracePt t="36132" x="5400675" y="5589588"/>
          <p14:tracePt t="36149" x="5400675" y="5565775"/>
          <p14:tracePt t="36167" x="5389563" y="5549900"/>
          <p14:tracePt t="36183" x="5378450" y="5532438"/>
          <p14:tracePt t="36198" x="5360988" y="5508625"/>
          <p14:tracePt t="36216" x="5343525" y="5492750"/>
          <p14:tracePt t="36232" x="5332413" y="5475288"/>
          <p14:tracePt t="36249" x="5321300" y="5475288"/>
          <p14:tracePt t="36265" x="5321300" y="5468938"/>
          <p14:tracePt t="36282" x="5314950" y="5468938"/>
          <p14:tracePt t="36298" x="5308600" y="5468938"/>
          <p14:tracePt t="36316" x="5303838" y="5468938"/>
          <p14:tracePt t="36332" x="5297488" y="5480050"/>
          <p14:tracePt t="36349" x="5292725" y="5497513"/>
          <p14:tracePt t="36365" x="5280025" y="5514975"/>
          <p14:tracePt t="36382" x="5268913" y="5537200"/>
          <p14:tracePt t="36398" x="5264150" y="5561013"/>
          <p14:tracePt t="36415" x="5257800" y="5600700"/>
          <p14:tracePt t="36432" x="5257800" y="5629275"/>
          <p14:tracePt t="36449" x="5257800" y="5664200"/>
          <p14:tracePt t="36465" x="5257800" y="5697538"/>
          <p14:tracePt t="36482" x="5268913" y="5726113"/>
          <p14:tracePt t="36498" x="5286375" y="5749925"/>
          <p14:tracePt t="36498" x="5297488" y="5765800"/>
          <p14:tracePt t="36515" x="5321300" y="5783263"/>
          <p14:tracePt t="36532" x="5343525" y="5789613"/>
          <p14:tracePt t="36549" x="5354638" y="5794375"/>
          <p14:tracePt t="36565" x="5365750" y="5794375"/>
          <p14:tracePt t="36582" x="5378450" y="5794375"/>
          <p14:tracePt t="36598" x="5383213" y="5794375"/>
          <p14:tracePt t="36616" x="5400675" y="5778500"/>
          <p14:tracePt t="36632" x="5418138" y="5754688"/>
          <p14:tracePt t="36649" x="5435600" y="5732463"/>
          <p14:tracePt t="36665" x="5446713" y="5703888"/>
          <p14:tracePt t="36683" x="5451475" y="5680075"/>
          <p14:tracePt t="36698" x="5451475" y="5651500"/>
          <p14:tracePt t="36698" x="5451475" y="5640388"/>
          <p14:tracePt t="36716" x="5451475" y="5618163"/>
          <p14:tracePt t="36732" x="5440363" y="5600700"/>
          <p14:tracePt t="36749" x="5422900" y="5589588"/>
          <p14:tracePt t="36765" x="5418138" y="5589588"/>
          <p14:tracePt t="36782" x="5411788" y="5589588"/>
          <p14:tracePt t="36798" x="5407025" y="5589588"/>
          <p14:tracePt t="36815" x="5400675" y="5594350"/>
          <p14:tracePt t="36832" x="5383213" y="5618163"/>
          <p14:tracePt t="36849" x="5360988" y="5664200"/>
          <p14:tracePt t="36865" x="5349875" y="5732463"/>
          <p14:tracePt t="36883" x="5343525" y="5794375"/>
          <p14:tracePt t="36898" x="5343525" y="5840413"/>
          <p14:tracePt t="36898" x="5349875" y="5851525"/>
          <p14:tracePt t="36916" x="5360988" y="5875338"/>
          <p14:tracePt t="36932" x="5372100" y="5886450"/>
          <p14:tracePt t="36949" x="5378450" y="5886450"/>
          <p14:tracePt t="36965" x="5383213" y="5892800"/>
          <p14:tracePt t="37164" x="5383213" y="5886450"/>
          <p14:tracePt t="37420" x="5383213" y="5880100"/>
          <p14:tracePt t="37428" x="5383213" y="5875338"/>
          <p14:tracePt t="37436" x="5389563" y="5875338"/>
          <p14:tracePt t="37448" x="5389563" y="5864225"/>
          <p14:tracePt t="37465" x="5394325" y="5846763"/>
          <p14:tracePt t="37482" x="5400675" y="5835650"/>
          <p14:tracePt t="37498" x="5407025" y="5811838"/>
          <p14:tracePt t="37498" x="5411788" y="5800725"/>
          <p14:tracePt t="37516" x="5422900" y="5772150"/>
          <p14:tracePt t="37532" x="5422900" y="5743575"/>
          <p14:tracePt t="37549" x="5429250" y="5715000"/>
          <p14:tracePt t="37565" x="5429250" y="5703888"/>
          <p14:tracePt t="37582" x="5429250" y="5686425"/>
          <p14:tracePt t="37598" x="5429250" y="5668963"/>
          <p14:tracePt t="37615" x="5429250" y="5646738"/>
          <p14:tracePt t="37632" x="5429250" y="5629275"/>
          <p14:tracePt t="37649" x="5429250" y="5622925"/>
          <p14:tracePt t="37665" x="5429250" y="5611813"/>
          <p14:tracePt t="37682" x="5429250" y="5607050"/>
          <p14:tracePt t="37698" x="5429250" y="5600700"/>
          <p14:tracePt t="37715" x="5429250" y="5594350"/>
          <p14:tracePt t="37732" x="5429250" y="5589588"/>
          <p14:tracePt t="37819" x="5435600" y="5589588"/>
          <p14:tracePt t="37827" x="5440363" y="5589588"/>
          <p14:tracePt t="37832" x="5468938" y="5583238"/>
          <p14:tracePt t="37848" x="5526088" y="5583238"/>
          <p14:tracePt t="37866" x="5583238" y="5578475"/>
          <p14:tracePt t="37882" x="5629275" y="5578475"/>
          <p14:tracePt t="37899" x="5675313" y="5578475"/>
          <p14:tracePt t="37915" x="5715000" y="5572125"/>
          <p14:tracePt t="37932" x="5737225" y="5572125"/>
          <p14:tracePt t="37948" x="5761038" y="5572125"/>
          <p14:tracePt t="37966" x="5783263" y="5572125"/>
          <p14:tracePt t="37982" x="5800725" y="5578475"/>
          <p14:tracePt t="37999" x="5818188" y="5578475"/>
          <p14:tracePt t="38015" x="5835650" y="5578475"/>
          <p14:tracePt t="38032" x="5846763" y="5578475"/>
          <p14:tracePt t="38048" x="5851525" y="5578475"/>
          <p14:tracePt t="38203" x="5857875" y="5578475"/>
          <p14:tracePt t="38228" x="5864225" y="5578475"/>
          <p14:tracePt t="38235" x="5868988" y="5578475"/>
          <p14:tracePt t="38251" x="5875338" y="5578475"/>
          <p14:tracePt t="38265" x="5892800" y="5578475"/>
          <p14:tracePt t="38266" x="5915025" y="5578475"/>
          <p14:tracePt t="38282" x="5937250" y="5578475"/>
          <p14:tracePt t="38299" x="5965825" y="5578475"/>
          <p14:tracePt t="38315" x="6007100" y="5594350"/>
          <p14:tracePt t="38332" x="6022975" y="5594350"/>
          <p14:tracePt t="38348" x="6035675" y="5607050"/>
          <p14:tracePt t="38366" x="6046788" y="5611813"/>
          <p14:tracePt t="38382" x="6057900" y="5622925"/>
          <p14:tracePt t="38399" x="6064250" y="5629275"/>
          <p14:tracePt t="38415" x="6069013" y="5635625"/>
          <p14:tracePt t="38432" x="6075363" y="5646738"/>
          <p14:tracePt t="38448" x="6080125" y="5651500"/>
          <p14:tracePt t="38465" x="6080125" y="5664200"/>
          <p14:tracePt t="38482" x="6086475" y="5668963"/>
          <p14:tracePt t="38499" x="6086475" y="5680075"/>
          <p14:tracePt t="38515" x="6092825" y="5708650"/>
          <p14:tracePt t="38532" x="6097588" y="5726113"/>
          <p14:tracePt t="38548" x="6103938" y="5737225"/>
          <p14:tracePt t="38566" x="6103938" y="5743575"/>
          <p14:tracePt t="38582" x="6103938" y="5749925"/>
          <p14:tracePt t="38599" x="6108700" y="5749925"/>
          <p14:tracePt t="38615" x="6108700" y="5754688"/>
          <p14:tracePt t="38632" x="6108700" y="5765800"/>
          <p14:tracePt t="38648" x="6108700" y="5772150"/>
          <p14:tracePt t="38665" x="6115050" y="5783263"/>
          <p14:tracePt t="38682" x="6115050" y="5789613"/>
          <p14:tracePt t="38698" x="6121400" y="5794375"/>
          <p14:tracePt t="38715" x="6121400" y="5800725"/>
          <p14:tracePt t="38732" x="6121400" y="5807075"/>
          <p14:tracePt t="38748" x="6121400" y="5811838"/>
          <p14:tracePt t="38766" x="6121400" y="5818188"/>
          <p14:tracePt t="38783" x="6121400" y="5822950"/>
          <p14:tracePt t="38799" x="6126163" y="5829300"/>
          <p14:tracePt t="38816" x="6126163" y="5835650"/>
          <p14:tracePt t="38833" x="6126163" y="5846763"/>
          <p14:tracePt t="38849" x="6126163" y="5857875"/>
          <p14:tracePt t="38866" x="6126163" y="5868988"/>
          <p14:tracePt t="38883" x="6132513" y="5892800"/>
          <p14:tracePt t="38900" x="6137275" y="5908675"/>
          <p14:tracePt t="38916" x="6137275" y="5937250"/>
          <p14:tracePt t="38933" x="6137275" y="5961063"/>
          <p14:tracePt t="38949" x="6143625" y="5983288"/>
          <p14:tracePt t="38966" x="6143625" y="6011863"/>
          <p14:tracePt t="38983" x="6143625" y="6046788"/>
          <p14:tracePt t="38999" x="6143625" y="6080125"/>
          <p14:tracePt t="39016" x="6143625" y="6115050"/>
          <p14:tracePt t="39033" x="6143625" y="6149975"/>
          <p14:tracePt t="39049" x="6143625" y="6183313"/>
          <p14:tracePt t="39066" x="6137275" y="6218238"/>
          <p14:tracePt t="39082" x="6137275" y="6257925"/>
          <p14:tracePt t="39100" x="6137275" y="6286500"/>
          <p14:tracePt t="39116" x="6132513" y="6326188"/>
          <p14:tracePt t="39133" x="6132513" y="6354763"/>
          <p14:tracePt t="39149" x="6132513" y="6372225"/>
          <p14:tracePt t="39166" x="6126163" y="6389688"/>
          <p14:tracePt t="39183" x="6121400" y="6400800"/>
          <p14:tracePt t="39199" x="6115050" y="6418263"/>
          <p14:tracePt t="39216" x="6115050" y="6423025"/>
          <p14:tracePt t="39233" x="6115050" y="6435725"/>
          <p14:tracePt t="39249" x="6108700" y="6451600"/>
          <p14:tracePt t="39266" x="6108700" y="6464300"/>
          <p14:tracePt t="39282" x="6103938" y="6475413"/>
          <p14:tracePt t="39300" x="6097588" y="6486525"/>
          <p14:tracePt t="39316" x="6097588" y="6497638"/>
          <p14:tracePt t="39333" x="6092825" y="6503988"/>
          <p14:tracePt t="39349" x="6092825" y="6508750"/>
          <p14:tracePt t="39366" x="6092825" y="6515100"/>
          <p14:tracePt t="39382" x="6086475" y="6526213"/>
          <p14:tracePt t="39400" x="6080125" y="6532563"/>
          <p14:tracePt t="39416" x="6075363" y="6532563"/>
          <p14:tracePt t="39433" x="6069013" y="6543675"/>
          <p14:tracePt t="39449" x="6057900" y="6550025"/>
          <p14:tracePt t="39466" x="6029325" y="6554788"/>
          <p14:tracePt t="39483" x="6000750" y="6572250"/>
          <p14:tracePt t="39499" x="5961063" y="6578600"/>
          <p14:tracePt t="39516" x="5875338" y="6607175"/>
          <p14:tracePt t="39532" x="5811838" y="6623050"/>
          <p14:tracePt t="39550" x="5749925" y="6640513"/>
          <p14:tracePt t="39566" x="5680075" y="6651625"/>
          <p14:tracePt t="39583" x="5622925" y="6657975"/>
          <p14:tracePt t="39599" x="5565775" y="6664325"/>
          <p14:tracePt t="39616" x="5521325" y="6675438"/>
          <p14:tracePt t="39632" x="5480050" y="6680200"/>
          <p14:tracePt t="39650" x="5446713" y="6686550"/>
          <p14:tracePt t="39666" x="5411788" y="6692900"/>
          <p14:tracePt t="39683" x="5378450" y="6697663"/>
          <p14:tracePt t="39699" x="5349875" y="6704013"/>
          <p14:tracePt t="39716" x="5308600" y="6704013"/>
          <p14:tracePt t="39732" x="5280025" y="6704013"/>
          <p14:tracePt t="39750" x="5246688" y="6704013"/>
          <p14:tracePt t="39766" x="5207000" y="6704013"/>
          <p14:tracePt t="39783" x="5149850" y="6704013"/>
          <p14:tracePt t="39799" x="5108575" y="6704013"/>
          <p14:tracePt t="39816" x="5064125" y="6704013"/>
          <p14:tracePt t="39832" x="5022850" y="6704013"/>
          <p14:tracePt t="39850" x="4978400" y="6697663"/>
          <p14:tracePt t="39866" x="4926013" y="6692900"/>
          <p14:tracePt t="39883" x="4868863" y="6686550"/>
          <p14:tracePt t="39899" x="4806950" y="6675438"/>
          <p14:tracePt t="39899" x="4778375" y="6669088"/>
          <p14:tracePt t="39916" x="4725988" y="6657975"/>
          <p14:tracePt t="39932" x="4692650" y="6651625"/>
          <p14:tracePt t="39950" x="4651375" y="6646863"/>
          <p14:tracePt t="39966" x="4611688" y="6640513"/>
          <p14:tracePt t="39983" x="4560888" y="6623050"/>
          <p14:tracePt t="39999" x="4503738" y="6618288"/>
          <p14:tracePt t="40016" x="4457700" y="6600825"/>
          <p14:tracePt t="40032" x="4435475" y="6589713"/>
          <p14:tracePt t="40050" x="4400550" y="6583363"/>
          <p14:tracePt t="40066" x="4378325" y="6572250"/>
          <p14:tracePt t="40083" x="4349750" y="6554788"/>
          <p14:tracePt t="40099" x="4325938" y="6543675"/>
          <p14:tracePt t="40099" x="4314825" y="6537325"/>
          <p14:tracePt t="40116" x="4308475" y="6526213"/>
          <p14:tracePt t="40132" x="4297363" y="6515100"/>
          <p14:tracePt t="40150" x="4292600" y="6503988"/>
          <p14:tracePt t="40166" x="4286250" y="6486525"/>
          <p14:tracePt t="40183" x="4268788" y="6464300"/>
          <p14:tracePt t="40199" x="4264025" y="6446838"/>
          <p14:tracePt t="40216" x="4251325" y="6423025"/>
          <p14:tracePt t="40232" x="4246563" y="6400800"/>
          <p14:tracePt t="40250" x="4240213" y="6383338"/>
          <p14:tracePt t="40266" x="4235450" y="6354763"/>
          <p14:tracePt t="40283" x="4235450" y="6321425"/>
          <p14:tracePt t="40299" x="4229100" y="6286500"/>
          <p14:tracePt t="40299" x="4229100" y="6269038"/>
          <p14:tracePt t="40316" x="4222750" y="6229350"/>
          <p14:tracePt t="40332" x="4222750" y="6189663"/>
          <p14:tracePt t="40350" x="4222750" y="6143625"/>
          <p14:tracePt t="40366" x="4222750" y="6103938"/>
          <p14:tracePt t="40383" x="4235450" y="6057900"/>
          <p14:tracePt t="40399" x="4235450" y="6018213"/>
          <p14:tracePt t="40417" x="4240213" y="5983288"/>
          <p14:tracePt t="40432" x="4240213" y="5943600"/>
          <p14:tracePt t="40450" x="4251325" y="5897563"/>
          <p14:tracePt t="40466" x="4257675" y="5864225"/>
          <p14:tracePt t="40483" x="4264025" y="5811838"/>
          <p14:tracePt t="40499" x="4279900" y="5765800"/>
          <p14:tracePt t="40499" x="4286250" y="5743575"/>
          <p14:tracePt t="40516" x="4297363" y="5703888"/>
          <p14:tracePt t="40532" x="4314825" y="5675313"/>
          <p14:tracePt t="40549" x="4325938" y="5646738"/>
          <p14:tracePt t="40566" x="4337050" y="5618163"/>
          <p14:tracePt t="40583" x="4349750" y="5607050"/>
          <p14:tracePt t="40599" x="4360863" y="5589588"/>
          <p14:tracePt t="40616" x="4365625" y="5578475"/>
          <p14:tracePt t="40632" x="4378325" y="5565775"/>
          <p14:tracePt t="40650" x="4389438" y="5554663"/>
          <p14:tracePt t="40666" x="4400550" y="5543550"/>
          <p14:tracePt t="40683" x="4411663" y="5537200"/>
          <p14:tracePt t="40699" x="4429125" y="5526088"/>
          <p14:tracePt t="40699" x="4440238" y="5521325"/>
          <p14:tracePt t="40716" x="4457700" y="5508625"/>
          <p14:tracePt t="40732" x="4479925" y="5497513"/>
          <p14:tracePt t="40749" x="4503738" y="5480050"/>
          <p14:tracePt t="40766" x="4525963" y="5468938"/>
          <p14:tracePt t="40783" x="4549775" y="5464175"/>
          <p14:tracePt t="40799" x="4572000" y="5451475"/>
          <p14:tracePt t="40816" x="4594225" y="5446713"/>
          <p14:tracePt t="40832" x="4611688" y="5440363"/>
          <p14:tracePt t="40849" x="4635500" y="5435600"/>
          <p14:tracePt t="40866" x="4646613" y="5435600"/>
          <p14:tracePt t="40883" x="4664075" y="5429250"/>
          <p14:tracePt t="40899" x="4675188" y="5429250"/>
          <p14:tracePt t="40899" x="4679950" y="5429250"/>
          <p14:tracePt t="40917" x="4692650" y="5429250"/>
          <p14:tracePt t="40932" x="4703763" y="5429250"/>
          <p14:tracePt t="40949" x="4708525" y="5429250"/>
          <p14:tracePt t="40966" x="4714875" y="5429250"/>
          <p14:tracePt t="40983" x="4721225" y="5429250"/>
          <p14:tracePt t="41300" x="4714875" y="5429250"/>
          <p14:tracePt t="41316" x="4708525" y="5429250"/>
          <p14:tracePt t="41329" x="4697413" y="5429250"/>
          <p14:tracePt t="41333" x="4686300" y="5429250"/>
          <p14:tracePt t="41349" x="4664075" y="5429250"/>
          <p14:tracePt t="41366" x="4635500" y="5429250"/>
          <p14:tracePt t="41382" x="4611688" y="5422900"/>
          <p14:tracePt t="41400" x="4589463" y="5418138"/>
          <p14:tracePt t="41416" x="4565650" y="5418138"/>
          <p14:tracePt t="41434" x="4549775" y="5418138"/>
          <p14:tracePt t="41449" x="4543425" y="5418138"/>
          <p14:tracePt t="41466" x="4537075" y="5418138"/>
          <p14:tracePt t="41482" x="4532313" y="5418138"/>
          <p14:tracePt t="42390" x="0" y="0"/>
        </p14:tracePtLst>
        <p14:tracePtLst>
          <p14:tracePt t="68613" x="5240338" y="5572125"/>
          <p14:tracePt t="68813" x="5240338" y="5578475"/>
          <p14:tracePt t="68829" x="5240338" y="5589588"/>
          <p14:tracePt t="68836" x="5240338" y="5607050"/>
          <p14:tracePt t="68850" x="5240338" y="5618163"/>
          <p14:tracePt t="68866" x="5240338" y="5640388"/>
          <p14:tracePt t="68883" x="5246688" y="5646738"/>
          <p14:tracePt t="68899" x="5246688" y="5657850"/>
          <p14:tracePt t="68916" x="5246688" y="5668963"/>
          <p14:tracePt t="68932" x="5251450" y="5686425"/>
          <p14:tracePt t="68950" x="5251450" y="5692775"/>
          <p14:tracePt t="68966" x="5251450" y="5703888"/>
          <p14:tracePt t="68983" x="5251450" y="5708650"/>
          <p14:tracePt t="68999" x="5251450" y="5721350"/>
          <p14:tracePt t="69017" x="5251450" y="5732463"/>
          <p14:tracePt t="69032" x="5257800" y="5737225"/>
          <p14:tracePt t="69101" x="5257800" y="5732463"/>
          <p14:tracePt t="69117" x="5257800" y="5726113"/>
          <p14:tracePt t="69117" x="5257800" y="5708650"/>
          <p14:tracePt t="69132" x="5257800" y="5651500"/>
          <p14:tracePt t="69150" x="5251450" y="5594350"/>
          <p14:tracePt t="69166" x="5240338" y="5537200"/>
          <p14:tracePt t="69183" x="5229225" y="5486400"/>
          <p14:tracePt t="69199" x="5218113" y="5440363"/>
          <p14:tracePt t="69217" x="5200650" y="5407025"/>
          <p14:tracePt t="69233" x="5189538" y="5372100"/>
          <p14:tracePt t="69250" x="5178425" y="5343525"/>
          <p14:tracePt t="69266" x="5172075" y="5326063"/>
          <p14:tracePt t="69283" x="5160963" y="5308600"/>
          <p14:tracePt t="69299" x="5154613" y="5292725"/>
          <p14:tracePt t="69299" x="5149850" y="5286375"/>
          <p14:tracePt t="69317" x="5143500" y="5275263"/>
          <p14:tracePt t="69332" x="5137150" y="5257800"/>
          <p14:tracePt t="69350" x="5126038" y="5251450"/>
          <p14:tracePt t="69366" x="5126038" y="5246688"/>
          <p14:tracePt t="69383" x="5121275" y="5240338"/>
          <p14:tracePt t="69549" x="5126038" y="5240338"/>
          <p14:tracePt t="69557" x="5132388" y="5240338"/>
          <p14:tracePt t="69569" x="5137150" y="5240338"/>
          <p14:tracePt t="69582" x="5143500" y="5240338"/>
          <p14:tracePt t="69599" x="5149850" y="5240338"/>
          <p14:tracePt t="69616" x="5160963" y="5240338"/>
          <p14:tracePt t="69632" x="5172075" y="5240338"/>
          <p14:tracePt t="69649" x="5178425" y="5240338"/>
          <p14:tracePt t="69666" x="5189538" y="5240338"/>
          <p14:tracePt t="69682" x="5200650" y="5240338"/>
          <p14:tracePt t="69699" x="5207000" y="5246688"/>
          <p14:tracePt t="69716" x="5207000" y="5251450"/>
          <p14:tracePt t="69732" x="5211763" y="5257800"/>
          <p14:tracePt t="69749" x="5218113" y="5257800"/>
          <p14:tracePt t="69766" x="5222875" y="5264150"/>
          <p14:tracePt t="69782" x="5222875" y="5268913"/>
          <p14:tracePt t="69799" x="5222875" y="5275263"/>
          <p14:tracePt t="69816" x="5229225" y="5292725"/>
          <p14:tracePt t="69833" x="5235575" y="5303838"/>
          <p14:tracePt t="69849" x="5240338" y="5314950"/>
          <p14:tracePt t="69866" x="5240338" y="5326063"/>
          <p14:tracePt t="69883" x="5240338" y="5337175"/>
          <p14:tracePt t="69899" x="5240338" y="5343525"/>
          <p14:tracePt t="69916" x="5240338" y="5349875"/>
          <p14:tracePt t="69916" x="5240338" y="5360988"/>
          <p14:tracePt t="69933" x="5240338" y="5365750"/>
          <p14:tracePt t="69949" x="5246688" y="5372100"/>
          <p14:tracePt t="69966" x="5246688" y="5378450"/>
          <p14:tracePt t="69982" x="5251450" y="5383213"/>
          <p14:tracePt t="69999" x="5251450" y="5389563"/>
          <p14:tracePt t="70037" x="5251450" y="5394325"/>
          <p14:tracePt t="70045" x="5251450" y="5400675"/>
          <p14:tracePt t="70061" x="5251450" y="5407025"/>
          <p14:tracePt t="70066" x="5257800" y="5407025"/>
          <p14:tracePt t="70082" x="5257800" y="5418138"/>
          <p14:tracePt t="70099" x="5257800" y="5422900"/>
          <p14:tracePt t="70115" x="5257800" y="5429250"/>
          <p14:tracePt t="70133" x="5257800" y="5435600"/>
          <p14:tracePt t="70149" x="5257800" y="5446713"/>
          <p14:tracePt t="70166" x="5264150" y="5451475"/>
          <p14:tracePt t="70182" x="5264150" y="5457825"/>
          <p14:tracePt t="70199" x="5268913" y="5468938"/>
          <p14:tracePt t="70215" x="5268913" y="5475288"/>
          <p14:tracePt t="70233" x="5268913" y="5480050"/>
          <p14:tracePt t="70249" x="5268913" y="5486400"/>
          <p14:tracePt t="70266" x="5268913" y="5492750"/>
          <p14:tracePt t="70282" x="5275263" y="5497513"/>
          <p14:tracePt t="70299" x="5275263" y="5503863"/>
          <p14:tracePt t="70316" x="5275263" y="5514975"/>
          <p14:tracePt t="70333" x="5275263" y="5521325"/>
          <p14:tracePt t="70349" x="5280025" y="5532438"/>
          <p14:tracePt t="70366" x="5280025" y="5537200"/>
          <p14:tracePt t="70382" x="5280025" y="5543550"/>
          <p14:tracePt t="70399" x="5280025" y="5554663"/>
          <p14:tracePt t="70416" x="5286375" y="5561013"/>
          <p14:tracePt t="70433" x="5286375" y="5572125"/>
          <p14:tracePt t="70449" x="5286375" y="5583238"/>
          <p14:tracePt t="70466" x="5292725" y="5600700"/>
          <p14:tracePt t="70482" x="5292725" y="5618163"/>
          <p14:tracePt t="70499" x="5292725" y="5629275"/>
          <p14:tracePt t="70515" x="5297488" y="5640388"/>
          <p14:tracePt t="70515" x="5297488" y="5646738"/>
          <p14:tracePt t="70533" x="5303838" y="5657850"/>
          <p14:tracePt t="70549" x="5303838" y="5668963"/>
          <p14:tracePt t="70566" x="5303838" y="5675313"/>
          <p14:tracePt t="70582" x="5303838" y="5686425"/>
          <p14:tracePt t="70599" x="5303838" y="5692775"/>
          <p14:tracePt t="70615" x="5303838" y="5697538"/>
          <p14:tracePt t="70633" x="5303838" y="5708650"/>
          <p14:tracePt t="70649" x="5303838" y="5715000"/>
          <p14:tracePt t="70666" x="5303838" y="5726113"/>
          <p14:tracePt t="70682" x="5308600" y="5726113"/>
          <p14:tracePt t="70699" x="5308600" y="5732463"/>
          <p14:tracePt t="70715" x="5308600" y="5743575"/>
          <p14:tracePt t="70715" x="5308600" y="5749925"/>
          <p14:tracePt t="70733" x="5308600" y="5761038"/>
          <p14:tracePt t="70749" x="5308600" y="5778500"/>
          <p14:tracePt t="70766" x="5314950" y="5794375"/>
          <p14:tracePt t="70782" x="5314950" y="5811838"/>
          <p14:tracePt t="70799" x="5314950" y="5829300"/>
          <p14:tracePt t="70815" x="5314950" y="5840413"/>
          <p14:tracePt t="70833" x="5314950" y="5857875"/>
          <p14:tracePt t="70849" x="5314950" y="5868988"/>
          <p14:tracePt t="70866" x="5314950" y="5875338"/>
          <p14:tracePt t="70949" x="5314950" y="5880100"/>
          <p14:tracePt t="70973" x="5314950" y="5886450"/>
          <p14:tracePt t="71005" x="5314950" y="5892800"/>
          <p14:tracePt t="71018" x="5314950" y="5897563"/>
          <p14:tracePt t="71032" x="5314950" y="5903913"/>
          <p14:tracePt t="71049" x="5314950" y="5908675"/>
          <p14:tracePt t="71066" x="5314950" y="5915025"/>
          <p14:tracePt t="71082" x="5314950" y="5921375"/>
          <p14:tracePt t="71333" x="5308600" y="5921375"/>
          <p14:tracePt t="71349" x="5308600" y="5926138"/>
          <p14:tracePt t="73235" x="0" y="0"/>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 Based Capacitor Controls</a:t>
            </a:r>
            <a:endParaRPr lang="en-US" dirty="0"/>
          </a:p>
        </p:txBody>
      </p:sp>
      <p:sp>
        <p:nvSpPr>
          <p:cNvPr id="3" name="Content Placeholder 2"/>
          <p:cNvSpPr>
            <a:spLocks noGrp="1"/>
          </p:cNvSpPr>
          <p:nvPr>
            <p:ph idx="1"/>
          </p:nvPr>
        </p:nvSpPr>
        <p:spPr>
          <a:xfrm>
            <a:off x="457200" y="1600201"/>
            <a:ext cx="8229600" cy="2057400"/>
          </a:xfrm>
        </p:spPr>
        <p:txBody>
          <a:bodyPr>
            <a:normAutofit lnSpcReduction="10000"/>
          </a:bodyPr>
          <a:lstStyle/>
          <a:p>
            <a:r>
              <a:rPr lang="en-US" sz="2000" dirty="0" smtClean="0"/>
              <a:t>In a VAR-based control system the reactive power flowing into the line connecting the capacitor is the control variable, not voltage.</a:t>
            </a:r>
          </a:p>
          <a:p>
            <a:pPr lvl="1"/>
            <a:r>
              <a:rPr lang="en-US" sz="1600" dirty="0"/>
              <a:t>When the </a:t>
            </a:r>
            <a:r>
              <a:rPr lang="en-US" sz="1600" dirty="0" smtClean="0"/>
              <a:t>magnitude of reactive power increases above </a:t>
            </a:r>
            <a:r>
              <a:rPr lang="en-US" sz="1600" dirty="0"/>
              <a:t>a set </a:t>
            </a:r>
            <a:r>
              <a:rPr lang="en-US" sz="1600" dirty="0" smtClean="0"/>
              <a:t>point, </a:t>
            </a:r>
            <a:r>
              <a:rPr lang="en-US" sz="1600" dirty="0"/>
              <a:t>then the capacitor is switched into operation.</a:t>
            </a:r>
          </a:p>
          <a:p>
            <a:pPr lvl="1"/>
            <a:r>
              <a:rPr lang="en-US" sz="1600" dirty="0"/>
              <a:t>When the magnitude of reactive power </a:t>
            </a:r>
            <a:r>
              <a:rPr lang="en-US" sz="1600" dirty="0" smtClean="0"/>
              <a:t>drops below </a:t>
            </a:r>
            <a:r>
              <a:rPr lang="en-US" sz="1600" dirty="0"/>
              <a:t>a set point, then the capacitor is switched </a:t>
            </a:r>
            <a:r>
              <a:rPr lang="en-US" sz="1600" dirty="0" smtClean="0"/>
              <a:t>out of </a:t>
            </a:r>
            <a:r>
              <a:rPr lang="en-US" sz="1600" dirty="0"/>
              <a:t>operation.</a:t>
            </a:r>
          </a:p>
          <a:p>
            <a:r>
              <a:rPr lang="en-US" sz="2000" dirty="0" smtClean="0"/>
              <a:t>Similar to voltage control, appropriate dead-bands must be established.</a:t>
            </a:r>
          </a:p>
        </p:txBody>
      </p:sp>
      <p:pic>
        <p:nvPicPr>
          <p:cNvPr id="8194" name="Picture 2"/>
          <p:cNvPicPr>
            <a:picLocks noChangeAspect="1" noChangeArrowheads="1"/>
          </p:cNvPicPr>
          <p:nvPr/>
        </p:nvPicPr>
        <p:blipFill>
          <a:blip r:embed="rId4" cstate="print"/>
          <a:srcRect/>
          <a:stretch>
            <a:fillRect/>
          </a:stretch>
        </p:blipFill>
        <p:spPr bwMode="auto">
          <a:xfrm>
            <a:off x="1447800" y="4114800"/>
            <a:ext cx="6816725" cy="2413000"/>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fld id="{B6F15528-21DE-4FAA-801E-634DDDAF4B2B}" type="slidenum">
              <a:rPr lang="en-US" smtClean="0"/>
              <a:pPr/>
              <a:t>32</a:t>
            </a:fld>
            <a:endParaRPr lang="en-US"/>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9277"/>
    </mc:Choice>
    <mc:Fallback xmlns="">
      <p:transition spd="slow" advTm="209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35648" x="4383088" y="5572125"/>
          <p14:tracePt t="35717" x="4378325" y="5572125"/>
          <p14:tracePt t="35781" x="4378325" y="5578475"/>
          <p14:tracePt t="35792" x="4378325" y="5583238"/>
          <p14:tracePt t="35805" x="4378325" y="5589588"/>
          <p14:tracePt t="35810" x="4378325" y="5607050"/>
          <p14:tracePt t="35825" x="4371975" y="5629275"/>
          <p14:tracePt t="35842" x="4365625" y="5646738"/>
          <p14:tracePt t="35860" x="4360863" y="5668963"/>
          <p14:tracePt t="35875" x="4360863" y="5686425"/>
          <p14:tracePt t="35892" x="4360863" y="5715000"/>
          <p14:tracePt t="35910" x="4354513" y="5732463"/>
          <p14:tracePt t="35926" x="4354513" y="5749925"/>
          <p14:tracePt t="35943" x="4354513" y="5754688"/>
          <p14:tracePt t="35959" x="4349750" y="5772150"/>
          <p14:tracePt t="35976" x="4349750" y="5783263"/>
          <p14:tracePt t="35992" x="4349750" y="5794375"/>
          <p14:tracePt t="36009" x="4349750" y="5807075"/>
          <p14:tracePt t="36025" x="4349750" y="5818188"/>
          <p14:tracePt t="36043" x="4349750" y="5829300"/>
          <p14:tracePt t="36059" x="4349750" y="5840413"/>
          <p14:tracePt t="36076" x="4349750" y="5851525"/>
          <p14:tracePt t="36092" x="4349750" y="5875338"/>
          <p14:tracePt t="36109" x="4349750" y="5892800"/>
          <p14:tracePt t="36125" x="4349750" y="5915025"/>
          <p14:tracePt t="36143" x="4349750" y="5932488"/>
          <p14:tracePt t="36159" x="4349750" y="5954713"/>
          <p14:tracePt t="36176" x="4349750" y="5978525"/>
          <p14:tracePt t="36192" x="4349750" y="6000750"/>
          <p14:tracePt t="36209" x="4349750" y="6029325"/>
          <p14:tracePt t="36226" x="4349750" y="6051550"/>
          <p14:tracePt t="36243" x="4354513" y="6080125"/>
          <p14:tracePt t="36259" x="4354513" y="6103938"/>
          <p14:tracePt t="36276" x="4354513" y="6126163"/>
          <p14:tracePt t="36292" x="4354513" y="6161088"/>
          <p14:tracePt t="36310" x="4354513" y="6183313"/>
          <p14:tracePt t="36325" x="4354513" y="6189663"/>
          <p14:tracePt t="36342" x="4354513" y="6194425"/>
          <p14:tracePt t="36429" x="4360863" y="6194425"/>
          <p14:tracePt t="36429" x="4360863" y="6189663"/>
          <p14:tracePt t="36445" x="4360863" y="6183313"/>
          <p14:tracePt t="36453" x="4360863" y="6178550"/>
          <p14:tracePt t="36461" x="4360863" y="6137275"/>
          <p14:tracePt t="36476" x="4365625" y="6103938"/>
          <p14:tracePt t="36492" x="4365625" y="6035675"/>
          <p14:tracePt t="36510" x="4371975" y="5978525"/>
          <p14:tracePt t="36525" x="4383088" y="5926138"/>
          <p14:tracePt t="36543" x="4383088" y="5875338"/>
          <p14:tracePt t="36559" x="4394200" y="5840413"/>
          <p14:tracePt t="36576" x="4394200" y="5807075"/>
          <p14:tracePt t="36592" x="4394200" y="5778500"/>
          <p14:tracePt t="36610" x="4394200" y="5749925"/>
          <p14:tracePt t="36625" x="4394200" y="5726113"/>
          <p14:tracePt t="36643" x="4394200" y="5703888"/>
          <p14:tracePt t="36659" x="4394200" y="5686425"/>
          <p14:tracePt t="36676" x="4394200" y="5680075"/>
          <p14:tracePt t="36692" x="4394200" y="5668963"/>
          <p14:tracePt t="36797" x="4394200" y="5675313"/>
          <p14:tracePt t="36813" x="4394200" y="5680075"/>
          <p14:tracePt t="36825" x="4394200" y="5692775"/>
          <p14:tracePt t="36829" x="4394200" y="5737225"/>
          <p14:tracePt t="36842" x="4394200" y="5789613"/>
          <p14:tracePt t="36859" x="4400550" y="5857875"/>
          <p14:tracePt t="36876" x="4400550" y="5908675"/>
          <p14:tracePt t="36892" x="4406900" y="5983288"/>
          <p14:tracePt t="36910" x="4411663" y="6022975"/>
          <p14:tracePt t="36925" x="4411663" y="6046788"/>
          <p14:tracePt t="36942" x="4418013" y="6069013"/>
          <p14:tracePt t="36959" x="4422775" y="6092825"/>
          <p14:tracePt t="36976" x="4422775" y="6103938"/>
          <p14:tracePt t="36992" x="4422775" y="6115050"/>
          <p14:tracePt t="37132" x="4422775" y="6108700"/>
          <p14:tracePt t="37141" x="4422775" y="6103938"/>
          <p14:tracePt t="37158" x="4422775" y="6069013"/>
          <p14:tracePt t="37174" x="4418013" y="6011863"/>
          <p14:tracePt t="37175" x="4418013" y="5949950"/>
          <p14:tracePt t="37191" x="4418013" y="5880100"/>
          <p14:tracePt t="37208" x="4418013" y="5829300"/>
          <p14:tracePt t="37224" x="4418013" y="5765800"/>
          <p14:tracePt t="37241" x="4418013" y="5708650"/>
          <p14:tracePt t="37258" x="4418013" y="5668963"/>
          <p14:tracePt t="37275" x="4418013" y="5629275"/>
          <p14:tracePt t="37291" x="4418013" y="5578475"/>
          <p14:tracePt t="37309" x="4418013" y="5549900"/>
          <p14:tracePt t="37324" x="4418013" y="5526088"/>
          <p14:tracePt t="37342" x="4418013" y="5503863"/>
          <p14:tracePt t="37359" x="4418013" y="5486400"/>
          <p14:tracePt t="37376" x="4418013" y="5475288"/>
          <p14:tracePt t="37392" x="4418013" y="5457825"/>
          <p14:tracePt t="37409" x="4418013" y="5446713"/>
          <p14:tracePt t="37425" x="4418013" y="5429250"/>
          <p14:tracePt t="37442" x="4418013" y="5407025"/>
          <p14:tracePt t="37459" x="4422775" y="5378450"/>
          <p14:tracePt t="37476" x="4429125" y="5354638"/>
          <p14:tracePt t="37492" x="4451350" y="5308600"/>
          <p14:tracePt t="37509" x="4479925" y="5268913"/>
          <p14:tracePt t="37525" x="4532313" y="5222875"/>
          <p14:tracePt t="37542" x="4611688" y="5172075"/>
          <p14:tracePt t="37559" x="4708525" y="5121275"/>
          <p14:tracePt t="37575" x="4840288" y="5075238"/>
          <p14:tracePt t="37593" x="4989513" y="5035550"/>
          <p14:tracePt t="37609" x="5143500" y="5018088"/>
          <p14:tracePt t="37626" x="5308600" y="5011738"/>
          <p14:tracePt t="37642" x="5475288" y="5011738"/>
          <p14:tracePt t="37659" x="5635625" y="5011738"/>
          <p14:tracePt t="37675" x="5772150" y="5011738"/>
          <p14:tracePt t="37693" x="5961063" y="5011738"/>
          <p14:tracePt t="37709" x="6069013" y="5011738"/>
          <p14:tracePt t="37726" x="6172200" y="5011738"/>
          <p14:tracePt t="37742" x="6246813" y="5011738"/>
          <p14:tracePt t="37759" x="6303963" y="5011738"/>
          <p14:tracePt t="37775" x="6332538" y="5011738"/>
          <p14:tracePt t="37792" x="6350000" y="5011738"/>
          <p14:tracePt t="37809" x="6361113" y="5011738"/>
          <p14:tracePt t="37826" x="6365875" y="5011738"/>
          <p14:tracePt t="37842" x="6372225" y="5011738"/>
          <p14:tracePt t="37924" x="6378575" y="5011738"/>
          <p14:tracePt t="37925" x="6383338" y="5011738"/>
          <p14:tracePt t="37942" x="6389688" y="5011738"/>
          <p14:tracePt t="37981" x="6394450" y="5011738"/>
          <p14:tracePt t="37992" x="6394450" y="5006975"/>
          <p14:tracePt t="38101" x="6389688" y="5006975"/>
          <p14:tracePt t="38117" x="6383338" y="5006975"/>
          <p14:tracePt t="38126" x="6378575" y="5006975"/>
          <p14:tracePt t="38141" x="6354763" y="5000625"/>
          <p14:tracePt t="38159" x="6326188" y="5000625"/>
          <p14:tracePt t="38175" x="6286500" y="4994275"/>
          <p14:tracePt t="38192" x="6240463" y="4994275"/>
          <p14:tracePt t="38209" x="6207125" y="4989513"/>
          <p14:tracePt t="38226" x="6172200" y="4989513"/>
          <p14:tracePt t="38242" x="6149975" y="4989513"/>
          <p14:tracePt t="38259" x="6132513" y="4989513"/>
          <p14:tracePt t="38275" x="6121400" y="4989513"/>
          <p14:tracePt t="38293" x="6108700" y="4989513"/>
          <p14:tracePt t="38309" x="6108700" y="5000625"/>
          <p14:tracePt t="38326" x="6103938" y="5011738"/>
          <p14:tracePt t="38342" x="6103938" y="5029200"/>
          <p14:tracePt t="38359" x="6103938" y="5051425"/>
          <p14:tracePt t="38375" x="6103938" y="5064125"/>
          <p14:tracePt t="38393" x="6103938" y="5068888"/>
          <p14:tracePt t="38409" x="6115050" y="5075238"/>
          <p14:tracePt t="38426" x="6121400" y="5075238"/>
          <p14:tracePt t="38442" x="6137275" y="5075238"/>
          <p14:tracePt t="38459" x="6154738" y="5075238"/>
          <p14:tracePt t="38475" x="6165850" y="5075238"/>
          <p14:tracePt t="38492" x="6178550" y="5068888"/>
          <p14:tracePt t="38509" x="6200775" y="5051425"/>
          <p14:tracePt t="38526" x="6211888" y="5040313"/>
          <p14:tracePt t="38542" x="6223000" y="5029200"/>
          <p14:tracePt t="38559" x="6229350" y="5022850"/>
          <p14:tracePt t="38575" x="6229350" y="5011738"/>
          <p14:tracePt t="38592" x="6229350" y="5006975"/>
          <p14:tracePt t="38609" x="6229350" y="5000625"/>
          <p14:tracePt t="38626" x="6229350" y="4989513"/>
          <p14:tracePt t="38642" x="6211888" y="4972050"/>
          <p14:tracePt t="38659" x="6189663" y="4954588"/>
          <p14:tracePt t="38675" x="6172200" y="4943475"/>
          <p14:tracePt t="38692" x="6154738" y="4937125"/>
          <p14:tracePt t="38709" x="6126163" y="4932363"/>
          <p14:tracePt t="38726" x="6115050" y="4932363"/>
          <p14:tracePt t="38742" x="6108700" y="4932363"/>
          <p14:tracePt t="38759" x="6103938" y="4937125"/>
          <p14:tracePt t="38776" x="6097588" y="4943475"/>
          <p14:tracePt t="38792" x="6092825" y="4954588"/>
          <p14:tracePt t="38809" x="6092825" y="4965700"/>
          <p14:tracePt t="38826" x="6097588" y="4972050"/>
          <p14:tracePt t="38842" x="6108700" y="4983163"/>
          <p14:tracePt t="38859" x="6126163" y="4989513"/>
          <p14:tracePt t="38875" x="6154738" y="4994275"/>
          <p14:tracePt t="38875" x="6165850" y="4994275"/>
          <p14:tracePt t="38893" x="6178550" y="4994275"/>
          <p14:tracePt t="38909" x="6211888" y="4994275"/>
          <p14:tracePt t="38926" x="6223000" y="4994275"/>
          <p14:tracePt t="38942" x="6223000" y="4989513"/>
          <p14:tracePt t="38989" x="6223000" y="4983163"/>
          <p14:tracePt t="39029" x="6223000" y="4978400"/>
          <p14:tracePt t="39093" x="6218238" y="4978400"/>
          <p14:tracePt t="39109" x="6211888" y="4972050"/>
          <p14:tracePt t="39133" x="6207125" y="4972050"/>
          <p14:tracePt t="39141" x="6200775" y="4960938"/>
          <p14:tracePt t="39159" x="6194425" y="4960938"/>
          <p14:tracePt t="39175" x="6189663" y="4954588"/>
          <p14:tracePt t="39192" x="6183313" y="4954588"/>
          <p14:tracePt t="39209" x="6172200" y="4954588"/>
          <p14:tracePt t="39245" x="6165850" y="4954588"/>
          <p14:tracePt t="39277" x="6161088" y="4954588"/>
          <p14:tracePt t="39372" x="6154738" y="4954588"/>
          <p14:tracePt t="39572" x="6149975" y="4954588"/>
          <p14:tracePt t="39580" x="6149975" y="4960938"/>
          <p14:tracePt t="40604" x="6149975" y="4965700"/>
          <p14:tracePt t="40607" x="6143625" y="4965700"/>
          <p14:tracePt t="40627" x="6143625" y="4972050"/>
          <p14:tracePt t="40641" x="6137275" y="4978400"/>
          <p14:tracePt t="40657" x="6132513" y="4983163"/>
          <p14:tracePt t="40692" x="6132513" y="4989513"/>
          <p14:tracePt t="40740" x="6132513" y="4994275"/>
          <p14:tracePt t="40772" x="6132513" y="5000625"/>
          <p14:tracePt t="40791" x="6132513" y="5006975"/>
          <p14:tracePt t="40792" x="6137275" y="5006975"/>
          <p14:tracePt t="40807" x="6143625" y="5011738"/>
          <p14:tracePt t="40824" x="6149975" y="5011738"/>
          <p14:tracePt t="40841" x="6161088" y="5018088"/>
          <p14:tracePt t="40857" x="6165850" y="5018088"/>
          <p14:tracePt t="40874" x="6178550" y="5018088"/>
          <p14:tracePt t="40891" x="6189663" y="5018088"/>
          <p14:tracePt t="40908" x="6200775" y="5018088"/>
          <p14:tracePt t="40925" x="6207125" y="5018088"/>
          <p14:tracePt t="40941" x="6211888" y="5018088"/>
          <p14:tracePt t="40958" x="6218238" y="5018088"/>
          <p14:tracePt t="40974" x="6229350" y="5011738"/>
          <p14:tracePt t="40992" x="6235700" y="5006975"/>
          <p14:tracePt t="41007" x="6246813" y="5000625"/>
          <p14:tracePt t="41043" x="6251575" y="4994275"/>
          <p14:tracePt t="41068" x="6251575" y="4989513"/>
          <p14:tracePt t="41132" x="6251575" y="4983163"/>
          <p14:tracePt t="41380" x="6251575" y="4989513"/>
          <p14:tracePt t="41612" x="6246813" y="4989513"/>
          <p14:tracePt t="41668" x="6246813" y="4994275"/>
          <p14:tracePt t="41724" x="6240463" y="4994275"/>
          <p14:tracePt t="41756" x="6235700" y="4994275"/>
          <p14:tracePt t="41774" x="6207125" y="4978400"/>
          <p14:tracePt t="41791" x="6189663" y="4960938"/>
          <p14:tracePt t="41792" x="6149975" y="4937125"/>
          <p14:tracePt t="41807" x="6069013" y="4921250"/>
          <p14:tracePt t="41825" x="5943600" y="4903788"/>
          <p14:tracePt t="41841" x="5789613" y="4897438"/>
          <p14:tracePt t="41858" x="5640388" y="4897438"/>
          <p14:tracePt t="41874" x="5508625" y="4897438"/>
          <p14:tracePt t="41891" x="5383213" y="4903788"/>
          <p14:tracePt t="41907" x="5218113" y="4908550"/>
          <p14:tracePt t="41925" x="5132388" y="4908550"/>
          <p14:tracePt t="41941" x="5046663" y="4914900"/>
          <p14:tracePt t="41957" x="4965700" y="4914900"/>
          <p14:tracePt t="41974" x="4908550" y="4914900"/>
          <p14:tracePt t="41991" x="4868863" y="4914900"/>
          <p14:tracePt t="42007" x="4835525" y="4921250"/>
          <p14:tracePt t="42025" x="4794250" y="4932363"/>
          <p14:tracePt t="42041" x="4765675" y="4943475"/>
          <p14:tracePt t="42058" x="4743450" y="4954588"/>
          <p14:tracePt t="42074" x="4737100" y="4960938"/>
          <p14:tracePt t="42091" x="4732338" y="4960938"/>
          <p14:tracePt t="42188" x="4725988" y="4960938"/>
          <p14:tracePt t="42196" x="4714875" y="4965700"/>
          <p14:tracePt t="42211" x="4697413" y="4972050"/>
          <p14:tracePt t="42224" x="4675188" y="4978400"/>
          <p14:tracePt t="42241" x="4657725" y="4983163"/>
          <p14:tracePt t="42258" x="4640263" y="4989513"/>
          <p14:tracePt t="42274" x="4629150" y="4989513"/>
          <p14:tracePt t="42274" x="4622800" y="4994275"/>
          <p14:tracePt t="42307" x="4618038" y="4994275"/>
          <p14:tracePt t="42308" x="4606925" y="4994275"/>
          <p14:tracePt t="42324" x="4600575" y="4994275"/>
          <p14:tracePt t="42364" x="4594225" y="4994275"/>
          <p14:tracePt t="42540" x="4606925" y="4994275"/>
          <p14:tracePt t="42541" x="4640263" y="4994275"/>
          <p14:tracePt t="42557" x="4679950" y="4994275"/>
          <p14:tracePt t="42574" x="4725988" y="4994275"/>
          <p14:tracePt t="42591" x="4800600" y="4994275"/>
          <p14:tracePt t="42608" x="4868863" y="4994275"/>
          <p14:tracePt t="42624" x="4943475" y="4994275"/>
          <p14:tracePt t="42641" x="5018088" y="4994275"/>
          <p14:tracePt t="42657" x="5097463" y="4994275"/>
          <p14:tracePt t="42675" x="5160963" y="4994275"/>
          <p14:tracePt t="42691" x="5222875" y="4994275"/>
          <p14:tracePt t="42691" x="5251450" y="4994275"/>
          <p14:tracePt t="42708" x="5321300" y="4994275"/>
          <p14:tracePt t="42724" x="5394325" y="4994275"/>
          <p14:tracePt t="42741" x="5457825" y="4994275"/>
          <p14:tracePt t="42757" x="5503863" y="4994275"/>
          <p14:tracePt t="42774" x="5537200" y="4994275"/>
          <p14:tracePt t="42791" x="5572125" y="4994275"/>
          <p14:tracePt t="42808" x="5594350" y="4994275"/>
          <p14:tracePt t="42824" x="5611813" y="4994275"/>
          <p14:tracePt t="42841" x="5618163" y="4994275"/>
          <p14:tracePt t="42857" x="5622925" y="4994275"/>
          <p14:tracePt t="43876" x="5629275" y="4994275"/>
          <p14:tracePt t="44004" x="5635625" y="4994275"/>
          <p14:tracePt t="44299" x="5635625" y="5000625"/>
          <p14:tracePt t="44907" x="5640388" y="5000625"/>
          <p14:tracePt t="44979" x="5646738" y="5000625"/>
          <p14:tracePt t="44996" x="5651500" y="5000625"/>
          <p14:tracePt t="45008" x="5657850" y="5006975"/>
          <p14:tracePt t="45044" x="5657850" y="5011738"/>
          <p14:tracePt t="45049" x="5664200" y="5011738"/>
          <p14:tracePt t="45057" x="5668963" y="5011738"/>
          <p14:tracePt t="45092" x="5675313" y="5011738"/>
          <p14:tracePt t="45132" x="5680075" y="5011738"/>
          <p14:tracePt t="45211" x="5680075" y="5006975"/>
          <p14:tracePt t="45236" x="5680075" y="5000625"/>
          <p14:tracePt t="45240" x="5680075" y="4994275"/>
          <p14:tracePt t="45257" x="5680075" y="4989513"/>
          <p14:tracePt t="45274" x="5680075" y="4983163"/>
          <p14:tracePt t="45291" x="5680075" y="4978400"/>
          <p14:tracePt t="45307" x="5680075" y="4960938"/>
          <p14:tracePt t="45325" x="5680075" y="4949825"/>
          <p14:tracePt t="45340" x="5668963" y="4943475"/>
          <p14:tracePt t="45357" x="5651500" y="4937125"/>
          <p14:tracePt t="45374" x="5635625" y="4926013"/>
          <p14:tracePt t="45391" x="5611813" y="4921250"/>
          <p14:tracePt t="45407" x="5594350" y="4908550"/>
          <p14:tracePt t="45424" x="5572125" y="4903788"/>
          <p14:tracePt t="45440" x="5549900" y="4903788"/>
          <p14:tracePt t="45458" x="5526088" y="4903788"/>
          <p14:tracePt t="45475" x="5497513" y="4897438"/>
          <p14:tracePt t="45492" x="5475288" y="4897438"/>
          <p14:tracePt t="45508" x="5418138" y="4897438"/>
          <p14:tracePt t="45525" x="5383213" y="4897438"/>
          <p14:tracePt t="45541" x="5343525" y="4897438"/>
          <p14:tracePt t="45558" x="5308600" y="4897438"/>
          <p14:tracePt t="45575" x="5264150" y="4897438"/>
          <p14:tracePt t="45592" x="5218113" y="4903788"/>
          <p14:tracePt t="45608" x="5183188" y="4908550"/>
          <p14:tracePt t="45625" x="5149850" y="4908550"/>
          <p14:tracePt t="45641" x="5114925" y="4914900"/>
          <p14:tracePt t="45658" x="5092700" y="4921250"/>
          <p14:tracePt t="45675" x="5075238" y="4926013"/>
          <p14:tracePt t="45692" x="5064125" y="4926013"/>
          <p14:tracePt t="45708" x="5040313" y="4943475"/>
          <p14:tracePt t="45725" x="5018088" y="4960938"/>
          <p14:tracePt t="45741" x="4994275" y="4983163"/>
          <p14:tracePt t="45758" x="4978400" y="5000625"/>
          <p14:tracePt t="45775" x="4965700" y="5018088"/>
          <p14:tracePt t="45792" x="4949825" y="5029200"/>
          <p14:tracePt t="45808" x="4949825" y="5046663"/>
          <p14:tracePt t="45825" x="4943475" y="5064125"/>
          <p14:tracePt t="45841" x="4943475" y="5080000"/>
          <p14:tracePt t="45858" x="4943475" y="5086350"/>
          <p14:tracePt t="45876" x="4943475" y="5103813"/>
          <p14:tracePt t="45891" x="4943475" y="5114925"/>
          <p14:tracePt t="45891" x="4949825" y="5114925"/>
          <p14:tracePt t="45909" x="4949825" y="5126038"/>
          <p14:tracePt t="45925" x="4960938" y="5132388"/>
          <p14:tracePt t="45942" x="4965700" y="5132388"/>
          <p14:tracePt t="45958" x="4978400" y="5143500"/>
          <p14:tracePt t="45976" x="5000625" y="5154613"/>
          <p14:tracePt t="45991" x="5022850" y="5160963"/>
          <p14:tracePt t="46009" x="5057775" y="5160963"/>
          <p14:tracePt t="46025" x="5092700" y="5160963"/>
          <p14:tracePt t="46042" x="5137150" y="5160963"/>
          <p14:tracePt t="46058" x="5189538" y="5160963"/>
          <p14:tracePt t="46075" x="5246688" y="5160963"/>
          <p14:tracePt t="46091" x="5292725" y="5149850"/>
          <p14:tracePt t="46091" x="5321300" y="5137150"/>
          <p14:tracePt t="46109" x="5354638" y="5126038"/>
          <p14:tracePt t="46125" x="5378450" y="5108575"/>
          <p14:tracePt t="46142" x="5389563" y="5103813"/>
          <p14:tracePt t="46158" x="5389563" y="5097463"/>
          <p14:tracePt t="46175" x="5389563" y="5092700"/>
          <p14:tracePt t="46191" x="5389563" y="5086350"/>
          <p14:tracePt t="46209" x="5389563" y="5075238"/>
          <p14:tracePt t="46225" x="5389563" y="5068888"/>
          <p14:tracePt t="46242" x="5389563" y="5064125"/>
          <p14:tracePt t="46258" x="5389563" y="5057775"/>
          <p14:tracePt t="46275" x="5389563" y="5051425"/>
          <p14:tracePt t="46292" x="5389563" y="5046663"/>
          <p14:tracePt t="46292" x="5383213" y="5046663"/>
          <p14:tracePt t="46309" x="5378450" y="5035550"/>
          <p14:tracePt t="46325" x="5365750" y="5035550"/>
          <p14:tracePt t="46342" x="5354638" y="5029200"/>
          <p14:tracePt t="46358" x="5337175" y="5022850"/>
          <p14:tracePt t="46375" x="5321300" y="5018088"/>
          <p14:tracePt t="46391" x="5308600" y="5011738"/>
          <p14:tracePt t="46409" x="5292725" y="5011738"/>
          <p14:tracePt t="46425" x="5286375" y="5011738"/>
          <p14:tracePt t="46441" x="5280025" y="5011738"/>
          <p14:tracePt t="46524" x="5280025" y="5006975"/>
          <p14:tracePt t="47156" x="5286375" y="5006975"/>
          <p14:tracePt t="47212" x="5292725" y="5006975"/>
          <p14:tracePt t="47236" x="5297488" y="5006975"/>
          <p14:tracePt t="47268" x="5303838" y="5006975"/>
          <p14:tracePt t="47284" x="5308600" y="5006975"/>
          <p14:tracePt t="47292" x="5314950" y="5006975"/>
          <p14:tracePt t="47308" x="5326063" y="5006975"/>
          <p14:tracePt t="47325" x="5337175" y="5006975"/>
          <p14:tracePt t="47341" x="5354638" y="5006975"/>
          <p14:tracePt t="47358" x="5378450" y="5006975"/>
          <p14:tracePt t="47375" x="5394325" y="5011738"/>
          <p14:tracePt t="47391" x="5429250" y="5011738"/>
          <p14:tracePt t="47408" x="5446713" y="5011738"/>
          <p14:tracePt t="47425" x="5464175" y="5011738"/>
          <p14:tracePt t="47492" x="5468938" y="5011738"/>
          <p14:tracePt t="47508" x="5475288" y="5011738"/>
          <p14:tracePt t="47509" x="5480050" y="5011738"/>
          <p14:tracePt t="47525" x="5497513" y="5018088"/>
          <p14:tracePt t="47541" x="5521325" y="5018088"/>
          <p14:tracePt t="47558" x="5532438" y="5018088"/>
          <p14:tracePt t="47575" x="5537200" y="5018088"/>
          <p14:tracePt t="47592" x="5549900" y="5018088"/>
          <p14:tracePt t="47772" x="5549900" y="5022850"/>
          <p14:tracePt t="48220" x="5549900" y="5018088"/>
          <p14:tracePt t="48228" x="5554663" y="5018088"/>
          <p14:tracePt t="48244" x="5554663" y="5011738"/>
          <p14:tracePt t="48251" x="5561013" y="5011738"/>
          <p14:tracePt t="48258" x="5561013" y="5000625"/>
          <p14:tracePt t="48275" x="5565775" y="4994275"/>
          <p14:tracePt t="48292" x="5565775" y="4983163"/>
          <p14:tracePt t="48308" x="5572125" y="4978400"/>
          <p14:tracePt t="48325" x="5572125" y="4965700"/>
          <p14:tracePt t="48341" x="5578475" y="4965700"/>
          <p14:tracePt t="48358" x="5583238" y="4965700"/>
          <p14:tracePt t="48412" x="5589588" y="4965700"/>
          <p14:tracePt t="48452" x="5589588" y="4960938"/>
          <p14:tracePt t="48620" x="5583238" y="4960938"/>
          <p14:tracePt t="48684" x="5578475" y="4960938"/>
          <p14:tracePt t="49060" x="5583238" y="4960938"/>
          <p14:tracePt t="49064" x="5589588" y="4960938"/>
          <p14:tracePt t="49092" x="5594350" y="4960938"/>
          <p14:tracePt t="49093" x="5600700" y="4960938"/>
          <p14:tracePt t="49108" x="5622925" y="4960938"/>
          <p14:tracePt t="49125" x="5646738" y="4960938"/>
          <p14:tracePt t="49141" x="5675313" y="4965700"/>
          <p14:tracePt t="49158" x="5692775" y="4965700"/>
          <p14:tracePt t="49175" x="5715000" y="4965700"/>
          <p14:tracePt t="49191" x="5732463" y="4965700"/>
          <p14:tracePt t="49209" x="5754688" y="4965700"/>
          <p14:tracePt t="49225" x="5778500" y="4965700"/>
          <p14:tracePt t="49242" x="5794375" y="4965700"/>
          <p14:tracePt t="49258" x="5811838" y="4965700"/>
          <p14:tracePt t="49275" x="5840413" y="4965700"/>
          <p14:tracePt t="49291" x="5868988" y="4965700"/>
          <p14:tracePt t="49291" x="5886450" y="4972050"/>
          <p14:tracePt t="49309" x="5937250" y="4972050"/>
          <p14:tracePt t="49324" x="5994400" y="4978400"/>
          <p14:tracePt t="49342" x="6046788" y="4978400"/>
          <p14:tracePt t="49358" x="6097588" y="4978400"/>
          <p14:tracePt t="49375" x="6137275" y="4978400"/>
          <p14:tracePt t="49391" x="6183313" y="4978400"/>
          <p14:tracePt t="49408" x="6229350" y="4983163"/>
          <p14:tracePt t="49424" x="6257925" y="4983163"/>
          <p14:tracePt t="49442" x="6280150" y="4983163"/>
          <p14:tracePt t="49458" x="6303963" y="4983163"/>
          <p14:tracePt t="49475" x="6321425" y="4983163"/>
          <p14:tracePt t="49491" x="6326188" y="4983163"/>
          <p14:tracePt t="49491" x="6337300" y="4983163"/>
          <p14:tracePt t="49509" x="6354763" y="4983163"/>
          <p14:tracePt t="49524" x="6372225" y="4983163"/>
          <p14:tracePt t="49542" x="6389688" y="4983163"/>
          <p14:tracePt t="49558" x="6407150" y="4983163"/>
          <p14:tracePt t="49575" x="6429375" y="4983163"/>
          <p14:tracePt t="49591" x="6440488" y="4983163"/>
          <p14:tracePt t="49608" x="6457950" y="4983163"/>
          <p14:tracePt t="49624" x="6469063" y="4983163"/>
          <p14:tracePt t="49641" x="6480175" y="4983163"/>
          <p14:tracePt t="49676" x="6486525" y="4983163"/>
          <p14:tracePt t="49692" x="6492875" y="4983163"/>
          <p14:tracePt t="49740" x="6497638" y="4983163"/>
          <p14:tracePt t="49748" x="6497638" y="4978400"/>
          <p14:tracePt t="49804" x="6503988" y="4978400"/>
          <p14:tracePt t="49820" x="6508750" y="4978400"/>
          <p14:tracePt t="49844" x="6515100" y="4978400"/>
          <p14:tracePt t="49858" x="6521450" y="4978400"/>
          <p14:tracePt t="49860" x="6521450" y="4972050"/>
          <p14:tracePt t="49875" x="6526213" y="4972050"/>
          <p14:tracePt t="52724" x="6521450" y="4972050"/>
          <p14:tracePt t="52741" x="6515100" y="4978400"/>
          <p14:tracePt t="52772" x="6515100" y="4983163"/>
          <p14:tracePt t="52788" x="6508750" y="4983163"/>
          <p14:tracePt t="52820" x="6508750" y="4989513"/>
          <p14:tracePt t="52844" x="6503988" y="4989513"/>
          <p14:tracePt t="52852" x="6503988" y="4994275"/>
          <p14:tracePt t="52860" x="6503988" y="5000625"/>
          <p14:tracePt t="52874" x="6497638" y="5006975"/>
          <p14:tracePt t="52891" x="6497638" y="5011738"/>
          <p14:tracePt t="52891" x="6497638" y="5018088"/>
          <p14:tracePt t="52908" x="6492875" y="5018088"/>
          <p14:tracePt t="52924" x="6492875" y="5029200"/>
          <p14:tracePt t="52941" x="6492875" y="5035550"/>
          <p14:tracePt t="52958" x="6492875" y="5040313"/>
          <p14:tracePt t="52975" x="6492875" y="5051425"/>
          <p14:tracePt t="52991" x="6492875" y="5064125"/>
          <p14:tracePt t="53008" x="6492875" y="5086350"/>
          <p14:tracePt t="53024" x="6497638" y="5103813"/>
          <p14:tracePt t="53042" x="6503988" y="5126038"/>
          <p14:tracePt t="53058" x="6515100" y="5149850"/>
          <p14:tracePt t="53075" x="6521450" y="5178425"/>
          <p14:tracePt t="53091" x="6537325" y="5200650"/>
          <p14:tracePt t="53091" x="6537325" y="5218113"/>
          <p14:tracePt t="53108" x="6554788" y="5246688"/>
          <p14:tracePt t="53124" x="6572250" y="5275263"/>
          <p14:tracePt t="53141" x="6583363" y="5297488"/>
          <p14:tracePt t="53158" x="6589713" y="5308600"/>
          <p14:tracePt t="53175" x="6600825" y="5321300"/>
          <p14:tracePt t="53191" x="6607175" y="5332413"/>
          <p14:tracePt t="53208" x="6611938" y="5343525"/>
          <p14:tracePt t="53224" x="6618288" y="5349875"/>
          <p14:tracePt t="53242" x="6623050" y="5354638"/>
          <p14:tracePt t="53258" x="6629400" y="5360988"/>
          <p14:tracePt t="53275" x="6635750" y="5365750"/>
          <p14:tracePt t="53291" x="6635750" y="5372100"/>
          <p14:tracePt t="53291" x="6635750" y="5378450"/>
          <p14:tracePt t="53308" x="6640513" y="5378450"/>
          <p14:tracePt t="53324" x="6640513" y="5383213"/>
          <p14:tracePt t="53341" x="6646863" y="5394325"/>
          <p14:tracePt t="53380" x="6646863" y="5400675"/>
          <p14:tracePt t="54044" x="6646863" y="5394325"/>
          <p14:tracePt t="54116" x="6646863" y="5389563"/>
          <p14:tracePt t="54116" x="6651625" y="5389563"/>
          <p14:tracePt t="54300" x="6651625" y="5383213"/>
          <p14:tracePt t="56084" x="6651625" y="5378450"/>
          <p14:tracePt t="56092" x="6646863" y="5372100"/>
          <p14:tracePt t="56092" x="6646863" y="5365750"/>
          <p14:tracePt t="56108" x="6640513" y="5360988"/>
          <p14:tracePt t="56148" x="6635750" y="5360988"/>
          <p14:tracePt t="56156" x="6635750" y="5354638"/>
          <p14:tracePt t="56244" x="6629400" y="5354638"/>
          <p14:tracePt t="56252" x="6629400" y="5349875"/>
          <p14:tracePt t="56820" x="6629400" y="5343525"/>
          <p14:tracePt t="56844" x="6623050" y="5343525"/>
          <p14:tracePt t="56857" x="6623050" y="5337175"/>
          <p14:tracePt t="56874" x="6623050" y="5332413"/>
          <p14:tracePt t="56892" x="6618288" y="5326063"/>
          <p14:tracePt t="56908" x="6611938" y="5321300"/>
          <p14:tracePt t="56908" x="6600825" y="5303838"/>
          <p14:tracePt t="56924" x="6583363" y="5268913"/>
          <p14:tracePt t="56941" x="6561138" y="5235575"/>
          <p14:tracePt t="56957" x="6537325" y="5194300"/>
          <p14:tracePt t="56974" x="6497638" y="5154613"/>
          <p14:tracePt t="56991" x="6464300" y="5121275"/>
          <p14:tracePt t="57007" x="6435725" y="5092700"/>
          <p14:tracePt t="57024" x="6411913" y="5068888"/>
          <p14:tracePt t="57041" x="6383338" y="5040313"/>
          <p14:tracePt t="57057" x="6350000" y="5011738"/>
          <p14:tracePt t="57074" x="6326188" y="4989513"/>
          <p14:tracePt t="57091" x="6303963" y="4965700"/>
          <p14:tracePt t="57091" x="6297613" y="4954588"/>
          <p14:tracePt t="57108" x="6286500" y="4937125"/>
          <p14:tracePt t="57124" x="6269038" y="4914900"/>
          <p14:tracePt t="57141" x="6257925" y="4892675"/>
          <p14:tracePt t="57158" x="6240463" y="4868863"/>
          <p14:tracePt t="57174" x="6229350" y="4840288"/>
          <p14:tracePt t="57191" x="6211888" y="4818063"/>
          <p14:tracePt t="57207" x="6200775" y="4789488"/>
          <p14:tracePt t="57224" x="6194425" y="4765675"/>
          <p14:tracePt t="57241" x="6194425" y="4737100"/>
          <p14:tracePt t="57257" x="6189663" y="4721225"/>
          <p14:tracePt t="57274" x="6183313" y="4692650"/>
          <p14:tracePt t="57291" x="6183313" y="4675188"/>
          <p14:tracePt t="57307" x="6183313" y="4640263"/>
          <p14:tracePt t="57324" x="6183313" y="4622800"/>
          <p14:tracePt t="57341" x="6183313" y="4611688"/>
          <p14:tracePt t="57357" x="6183313" y="4606925"/>
          <p14:tracePt t="57374" x="6183313" y="4594225"/>
          <p14:tracePt t="57390" x="6183313" y="4589463"/>
          <p14:tracePt t="57548" x="6183313" y="4594225"/>
          <p14:tracePt t="57550" x="6183313" y="4606925"/>
          <p14:tracePt t="57558" x="6189663" y="4651375"/>
          <p14:tracePt t="57574" x="6194425" y="4697413"/>
          <p14:tracePt t="57591" x="6200775" y="4778375"/>
          <p14:tracePt t="57607" x="6207125" y="4875213"/>
          <p14:tracePt t="57624" x="6218238" y="4978400"/>
          <p14:tracePt t="57640" x="6223000" y="5064125"/>
          <p14:tracePt t="57658" x="6229350" y="5149850"/>
          <p14:tracePt t="57674" x="6229350" y="5222875"/>
          <p14:tracePt t="57691" x="6235700" y="5286375"/>
          <p14:tracePt t="57707" x="6235700" y="5337175"/>
          <p14:tracePt t="57725" x="6235700" y="5365750"/>
          <p14:tracePt t="57741" x="6235700" y="5378450"/>
          <p14:tracePt t="57828" x="6235700" y="5372100"/>
          <p14:tracePt t="57844" x="6240463" y="5365750"/>
          <p14:tracePt t="57857" x="6240463" y="5360988"/>
          <p14:tracePt t="57858" x="6240463" y="5332413"/>
          <p14:tracePt t="57874" x="6240463" y="5280025"/>
          <p14:tracePt t="57891" x="6240463" y="5235575"/>
          <p14:tracePt t="57907" x="6246813" y="5137150"/>
          <p14:tracePt t="57925" x="6251575" y="5080000"/>
          <p14:tracePt t="57941" x="6251575" y="5011738"/>
          <p14:tracePt t="57958" x="6251575" y="4937125"/>
          <p14:tracePt t="57974" x="6251575" y="4857750"/>
          <p14:tracePt t="57991" x="6251575" y="4794250"/>
          <p14:tracePt t="58007" x="6251575" y="4743450"/>
          <p14:tracePt t="58024" x="6257925" y="4686300"/>
          <p14:tracePt t="58041" x="6257925" y="4640263"/>
          <p14:tracePt t="58058" x="6264275" y="4611688"/>
          <p14:tracePt t="58074" x="6264275" y="4589463"/>
          <p14:tracePt t="58091" x="6269038" y="4578350"/>
          <p14:tracePt t="58107" x="6269038" y="4572000"/>
          <p14:tracePt t="58228" x="6269038" y="4578350"/>
          <p14:tracePt t="58236" x="6269038" y="4583113"/>
          <p14:tracePt t="58244" x="6269038" y="4618038"/>
          <p14:tracePt t="58258" x="6269038" y="4668838"/>
          <p14:tracePt t="58274" x="6269038" y="4732338"/>
          <p14:tracePt t="58291" x="6269038" y="4811713"/>
          <p14:tracePt t="58307" x="6275388" y="4937125"/>
          <p14:tracePt t="58325" x="6280150" y="5018088"/>
          <p14:tracePt t="58340" x="6280150" y="5080000"/>
          <p14:tracePt t="58357" x="6286500" y="5132388"/>
          <p14:tracePt t="58374" x="6292850" y="5160963"/>
          <p14:tracePt t="58391" x="6292850" y="5178425"/>
          <p14:tracePt t="58407" x="6292850" y="5183188"/>
          <p14:tracePt t="58424" x="6292850" y="5189538"/>
          <p14:tracePt t="58440" x="6292850" y="5194300"/>
          <p14:tracePt t="58524" x="6292850" y="5200650"/>
          <p14:tracePt t="58780" x="6292850" y="5207000"/>
          <p14:tracePt t="58796" x="6292850" y="5211763"/>
          <p14:tracePt t="58812" x="6292850" y="5218113"/>
          <p14:tracePt t="58812" x="6292850" y="5222875"/>
          <p14:tracePt t="58824" x="6292850" y="5240338"/>
          <p14:tracePt t="58840" x="6292850" y="5257800"/>
          <p14:tracePt t="58857" x="6286500" y="5286375"/>
          <p14:tracePt t="58874" x="6286500" y="5321300"/>
          <p14:tracePt t="58891" x="6286500" y="5354638"/>
          <p14:tracePt t="58907" x="6286500" y="5389563"/>
          <p14:tracePt t="58924" x="6286500" y="5411788"/>
          <p14:tracePt t="58940" x="6286500" y="5422900"/>
          <p14:tracePt t="58957" x="6286500" y="5429250"/>
          <p14:tracePt t="58974" x="6286500" y="5435600"/>
          <p14:tracePt t="59052" x="6286500" y="5440363"/>
          <p14:tracePt t="59068" x="6286500" y="5446713"/>
          <p14:tracePt t="59075" x="6286500" y="5457825"/>
          <p14:tracePt t="59090" x="6286500" y="5468938"/>
          <p14:tracePt t="59108" x="6280150" y="5486400"/>
          <p14:tracePt t="59124" x="6280150" y="5497513"/>
          <p14:tracePt t="59307" x="0" y="0"/>
        </p14:tracePtLst>
        <p14:tracePtLst>
          <p14:tracePt t="74932" x="7904163" y="5251450"/>
          <p14:tracePt t="74940" x="7908925" y="5257800"/>
          <p14:tracePt t="74941" x="7915275" y="5280025"/>
          <p14:tracePt t="74957" x="7921625" y="5308600"/>
          <p14:tracePt t="74974" x="7926388" y="5332413"/>
          <p14:tracePt t="74991" x="7926388" y="5343525"/>
          <p14:tracePt t="75007" x="7926388" y="5365750"/>
          <p14:tracePt t="75024" x="7932738" y="5383213"/>
          <p14:tracePt t="75040" x="7937500" y="5429250"/>
          <p14:tracePt t="75057" x="7937500" y="5480050"/>
          <p14:tracePt t="75074" x="7937500" y="5549900"/>
          <p14:tracePt t="75091" x="7937500" y="5618163"/>
          <p14:tracePt t="75107" x="7915275" y="5697538"/>
          <p14:tracePt t="75125" x="7880350" y="5732463"/>
          <p14:tracePt t="75140" x="7847013" y="5749925"/>
          <p14:tracePt t="75157" x="7794625" y="5772150"/>
          <p14:tracePt t="75174" x="7697788" y="5778500"/>
          <p14:tracePt t="75191" x="7572375" y="5778500"/>
          <p14:tracePt t="75207" x="7394575" y="5772150"/>
          <p14:tracePt t="75224" x="7165975" y="5737225"/>
          <p14:tracePt t="75240" x="6943725" y="5708650"/>
          <p14:tracePt t="75258" x="6754813" y="5668963"/>
          <p14:tracePt t="75274" x="6607175" y="5635625"/>
          <p14:tracePt t="75291" x="6503988" y="5607050"/>
          <p14:tracePt t="75307" x="6411913" y="5561013"/>
          <p14:tracePt t="75324" x="6383338" y="5543550"/>
          <p14:tracePt t="75340" x="6365875" y="5526088"/>
          <p14:tracePt t="75357" x="6354763" y="5508625"/>
          <p14:tracePt t="75374" x="6343650" y="5497513"/>
          <p14:tracePt t="75390" x="6326188" y="5480050"/>
          <p14:tracePt t="75407" x="6315075" y="5464175"/>
          <p14:tracePt t="75424" x="6308725" y="5451475"/>
          <p14:tracePt t="75440" x="6303963" y="5440363"/>
          <p14:tracePt t="75457" x="6297613" y="5435600"/>
          <p14:tracePt t="75473" x="6286500" y="5418138"/>
          <p14:tracePt t="75490" x="6286500" y="5407025"/>
          <p14:tracePt t="75507" x="6275388" y="5389563"/>
          <p14:tracePt t="75524" x="6264275" y="5378450"/>
          <p14:tracePt t="75540" x="6257925" y="5365750"/>
          <p14:tracePt t="75557" x="6257925" y="5354638"/>
          <p14:tracePt t="75574" x="6251575" y="5349875"/>
          <p14:tracePt t="75590" x="6246813" y="5343525"/>
          <p14:tracePt t="75607" x="6246813" y="5337175"/>
          <p14:tracePt t="75624" x="6246813" y="5332413"/>
          <p14:tracePt t="75640" x="6246813" y="5326063"/>
          <p14:tracePt t="75684" x="6246813" y="5321300"/>
          <p14:tracePt t="75852" x="6246813" y="5326063"/>
          <p14:tracePt t="75874" x="6246813" y="5337175"/>
          <p14:tracePt t="75875" x="6246813" y="5365750"/>
          <p14:tracePt t="75890" x="6246813" y="5394325"/>
          <p14:tracePt t="75890" x="6246813" y="5407025"/>
          <p14:tracePt t="75908" x="6246813" y="5418138"/>
          <p14:tracePt t="75924" x="6246813" y="5457825"/>
          <p14:tracePt t="75941" x="6251575" y="5486400"/>
          <p14:tracePt t="75957" x="6251575" y="5514975"/>
          <p14:tracePt t="75974" x="6257925" y="5543550"/>
          <p14:tracePt t="75990" x="6257925" y="5572125"/>
          <p14:tracePt t="76008" x="6257925" y="5600700"/>
          <p14:tracePt t="76024" x="6257925" y="5622925"/>
          <p14:tracePt t="76041" x="6257925" y="5640388"/>
          <p14:tracePt t="76057" x="6257925" y="5651500"/>
          <p14:tracePt t="76074" x="6257925" y="5657850"/>
          <p14:tracePt t="76503" x="0" y="0"/>
        </p14:tracePtLst>
        <p14:tracePtLst>
          <p14:tracePt t="82327" x="7932738" y="5394325"/>
          <p14:tracePt t="82524" x="7926388" y="5400675"/>
          <p14:tracePt t="82532" x="7904163" y="5418138"/>
          <p14:tracePt t="82541" x="7851775" y="5446713"/>
          <p14:tracePt t="82557" x="7789863" y="5475288"/>
          <p14:tracePt t="82575" x="7708900" y="5503863"/>
          <p14:tracePt t="82591" x="7589838" y="5532438"/>
          <p14:tracePt t="82608" x="7458075" y="5561013"/>
          <p14:tracePt t="82624" x="7308850" y="5578475"/>
          <p14:tracePt t="82641" x="7154863" y="5594350"/>
          <p14:tracePt t="82657" x="6978650" y="5607050"/>
          <p14:tracePt t="82674" x="6818313" y="5611813"/>
          <p14:tracePt t="82691" x="6686550" y="5618163"/>
          <p14:tracePt t="82708" x="6583363" y="5622925"/>
          <p14:tracePt t="82724" x="6486525" y="5629275"/>
          <p14:tracePt t="82741" x="6435725" y="5635625"/>
          <p14:tracePt t="82757" x="6407150" y="5635625"/>
          <p14:tracePt t="82775" x="6383338" y="5635625"/>
          <p14:tracePt t="82860" x="6383338" y="5640388"/>
          <p14:tracePt t="82876" x="6378575" y="5651500"/>
          <p14:tracePt t="82877" x="6378575" y="5657850"/>
          <p14:tracePt t="82891" x="6365875" y="5675313"/>
          <p14:tracePt t="82908" x="6361113" y="5692775"/>
          <p14:tracePt t="82924" x="6361113" y="5708650"/>
          <p14:tracePt t="82941" x="6361113" y="5715000"/>
          <p14:tracePt t="83029" x="6361113" y="5721350"/>
          <p14:tracePt t="83031" x="6361113" y="5726113"/>
          <p14:tracePt t="83041" x="6361113" y="5732463"/>
          <p14:tracePt t="83057" x="6365875" y="5754688"/>
          <p14:tracePt t="83074" x="6365875" y="5778500"/>
          <p14:tracePt t="83091" x="6372225" y="5811838"/>
          <p14:tracePt t="83108" x="6378575" y="5835650"/>
          <p14:tracePt t="83124" x="6383338" y="5864225"/>
          <p14:tracePt t="83141" x="6383338" y="5875338"/>
          <p14:tracePt t="84132" x="0" y="0"/>
        </p14:tracePtLst>
        <p14:tracePtLst>
          <p14:tracePt t="98781" x="5789613" y="4989513"/>
          <p14:tracePt t="99044" x="5794375" y="4989513"/>
          <p14:tracePt t="99057" x="5794375" y="4983163"/>
          <p14:tracePt t="99060" x="5807075" y="4983163"/>
          <p14:tracePt t="99074" x="5822950" y="4983163"/>
          <p14:tracePt t="99090" x="5835650" y="4983163"/>
          <p14:tracePt t="99108" x="5851525" y="4983163"/>
          <p14:tracePt t="99124" x="5868988" y="4983163"/>
          <p14:tracePt t="99141" x="5880100" y="4983163"/>
          <p14:tracePt t="99292" x="5886450" y="4983163"/>
          <p14:tracePt t="99309" x="5892800" y="4983163"/>
          <p14:tracePt t="99324" x="5897563" y="4983163"/>
          <p14:tracePt t="99325" x="5903913" y="4983163"/>
          <p14:tracePt t="99341" x="5908675" y="4983163"/>
          <p14:tracePt t="99357" x="5926138" y="4983163"/>
          <p14:tracePt t="99374" x="5937250" y="4983163"/>
          <p14:tracePt t="99390" x="5949950" y="4983163"/>
          <p14:tracePt t="99408" x="5961063" y="4983163"/>
          <p14:tracePt t="99424" x="5972175" y="4983163"/>
          <p14:tracePt t="99441" x="5978525" y="4983163"/>
          <p14:tracePt t="99457" x="5983288" y="4983163"/>
          <p14:tracePt t="99474" x="5989638" y="4983163"/>
          <p14:tracePt t="99490" x="6000750" y="4983163"/>
          <p14:tracePt t="99508" x="6007100" y="4983163"/>
          <p14:tracePt t="99524" x="6018213" y="4983163"/>
          <p14:tracePt t="99541" x="6022975" y="4983163"/>
          <p14:tracePt t="99557" x="6029325" y="4983163"/>
          <p14:tracePt t="99596" x="6035675" y="4983163"/>
          <p14:tracePt t="99601" x="6040438" y="4983163"/>
          <p14:tracePt t="99652" x="6046788" y="4983163"/>
          <p14:tracePt t="99684" x="6051550" y="4983163"/>
          <p14:tracePt t="99692" x="6057900" y="4983163"/>
          <p14:tracePt t="99707" x="6064250" y="4983163"/>
          <p14:tracePt t="99724" x="6075363" y="4978400"/>
          <p14:tracePt t="99741" x="6086475" y="4978400"/>
          <p14:tracePt t="99757" x="6097588" y="4978400"/>
          <p14:tracePt t="99774" x="6108700" y="4978400"/>
          <p14:tracePt t="99790" x="6115050" y="4978400"/>
          <p14:tracePt t="99807" x="6126163" y="4978400"/>
          <p14:tracePt t="99824" x="6132513" y="4978400"/>
          <p14:tracePt t="99841" x="6137275" y="4978400"/>
          <p14:tracePt t="99857" x="6143625" y="4978400"/>
          <p14:tracePt t="99892" x="6149975" y="4978400"/>
          <p14:tracePt t="99916" x="6154738" y="4978400"/>
          <p14:tracePt t="99932" x="6161088" y="4978400"/>
          <p14:tracePt t="99948" x="6165850" y="4978400"/>
          <p14:tracePt t="99951" x="6172200" y="4978400"/>
          <p14:tracePt t="99980" x="6178550" y="4978400"/>
          <p14:tracePt t="99990" x="6183313" y="4978400"/>
          <p14:tracePt t="100007" x="6189663" y="4978400"/>
          <p14:tracePt t="100007" x="6200775" y="4978400"/>
          <p14:tracePt t="100024" x="6207125" y="4978400"/>
          <p14:tracePt t="100041" x="6211888" y="4978400"/>
          <p14:tracePt t="100057" x="6218238" y="4978400"/>
          <p14:tracePt t="100074" x="6223000" y="4978400"/>
          <p14:tracePt t="100090" x="6235700" y="4978400"/>
          <p14:tracePt t="100107" x="6240463" y="4978400"/>
          <p14:tracePt t="100124" x="6251575" y="4978400"/>
          <p14:tracePt t="100141" x="6257925" y="4972050"/>
          <p14:tracePt t="100157" x="6264275" y="4972050"/>
          <p14:tracePt t="100174" x="6269038" y="4972050"/>
          <p14:tracePt t="100190" x="6280150" y="4972050"/>
          <p14:tracePt t="100207" x="6292850" y="4972050"/>
          <p14:tracePt t="100224" x="6297613" y="4972050"/>
          <p14:tracePt t="100241" x="6308725" y="4972050"/>
          <p14:tracePt t="100258" x="6321425" y="4972050"/>
          <p14:tracePt t="100274" x="6326188" y="4972050"/>
          <p14:tracePt t="100291" x="6337300" y="4972050"/>
          <p14:tracePt t="100308" x="6343650" y="4972050"/>
          <p14:tracePt t="100324" x="6361113" y="4972050"/>
          <p14:tracePt t="100341" x="6365875" y="4972050"/>
          <p14:tracePt t="100357" x="6378575" y="4972050"/>
          <p14:tracePt t="100374" x="6389688" y="4965700"/>
          <p14:tracePt t="100390" x="6400800" y="4965700"/>
          <p14:tracePt t="100407" x="6418263" y="4965700"/>
          <p14:tracePt t="100424" x="6429375" y="4965700"/>
          <p14:tracePt t="100441" x="6440488" y="4965700"/>
          <p14:tracePt t="100457" x="6451600" y="4960938"/>
          <p14:tracePt t="100474" x="6457950" y="4960938"/>
          <p14:tracePt t="100490" x="6464300" y="4960938"/>
          <p14:tracePt t="100507" x="6469063" y="4960938"/>
          <p14:tracePt t="100524" x="6480175" y="4960938"/>
          <p14:tracePt t="100541" x="6492875" y="4960938"/>
          <p14:tracePt t="100557" x="6503988" y="4960938"/>
          <p14:tracePt t="100574" x="6515100" y="4960938"/>
          <p14:tracePt t="100636" x="6521450" y="4960938"/>
          <p14:tracePt t="100820" x="6526213" y="4960938"/>
          <p14:tracePt t="100828" x="6532563" y="4960938"/>
          <p14:tracePt t="100840" x="6537325" y="4960938"/>
          <p14:tracePt t="100858" x="6543675" y="4960938"/>
          <p14:tracePt t="105156" x="6543675" y="4972050"/>
          <p14:tracePt t="105164" x="6543675" y="4994275"/>
          <p14:tracePt t="105173" x="6543675" y="5040313"/>
          <p14:tracePt t="105190" x="6537325" y="5075238"/>
          <p14:tracePt t="105207" x="6526213" y="5114925"/>
          <p14:tracePt t="105224" x="6515100" y="5143500"/>
          <p14:tracePt t="105240" x="6508750" y="5165725"/>
          <p14:tracePt t="105257" x="6508750" y="5178425"/>
          <p14:tracePt t="105273" x="6508750" y="5189538"/>
          <p14:tracePt t="105291" x="6508750" y="5207000"/>
          <p14:tracePt t="105307" x="6508750" y="5218113"/>
          <p14:tracePt t="105307" x="6508750" y="5222875"/>
          <p14:tracePt t="105324" x="6508750" y="5240338"/>
          <p14:tracePt t="105340" x="6503988" y="5257800"/>
          <p14:tracePt t="105357" x="6503988" y="5280025"/>
          <p14:tracePt t="105373" x="6497638" y="5297488"/>
          <p14:tracePt t="105390" x="6497638" y="5326063"/>
          <p14:tracePt t="105407" x="6492875" y="5343525"/>
          <p14:tracePt t="105424" x="6492875" y="5372100"/>
          <p14:tracePt t="105440" x="6486525" y="5400675"/>
          <p14:tracePt t="105457" x="6486525" y="5435600"/>
          <p14:tracePt t="105473" x="6486525" y="5468938"/>
          <p14:tracePt t="105490" x="6486525" y="5503863"/>
          <p14:tracePt t="105507" x="6486525" y="5532438"/>
          <p14:tracePt t="105523" x="6486525" y="5572125"/>
          <p14:tracePt t="105540" x="6486525" y="5594350"/>
          <p14:tracePt t="105557" x="6486525" y="5611813"/>
          <p14:tracePt t="105573" x="6486525" y="5629275"/>
          <p14:tracePt t="105590" x="6486525" y="5640388"/>
          <p14:tracePt t="105607" x="6486525" y="5646738"/>
          <p14:tracePt t="105732" x="6486525" y="5640388"/>
          <p14:tracePt t="105739" x="6492875" y="5622925"/>
          <p14:tracePt t="105757" x="6497638" y="5607050"/>
          <p14:tracePt t="105774" x="6503988" y="5589588"/>
          <p14:tracePt t="105790" x="6508750" y="5554663"/>
          <p14:tracePt t="105807" x="6515100" y="5526088"/>
          <p14:tracePt t="105824" x="6515100" y="5503863"/>
          <p14:tracePt t="105840" x="6515100" y="5475288"/>
          <p14:tracePt t="105857" x="6515100" y="5446713"/>
          <p14:tracePt t="105874" x="6515100" y="5418138"/>
          <p14:tracePt t="105890" x="6503988" y="5394325"/>
          <p14:tracePt t="105907" x="6497638" y="5365750"/>
          <p14:tracePt t="105923" x="6486525" y="5337175"/>
          <p14:tracePt t="105941" x="6475413" y="5314950"/>
          <p14:tracePt t="105957" x="6457950" y="5286375"/>
          <p14:tracePt t="105974" x="6440488" y="5268913"/>
          <p14:tracePt t="105990" x="6423025" y="5251450"/>
          <p14:tracePt t="106007" x="6407150" y="5235575"/>
          <p14:tracePt t="106023" x="6383338" y="5222875"/>
          <p14:tracePt t="106040" x="6354763" y="5211763"/>
          <p14:tracePt t="106057" x="6337300" y="5207000"/>
          <p14:tracePt t="106074" x="6315075" y="5207000"/>
          <p14:tracePt t="106090" x="6297613" y="5207000"/>
          <p14:tracePt t="106107" x="6280150" y="5207000"/>
          <p14:tracePt t="106123" x="6251575" y="5207000"/>
          <p14:tracePt t="106141" x="6235700" y="5207000"/>
          <p14:tracePt t="106157" x="6229350" y="5207000"/>
          <p14:tracePt t="106174" x="6223000" y="5211763"/>
          <p14:tracePt t="106190" x="6218238" y="5218113"/>
          <p14:tracePt t="106228" x="6218238" y="5222875"/>
          <p14:tracePt t="106234" x="6211888" y="5222875"/>
          <p14:tracePt t="106756" x="6211888" y="5229225"/>
          <p14:tracePt t="106762" x="6223000" y="5229225"/>
          <p14:tracePt t="106773" x="6229350" y="5235575"/>
          <p14:tracePt t="106790" x="6235700" y="5240338"/>
          <p14:tracePt t="106807" x="6251575" y="5246688"/>
          <p14:tracePt t="106823" x="6269038" y="5257800"/>
          <p14:tracePt t="106841" x="6303963" y="5275263"/>
          <p14:tracePt t="106857" x="6337300" y="5286375"/>
          <p14:tracePt t="106874" x="6365875" y="5297488"/>
          <p14:tracePt t="106890" x="6389688" y="5308600"/>
          <p14:tracePt t="106907" x="6400800" y="5321300"/>
          <p14:tracePt t="106923" x="6429375" y="5332413"/>
          <p14:tracePt t="106941" x="6435725" y="5343525"/>
          <p14:tracePt t="106957" x="6440488" y="5354638"/>
          <p14:tracePt t="106973" x="6446838" y="5360988"/>
          <p14:tracePt t="106990" x="6457950" y="5365750"/>
          <p14:tracePt t="107028" x="6457950" y="5372100"/>
          <p14:tracePt t="107060" x="6464300" y="5372100"/>
          <p14:tracePt t="107079" x="6464300" y="5378450"/>
          <p14:tracePt t="107404" x="6464300" y="5383213"/>
          <p14:tracePt t="107414" x="6464300" y="5389563"/>
          <p14:tracePt t="107424" x="6464300" y="5394325"/>
          <p14:tracePt t="107440" x="6464300" y="5411788"/>
          <p14:tracePt t="107457" x="6464300" y="5418138"/>
          <p14:tracePt t="107473" x="6469063" y="5429250"/>
          <p14:tracePt t="107490" x="6475413" y="5435600"/>
          <p14:tracePt t="107507" x="6475413" y="5446713"/>
          <p14:tracePt t="107524" x="6475413" y="5457825"/>
          <p14:tracePt t="107540" x="6480175" y="5464175"/>
          <p14:tracePt t="107557" x="6480175" y="5468938"/>
          <p14:tracePt t="107940" x="6480175" y="5464175"/>
          <p14:tracePt t="107950" x="6480175" y="5457825"/>
          <p14:tracePt t="107956" x="6480175" y="5451475"/>
          <p14:tracePt t="107973" x="6480175" y="5435600"/>
          <p14:tracePt t="107990" x="6480175" y="5411788"/>
          <p14:tracePt t="108006" x="6480175" y="5389563"/>
          <p14:tracePt t="108024" x="6480175" y="5360988"/>
          <p14:tracePt t="108040" x="6480175" y="5326063"/>
          <p14:tracePt t="108057" x="6475413" y="5303838"/>
          <p14:tracePt t="108073" x="6469063" y="5280025"/>
          <p14:tracePt t="108090" x="6469063" y="5264150"/>
          <p14:tracePt t="108106" x="6457950" y="5246688"/>
          <p14:tracePt t="108106" x="6457950" y="5240338"/>
          <p14:tracePt t="108124" x="6457950" y="5235575"/>
          <p14:tracePt t="108140" x="6451600" y="5222875"/>
          <p14:tracePt t="108157" x="6446838" y="5218113"/>
          <p14:tracePt t="108173" x="6446838" y="5207000"/>
          <p14:tracePt t="108190" x="6446838" y="5200650"/>
          <p14:tracePt t="108206" x="6440488" y="5200650"/>
          <p14:tracePt t="108223" x="6440488" y="5194300"/>
          <p14:tracePt t="108240" x="6440488" y="5183188"/>
          <p14:tracePt t="108257" x="6440488" y="5178425"/>
          <p14:tracePt t="108292" x="6440488" y="5172075"/>
          <p14:tracePt t="108292" x="6440488" y="5165725"/>
          <p14:tracePt t="108307" x="6440488" y="5154613"/>
          <p14:tracePt t="108323" x="6435725" y="5132388"/>
          <p14:tracePt t="108340" x="6429375" y="5108575"/>
          <p14:tracePt t="108357" x="6429375" y="5092700"/>
          <p14:tracePt t="108373" x="6423025" y="5068888"/>
          <p14:tracePt t="108390" x="6418263" y="5051425"/>
          <p14:tracePt t="108406" x="6411913" y="5029200"/>
          <p14:tracePt t="108423" x="6400800" y="5006975"/>
          <p14:tracePt t="108440" x="6394450" y="4978400"/>
          <p14:tracePt t="108457" x="6383338" y="4954588"/>
          <p14:tracePt t="108473" x="6378575" y="4937125"/>
          <p14:tracePt t="108490" x="6365875" y="4914900"/>
          <p14:tracePt t="108506" x="6350000" y="4892675"/>
          <p14:tracePt t="108506" x="6337300" y="4868863"/>
          <p14:tracePt t="108524" x="6321425" y="4846638"/>
          <p14:tracePt t="108540" x="6303963" y="4822825"/>
          <p14:tracePt t="108557" x="6286500" y="4806950"/>
          <p14:tracePt t="108573" x="6275388" y="4794250"/>
          <p14:tracePt t="108590" x="6264275" y="4783138"/>
          <p14:tracePt t="108606" x="6257925" y="4778375"/>
          <p14:tracePt t="108623" x="6240463" y="4772025"/>
          <p14:tracePt t="108640" x="6229350" y="4772025"/>
          <p14:tracePt t="108656" x="6229350" y="4765675"/>
          <p14:tracePt t="108700" x="6223000" y="4765675"/>
          <p14:tracePt t="108724" x="6218238" y="4765675"/>
          <p14:tracePt t="108742" x="6211888" y="4765675"/>
          <p14:tracePt t="108756" x="6200775" y="4772025"/>
          <p14:tracePt t="108773" x="6194425" y="4783138"/>
          <p14:tracePt t="108790" x="6178550" y="4794250"/>
          <p14:tracePt t="108806" x="6165850" y="4806950"/>
          <p14:tracePt t="108823" x="6161088" y="4822825"/>
          <p14:tracePt t="108840" x="6149975" y="4846638"/>
          <p14:tracePt t="108857" x="6143625" y="4868863"/>
          <p14:tracePt t="108874" x="6137275" y="4879975"/>
          <p14:tracePt t="108890" x="6137275" y="4903788"/>
          <p14:tracePt t="108906" x="6132513" y="4921250"/>
          <p14:tracePt t="108923" x="6126163" y="4943475"/>
          <p14:tracePt t="108941" x="6126163" y="4960938"/>
          <p14:tracePt t="108956" x="6126163" y="4983163"/>
          <p14:tracePt t="108974" x="6126163" y="5006975"/>
          <p14:tracePt t="108990" x="6126163" y="5029200"/>
          <p14:tracePt t="109007" x="6126163" y="5040313"/>
          <p14:tracePt t="109023" x="6132513" y="5064125"/>
          <p14:tracePt t="109040" x="6137275" y="5080000"/>
          <p14:tracePt t="109056" x="6149975" y="5108575"/>
          <p14:tracePt t="109074" x="6154738" y="5126038"/>
          <p14:tracePt t="109090" x="6165850" y="5149850"/>
          <p14:tracePt t="109107" x="6178550" y="5178425"/>
          <p14:tracePt t="109123" x="6200775" y="5218113"/>
          <p14:tracePt t="109140" x="6218238" y="5229225"/>
          <p14:tracePt t="109156" x="6229350" y="5240338"/>
          <p14:tracePt t="109174" x="6235700" y="5246688"/>
          <p14:tracePt t="109190" x="6246813" y="5246688"/>
          <p14:tracePt t="109207" x="6251575" y="5246688"/>
          <p14:tracePt t="109223" x="6264275" y="5246688"/>
          <p14:tracePt t="109240" x="6269038" y="5246688"/>
          <p14:tracePt t="109256" x="6286500" y="5246688"/>
          <p14:tracePt t="109274" x="6297613" y="5240338"/>
          <p14:tracePt t="109290" x="6326188" y="5229225"/>
          <p14:tracePt t="109307" x="6354763" y="5211763"/>
          <p14:tracePt t="109323" x="6423025" y="5165725"/>
          <p14:tracePt t="109356" x="6469063" y="5143500"/>
          <p14:tracePt t="109357" x="6503988" y="5121275"/>
          <p14:tracePt t="109374" x="6526213" y="5097463"/>
          <p14:tracePt t="109390" x="6526213" y="5075238"/>
          <p14:tracePt t="109407" x="6532563" y="5029200"/>
          <p14:tracePt t="109423" x="6537325" y="4983163"/>
          <p14:tracePt t="109440" x="6543675" y="4926013"/>
          <p14:tracePt t="109456" x="6543675" y="4875213"/>
          <p14:tracePt t="109474" x="6543675" y="4835525"/>
          <p14:tracePt t="109490" x="6526213" y="4789488"/>
          <p14:tracePt t="109507" x="6508750" y="4754563"/>
          <p14:tracePt t="109523" x="6469063" y="4708525"/>
          <p14:tracePt t="109540" x="6446838" y="4692650"/>
          <p14:tracePt t="109556" x="6429375" y="4679950"/>
          <p14:tracePt t="109574" x="6407150" y="4668838"/>
          <p14:tracePt t="109590" x="6389688" y="4657725"/>
          <p14:tracePt t="109607" x="6361113" y="4651375"/>
          <p14:tracePt t="109623" x="6337300" y="4646613"/>
          <p14:tracePt t="109640" x="6308725" y="4640263"/>
          <p14:tracePt t="109656" x="6286500" y="4640263"/>
          <p14:tracePt t="109673" x="6264275" y="4646613"/>
          <p14:tracePt t="109690" x="6223000" y="4657725"/>
          <p14:tracePt t="109707" x="6189663" y="4686300"/>
          <p14:tracePt t="109723" x="6161088" y="4721225"/>
          <p14:tracePt t="109723" x="6143625" y="4743450"/>
          <p14:tracePt t="109740" x="6137275" y="4789488"/>
          <p14:tracePt t="109756" x="6132513" y="4857750"/>
          <p14:tracePt t="109774" x="6132513" y="4926013"/>
          <p14:tracePt t="109790" x="6137275" y="5000625"/>
          <p14:tracePt t="109807" x="6149975" y="5068888"/>
          <p14:tracePt t="109823" x="6161088" y="5126038"/>
          <p14:tracePt t="109840" x="6189663" y="5172075"/>
          <p14:tracePt t="109856" x="6218238" y="5211763"/>
          <p14:tracePt t="109874" x="6257925" y="5240338"/>
          <p14:tracePt t="109890" x="6292850" y="5264150"/>
          <p14:tracePt t="109907" x="6321425" y="5264150"/>
          <p14:tracePt t="109923" x="6350000" y="5268913"/>
          <p14:tracePt t="109940" x="6365875" y="5257800"/>
          <p14:tracePt t="109956" x="6389688" y="5229225"/>
          <p14:tracePt t="109973" x="6411913" y="5183188"/>
          <p14:tracePt t="109990" x="6435725" y="5121275"/>
          <p14:tracePt t="110007" x="6446838" y="5064125"/>
          <p14:tracePt t="110023" x="6446838" y="4994275"/>
          <p14:tracePt t="110040" x="6440488" y="4932363"/>
          <p14:tracePt t="110056" x="6407150" y="4857750"/>
          <p14:tracePt t="110073" x="6354763" y="4789488"/>
          <p14:tracePt t="110090" x="6297613" y="4737100"/>
          <p14:tracePt t="110107" x="6264275" y="4708525"/>
          <p14:tracePt t="110123" x="6235700" y="4692650"/>
          <p14:tracePt t="110140" x="6211888" y="4692650"/>
          <p14:tracePt t="110156" x="6200775" y="4692650"/>
          <p14:tracePt t="110173" x="6178550" y="4703763"/>
          <p14:tracePt t="110190" x="6149975" y="4732338"/>
          <p14:tracePt t="110206" x="6126163" y="4800600"/>
          <p14:tracePt t="110223" x="6108700" y="4892675"/>
          <p14:tracePt t="110240" x="6108700" y="4994275"/>
          <p14:tracePt t="110256" x="6108700" y="5092700"/>
          <p14:tracePt t="110273" x="6121400" y="5160963"/>
          <p14:tracePt t="110290" x="6137275" y="5200650"/>
          <p14:tracePt t="110307" x="6165850" y="5218113"/>
          <p14:tracePt t="110323" x="6223000" y="5229225"/>
          <p14:tracePt t="110340" x="6286500" y="5218113"/>
          <p14:tracePt t="110356" x="6354763" y="5178425"/>
          <p14:tracePt t="110373" x="6407150" y="5108575"/>
          <p14:tracePt t="110390" x="6440488" y="5035550"/>
          <p14:tracePt t="110406" x="6451600" y="4960938"/>
          <p14:tracePt t="110423" x="6457950" y="4903788"/>
          <p14:tracePt t="110440" x="6451600" y="4846638"/>
          <p14:tracePt t="110456" x="6407150" y="4778375"/>
          <p14:tracePt t="110473" x="6332538" y="4708525"/>
          <p14:tracePt t="110490" x="6257925" y="4664075"/>
          <p14:tracePt t="110506" x="6200775" y="4640263"/>
          <p14:tracePt t="110523" x="6178550" y="4640263"/>
          <p14:tracePt t="110540" x="6154738" y="4646613"/>
          <p14:tracePt t="110556" x="6121400" y="4686300"/>
          <p14:tracePt t="110573" x="6086475" y="4772025"/>
          <p14:tracePt t="110590" x="6069013" y="4897438"/>
          <p14:tracePt t="110606" x="6075363" y="5046663"/>
          <p14:tracePt t="110623" x="6108700" y="5189538"/>
          <p14:tracePt t="110640" x="6165850" y="5275263"/>
          <p14:tracePt t="110657" x="6200775" y="5314950"/>
          <p14:tracePt t="110673" x="6235700" y="5332413"/>
          <p14:tracePt t="110690" x="6269038" y="5332413"/>
          <p14:tracePt t="110706" x="6308725" y="5314950"/>
          <p14:tracePt t="110723" x="6350000" y="5280025"/>
          <p14:tracePt t="110723" x="6372225" y="5251450"/>
          <p14:tracePt t="110740" x="6407150" y="5189538"/>
          <p14:tracePt t="110757" x="6429375" y="5114925"/>
          <p14:tracePt t="110773" x="6440488" y="5040313"/>
          <p14:tracePt t="110790" x="6440488" y="4972050"/>
          <p14:tracePt t="110806" x="6411913" y="4886325"/>
          <p14:tracePt t="110823" x="6350000" y="4800600"/>
          <p14:tracePt t="110840" x="6275388" y="4743450"/>
          <p14:tracePt t="110857" x="6200775" y="4697413"/>
          <p14:tracePt t="110873" x="6154738" y="4697413"/>
          <p14:tracePt t="110890" x="6132513" y="4697413"/>
          <p14:tracePt t="110907" x="6097588" y="4721225"/>
          <p14:tracePt t="110923" x="6069013" y="4760913"/>
          <p14:tracePt t="110940" x="6029325" y="4879975"/>
          <p14:tracePt t="110957" x="6022975" y="4965700"/>
          <p14:tracePt t="110973" x="6022975" y="5029200"/>
          <p14:tracePt t="110990" x="6035675" y="5075238"/>
          <p14:tracePt t="111006" x="6051550" y="5097463"/>
          <p14:tracePt t="111023" x="6051550" y="5103813"/>
          <p14:tracePt t="111039" x="6057900" y="5103813"/>
          <p14:tracePt t="111092" x="6064250" y="5103813"/>
          <p14:tracePt t="111108" x="6064250" y="5097463"/>
          <p14:tracePt t="111123" x="6069013" y="5092700"/>
          <p14:tracePt t="111140" x="6075363" y="5086350"/>
          <p14:tracePt t="111157" x="6080125" y="5080000"/>
          <p14:tracePt t="111173" x="6080125" y="5075238"/>
          <p14:tracePt t="111190" x="6086475" y="5068888"/>
          <p14:tracePt t="111206" x="6086475" y="5064125"/>
          <p14:tracePt t="111223" x="6092825" y="5057775"/>
          <p14:tracePt t="111240" x="6092825" y="5051425"/>
          <p14:tracePt t="111256" x="6097588" y="5046663"/>
          <p14:tracePt t="111273" x="6097588" y="5040313"/>
          <p14:tracePt t="111308" x="6097588" y="5035550"/>
          <p14:tracePt t="111308" x="6103938" y="5035550"/>
          <p14:tracePt t="111323" x="6103938" y="5029200"/>
          <p14:tracePt t="111500" x="6108700" y="5029200"/>
          <p14:tracePt t="111540" x="6115050" y="5029200"/>
          <p14:tracePt t="111580" x="6121400" y="5029200"/>
          <p14:tracePt t="111604" x="6126163" y="5029200"/>
          <p14:tracePt t="111628" x="6132513" y="5029200"/>
          <p14:tracePt t="111684" x="6137275" y="5029200"/>
          <p14:tracePt t="112092" x="6132513" y="5029200"/>
          <p14:tracePt t="112140" x="6126163" y="5029200"/>
          <p14:tracePt t="112965" x="6121400" y="5029200"/>
          <p14:tracePt t="113093" x="6115050" y="5029200"/>
          <p14:tracePt t="113099" x="6108700" y="5029200"/>
          <p14:tracePt t="113107" x="6103938" y="5029200"/>
          <p14:tracePt t="113124" x="6080125" y="5029200"/>
          <p14:tracePt t="113141" x="6064250" y="5029200"/>
          <p14:tracePt t="113157" x="6051550" y="5029200"/>
          <p14:tracePt t="113174" x="6040438" y="5029200"/>
          <p14:tracePt t="113190" x="6035675" y="5029200"/>
          <p14:tracePt t="113208" x="6022975" y="5029200"/>
          <p14:tracePt t="113224" x="6018213" y="5029200"/>
          <p14:tracePt t="113317" x="6011863" y="5029200"/>
          <p14:tracePt t="113325" x="6007100" y="5029200"/>
          <p14:tracePt t="113341" x="6000750" y="5029200"/>
          <p14:tracePt t="113341" x="5994400" y="5029200"/>
          <p14:tracePt t="113357" x="5983288" y="5029200"/>
          <p14:tracePt t="113374" x="5972175" y="5029200"/>
          <p14:tracePt t="113390" x="5961063" y="5029200"/>
          <p14:tracePt t="113407" x="5937250" y="5029200"/>
          <p14:tracePt t="113424" x="5926138" y="5029200"/>
          <p14:tracePt t="113441" x="5903913" y="5029200"/>
          <p14:tracePt t="113457" x="5892800" y="5029200"/>
          <p14:tracePt t="113474" x="5875338" y="5029200"/>
          <p14:tracePt t="113490" x="5864225" y="5029200"/>
          <p14:tracePt t="113508" x="5851525" y="5029200"/>
          <p14:tracePt t="113524" x="5829300" y="5029200"/>
          <p14:tracePt t="113541" x="5818188" y="5029200"/>
          <p14:tracePt t="113557" x="5794375" y="5029200"/>
          <p14:tracePt t="113574" x="5772150" y="5029200"/>
          <p14:tracePt t="113590" x="5749925" y="5029200"/>
          <p14:tracePt t="113607" x="5721350" y="5029200"/>
          <p14:tracePt t="113624" x="5697538" y="5029200"/>
          <p14:tracePt t="113641" x="5668963" y="5029200"/>
          <p14:tracePt t="113657" x="5646738" y="5029200"/>
          <p14:tracePt t="113674" x="5629275" y="5029200"/>
          <p14:tracePt t="113690" x="5600700" y="5022850"/>
          <p14:tracePt t="113708" x="5583238" y="5022850"/>
          <p14:tracePt t="113724" x="5549900" y="5022850"/>
          <p14:tracePt t="113741" x="5526088" y="5022850"/>
          <p14:tracePt t="113757" x="5514975" y="5022850"/>
          <p14:tracePt t="113774" x="5497513" y="5022850"/>
          <p14:tracePt t="113790" x="5480050" y="5022850"/>
          <p14:tracePt t="113807" x="5457825" y="5022850"/>
          <p14:tracePt t="113824" x="5435600" y="5022850"/>
          <p14:tracePt t="113841" x="5407025" y="5022850"/>
          <p14:tracePt t="113857" x="5378450" y="5022850"/>
          <p14:tracePt t="113874" x="5343525" y="5022850"/>
          <p14:tracePt t="113890" x="5314950" y="5022850"/>
          <p14:tracePt t="113907" x="5286375" y="5022850"/>
          <p14:tracePt t="113925" x="5251450" y="5022850"/>
          <p14:tracePt t="113925" x="5235575" y="5022850"/>
          <p14:tracePt t="113941" x="5200650" y="5018088"/>
          <p14:tracePt t="113958" x="5154613" y="5018088"/>
          <p14:tracePt t="113974" x="5103813" y="5011738"/>
          <p14:tracePt t="113991" x="5040313" y="5011738"/>
          <p14:tracePt t="114007" x="4978400" y="5011738"/>
          <p14:tracePt t="114024" x="4914900" y="5011738"/>
          <p14:tracePt t="114040" x="4846638" y="5006975"/>
          <p14:tracePt t="114057" x="4783138" y="5006975"/>
          <p14:tracePt t="114074" x="4732338" y="5006975"/>
          <p14:tracePt t="114091" x="4675188" y="5006975"/>
          <p14:tracePt t="114107" x="4618038" y="5006975"/>
          <p14:tracePt t="114124" x="4560888" y="5006975"/>
          <p14:tracePt t="114140" x="4492625" y="5006975"/>
          <p14:tracePt t="114157" x="4440238" y="5006975"/>
          <p14:tracePt t="114174" x="4400550" y="5006975"/>
          <p14:tracePt t="114191" x="4360863" y="5006975"/>
          <p14:tracePt t="114207" x="4325938" y="5006975"/>
          <p14:tracePt t="114224" x="4292600" y="5000625"/>
          <p14:tracePt t="114240" x="4246563" y="5000625"/>
          <p14:tracePt t="114257" x="4206875" y="5000625"/>
          <p14:tracePt t="114274" x="4149725" y="5000625"/>
          <p14:tracePt t="114274" x="4125913" y="5000625"/>
          <p14:tracePt t="114292" x="4097338" y="5000625"/>
          <p14:tracePt t="114307" x="4035425" y="5000625"/>
          <p14:tracePt t="114324" x="3932238" y="5000625"/>
          <p14:tracePt t="114341" x="3857625" y="5000625"/>
          <p14:tracePt t="114357" x="3778250" y="5000625"/>
          <p14:tracePt t="114374" x="3708400" y="5000625"/>
          <p14:tracePt t="114391" x="3635375" y="4994275"/>
          <p14:tracePt t="114407" x="3565525" y="4994275"/>
          <p14:tracePt t="114424" x="3503613" y="4994275"/>
          <p14:tracePt t="114440" x="3429000" y="4994275"/>
          <p14:tracePt t="114457" x="3360738" y="4989513"/>
          <p14:tracePt t="114474" x="3279775" y="4989513"/>
          <p14:tracePt t="114491" x="3206750" y="4989513"/>
          <p14:tracePt t="114507" x="3121025" y="4989513"/>
          <p14:tracePt t="114524" x="3035300" y="4989513"/>
          <p14:tracePt t="114540" x="2921000" y="4989513"/>
          <p14:tracePt t="114557" x="2846388" y="4989513"/>
          <p14:tracePt t="114574" x="2778125" y="4989513"/>
          <p14:tracePt t="114591" x="2703513" y="4989513"/>
          <p14:tracePt t="114607" x="2635250" y="4989513"/>
          <p14:tracePt t="114624" x="2571750" y="4989513"/>
          <p14:tracePt t="114640" x="2503488" y="4989513"/>
          <p14:tracePt t="114657" x="2439988" y="4989513"/>
          <p14:tracePt t="114673" x="2371725" y="4989513"/>
          <p14:tracePt t="114691" x="2297113" y="4989513"/>
          <p14:tracePt t="114707" x="2228850" y="4989513"/>
          <p14:tracePt t="114724" x="2178050" y="4989513"/>
          <p14:tracePt t="114740" x="2120900" y="4983163"/>
          <p14:tracePt t="114757" x="2097088" y="4983163"/>
          <p14:tracePt t="114774" x="2079625" y="4983163"/>
          <p14:tracePt t="114791" x="2068513" y="4983163"/>
          <p14:tracePt t="116262" x="2063750" y="4983163"/>
          <p14:tracePt t="116293" x="2057400" y="4983163"/>
          <p14:tracePt t="116549" x="2063750" y="4983163"/>
          <p14:tracePt t="116564" x="2063750" y="4989513"/>
          <p14:tracePt t="116575" x="2057400" y="5000625"/>
          <p14:tracePt t="116591" x="2035175" y="5018088"/>
          <p14:tracePt t="116608" x="2011363" y="5040313"/>
          <p14:tracePt t="116624" x="2011363" y="5046663"/>
          <p14:tracePt t="117213" x="2011363" y="5040313"/>
          <p14:tracePt t="117229" x="2011363" y="5035550"/>
          <p14:tracePt t="117277" x="2011363" y="5029200"/>
          <p14:tracePt t="117285" x="2000250" y="5029200"/>
          <p14:tracePt t="117292" x="1978025" y="5018088"/>
          <p14:tracePt t="117308" x="1925638" y="5000625"/>
          <p14:tracePt t="117325" x="1851025" y="4983163"/>
          <p14:tracePt t="117341" x="1685925" y="4965700"/>
          <p14:tracePt t="117358" x="1543050" y="4949825"/>
          <p14:tracePt t="117374" x="1393825" y="4937125"/>
          <p14:tracePt t="117392" x="1246188" y="4914900"/>
          <p14:tracePt t="117408" x="1120775" y="4903788"/>
          <p14:tracePt t="117425" x="1039813" y="4897438"/>
          <p14:tracePt t="117441" x="1006475" y="4892675"/>
          <p14:tracePt t="117458" x="989013" y="4886325"/>
          <p14:tracePt t="117541" x="982663" y="4886325"/>
          <p14:tracePt t="118333" x="989013" y="4886325"/>
          <p14:tracePt t="118341" x="1022350" y="4886325"/>
          <p14:tracePt t="118358" x="1063625" y="4886325"/>
          <p14:tracePt t="118374" x="1131888" y="4892675"/>
          <p14:tracePt t="118391" x="1228725" y="4897438"/>
          <p14:tracePt t="118408" x="1336675" y="4908550"/>
          <p14:tracePt t="118425" x="1457325" y="4914900"/>
          <p14:tracePt t="118441" x="1582738" y="4932363"/>
          <p14:tracePt t="118458" x="1736725" y="4949825"/>
          <p14:tracePt t="118474" x="1914525" y="4954588"/>
          <p14:tracePt t="118492" x="2160588" y="4972050"/>
          <p14:tracePt t="118508" x="2468563" y="4989513"/>
          <p14:tracePt t="118525" x="2765425" y="5006975"/>
          <p14:tracePt t="118541" x="3235325" y="5035550"/>
          <p14:tracePt t="118558" x="3629025" y="5064125"/>
          <p14:tracePt t="118574" x="3989388" y="5092700"/>
          <p14:tracePt t="118591" x="4337050" y="5126038"/>
          <p14:tracePt t="118608" x="4675188" y="5137150"/>
          <p14:tracePt t="118624" x="4921250" y="5154613"/>
          <p14:tracePt t="118641" x="5154613" y="5165725"/>
          <p14:tracePt t="118658" x="5326063" y="5183188"/>
          <p14:tracePt t="118674" x="5468938" y="5200650"/>
          <p14:tracePt t="118691" x="5594350" y="5218113"/>
          <p14:tracePt t="118708" x="5697538" y="5235575"/>
          <p14:tracePt t="118724" x="5811838" y="5251450"/>
          <p14:tracePt t="118742" x="5880100" y="5268913"/>
          <p14:tracePt t="118758" x="5972175" y="5280025"/>
          <p14:tracePt t="118774" x="6051550" y="5297488"/>
          <p14:tracePt t="118791" x="6108700" y="5303838"/>
          <p14:tracePt t="118808" x="6154738" y="5314950"/>
          <p14:tracePt t="118824" x="6178550" y="5326063"/>
          <p14:tracePt t="118842" x="6211888" y="5349875"/>
          <p14:tracePt t="118858" x="6251575" y="5372100"/>
          <p14:tracePt t="118875" x="6280150" y="5389563"/>
          <p14:tracePt t="118891" x="6297613" y="5411788"/>
          <p14:tracePt t="118908" x="6308725" y="5435600"/>
          <p14:tracePt t="118924" x="6315075" y="5457825"/>
          <p14:tracePt t="118942" x="6326188" y="5492750"/>
          <p14:tracePt t="118958" x="6332538" y="5521325"/>
          <p14:tracePt t="118975" x="6337300" y="5549900"/>
          <p14:tracePt t="118991" x="6343650" y="5561013"/>
          <p14:tracePt t="119009" x="6343650" y="5572125"/>
          <p14:tracePt t="119024" x="6343650" y="5583238"/>
          <p14:tracePt t="119042" x="6343650" y="5589588"/>
          <p14:tracePt t="119058" x="6343650" y="5594350"/>
          <p14:tracePt t="119075" x="6343650" y="5600700"/>
          <p14:tracePt t="119109" x="6343650" y="5607050"/>
          <p14:tracePt t="119234" x="0" y="0"/>
        </p14:tracePtLst>
        <p14:tracePtLst>
          <p14:tracePt t="131749" x="3206750" y="5068888"/>
          <p14:tracePt t="131844" x="3211513" y="5068888"/>
          <p14:tracePt t="131853" x="3217863" y="5068888"/>
          <p14:tracePt t="131861" x="3251200" y="5068888"/>
          <p14:tracePt t="131876" x="3308350" y="5068888"/>
          <p14:tracePt t="131893" x="3378200" y="5068888"/>
          <p14:tracePt t="131909" x="3475038" y="5068888"/>
          <p14:tracePt t="131925" x="3565525" y="5068888"/>
          <p14:tracePt t="131941" x="3703638" y="5068888"/>
          <p14:tracePt t="131973" x="3771900" y="5068888"/>
          <p14:tracePt t="131981" x="3829050" y="5068888"/>
          <p14:tracePt t="131990" x="3892550" y="5075238"/>
          <p14:tracePt t="132024" x="3954463" y="5075238"/>
          <p14:tracePt t="132029" x="4017963" y="5075238"/>
          <p14:tracePt t="132045" x="4075113" y="5075238"/>
          <p14:tracePt t="132061" x="4132263" y="5075238"/>
          <p14:tracePt t="132077" x="4206875" y="5075238"/>
          <p14:tracePt t="132090" x="4257675" y="5075238"/>
          <p14:tracePt t="132107" x="4321175" y="5075238"/>
          <p14:tracePt t="132124" x="4400550" y="5075238"/>
          <p14:tracePt t="132140" x="4521200" y="5075238"/>
          <p14:tracePt t="132158" x="4606925" y="5075238"/>
          <p14:tracePt t="132173" x="4697413" y="5075238"/>
          <p14:tracePt t="132190" x="4800600" y="5075238"/>
          <p14:tracePt t="132207" x="4903788" y="5075238"/>
          <p14:tracePt t="132224" x="4994275" y="5068888"/>
          <p14:tracePt t="132240" x="5097463" y="5068888"/>
          <p14:tracePt t="132257" x="5200650" y="5068888"/>
          <p14:tracePt t="132273" x="5303838" y="5064125"/>
          <p14:tracePt t="132291" x="5411788" y="5064125"/>
          <p14:tracePt t="132307" x="5521325" y="5057775"/>
          <p14:tracePt t="132324" x="5629275" y="5057775"/>
          <p14:tracePt t="132340" x="5778500" y="5057775"/>
          <p14:tracePt t="132357" x="5875338" y="5051425"/>
          <p14:tracePt t="132373" x="5961063" y="5046663"/>
          <p14:tracePt t="132390" x="6040438" y="5046663"/>
          <p14:tracePt t="132407" x="6097588" y="5046663"/>
          <p14:tracePt t="132424" x="6137275" y="5046663"/>
          <p14:tracePt t="132440" x="6161088" y="5040313"/>
          <p14:tracePt t="132457" x="6172200" y="5040313"/>
          <p14:tracePt t="132842" x="0" y="0"/>
        </p14:tracePtLst>
        <p14:tracePtLst>
          <p14:tracePt t="154587" x="6126163" y="5000625"/>
          <p14:tracePt t="154725" x="6137275" y="5000625"/>
          <p14:tracePt t="154730" x="6154738" y="5000625"/>
          <p14:tracePt t="154740" x="6229350" y="5006975"/>
          <p14:tracePt t="154757" x="6297613" y="5006975"/>
          <p14:tracePt t="154774" x="6378575" y="5006975"/>
          <p14:tracePt t="154790" x="6457950" y="5011738"/>
          <p14:tracePt t="154807" x="6537325" y="5011738"/>
          <p14:tracePt t="154824" x="6600825" y="5018088"/>
          <p14:tracePt t="154840" x="6664325" y="5018088"/>
          <p14:tracePt t="154857" x="6708775" y="5018088"/>
          <p14:tracePt t="154874" x="6737350" y="5018088"/>
          <p14:tracePt t="154890" x="6754813" y="5018088"/>
          <p14:tracePt t="154965" x="6750050" y="5018088"/>
          <p14:tracePt t="154974" x="6721475" y="5018088"/>
          <p14:tracePt t="154994" x="6651625" y="5018088"/>
          <p14:tracePt t="155007" x="6550025" y="5018088"/>
          <p14:tracePt t="155024" x="6423025" y="5018088"/>
          <p14:tracePt t="155041" x="6286500" y="5018088"/>
          <p14:tracePt t="155057" x="6143625" y="5018088"/>
          <p14:tracePt t="155074" x="6011863" y="5018088"/>
          <p14:tracePt t="155090" x="5903913" y="5018088"/>
          <p14:tracePt t="155107" x="5822950" y="5018088"/>
          <p14:tracePt t="155124" x="5754688" y="5022850"/>
          <p14:tracePt t="155141" x="5708650" y="5022850"/>
          <p14:tracePt t="155157" x="5686425" y="5022850"/>
          <p14:tracePt t="155285" x="5703888" y="5022850"/>
          <p14:tracePt t="155291" x="5761038" y="5022850"/>
          <p14:tracePt t="155307" x="5846763" y="5029200"/>
          <p14:tracePt t="155324" x="5954713" y="5029200"/>
          <p14:tracePt t="155340" x="6149975" y="5029200"/>
          <p14:tracePt t="155358" x="6269038" y="5029200"/>
          <p14:tracePt t="155374" x="6365875" y="5029200"/>
          <p14:tracePt t="155391" x="6446838" y="5029200"/>
          <p14:tracePt t="155407" x="6503988" y="5029200"/>
          <p14:tracePt t="155424" x="6543675" y="5029200"/>
          <p14:tracePt t="155440" x="6565900" y="5029200"/>
          <p14:tracePt t="155457" x="6583363" y="5029200"/>
          <p14:tracePt t="155474" x="6589713" y="5029200"/>
          <p14:tracePt t="155738" x="0" y="0"/>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Volt-VAR Based Capacitor Controls</a:t>
            </a:r>
            <a:endParaRPr lang="en-US" dirty="0"/>
          </a:p>
        </p:txBody>
      </p:sp>
      <p:sp>
        <p:nvSpPr>
          <p:cNvPr id="3" name="Content Placeholder 2"/>
          <p:cNvSpPr>
            <a:spLocks noGrp="1"/>
          </p:cNvSpPr>
          <p:nvPr>
            <p:ph idx="1"/>
          </p:nvPr>
        </p:nvSpPr>
        <p:spPr>
          <a:xfrm>
            <a:off x="304800" y="1295400"/>
            <a:ext cx="8839200" cy="4525963"/>
          </a:xfrm>
        </p:spPr>
        <p:txBody>
          <a:bodyPr>
            <a:normAutofit/>
          </a:bodyPr>
          <a:lstStyle/>
          <a:p>
            <a:r>
              <a:rPr lang="en-US" sz="2000" dirty="0" smtClean="0"/>
              <a:t>In Volt-VAR control the reactive power flowing on the input line is still the main control value, but there is a voltage override which will turn the capacitor off if the voltage is too high.</a:t>
            </a:r>
          </a:p>
          <a:p>
            <a:pPr lvl="1"/>
            <a:r>
              <a:rPr lang="en-US" sz="1600" dirty="0"/>
              <a:t>When the magnitude of reactive power increases above a set point, then the capacitor is switched into operation.</a:t>
            </a:r>
          </a:p>
          <a:p>
            <a:pPr lvl="1"/>
            <a:r>
              <a:rPr lang="en-US" sz="1600" dirty="0"/>
              <a:t>When the magnitude of reactive power drops below a set point, then the capacitor is switched </a:t>
            </a:r>
            <a:r>
              <a:rPr lang="en-US" sz="1600" dirty="0" smtClean="0"/>
              <a:t>out of </a:t>
            </a:r>
            <a:r>
              <a:rPr lang="en-US" sz="1600" dirty="0"/>
              <a:t>operation</a:t>
            </a:r>
            <a:r>
              <a:rPr lang="en-US" sz="1600" dirty="0" smtClean="0"/>
              <a:t>.</a:t>
            </a:r>
          </a:p>
          <a:p>
            <a:pPr lvl="1"/>
            <a:r>
              <a:rPr lang="en-US" sz="1600" dirty="0" smtClean="0"/>
              <a:t>If the local voltage exceeds a given level, the VAR control is overridden and the capacitor is switched out of operation.</a:t>
            </a:r>
          </a:p>
          <a:p>
            <a:r>
              <a:rPr lang="en-US" sz="2000" dirty="0"/>
              <a:t>Similar to voltage </a:t>
            </a:r>
            <a:r>
              <a:rPr lang="en-US" sz="2000" dirty="0" smtClean="0"/>
              <a:t>and VAR control</a:t>
            </a:r>
            <a:r>
              <a:rPr lang="en-US" sz="2000" dirty="0"/>
              <a:t>, appropriate dead-bands must be established</a:t>
            </a:r>
            <a:r>
              <a:rPr lang="en-US" sz="2000" dirty="0" smtClean="0"/>
              <a:t>.</a:t>
            </a:r>
          </a:p>
          <a:p>
            <a:endParaRPr lang="en-US" sz="2000" dirty="0" smtClean="0"/>
          </a:p>
        </p:txBody>
      </p:sp>
      <p:pic>
        <p:nvPicPr>
          <p:cNvPr id="9218" name="Picture 2"/>
          <p:cNvPicPr>
            <a:picLocks noChangeAspect="1" noChangeArrowheads="1"/>
          </p:cNvPicPr>
          <p:nvPr/>
        </p:nvPicPr>
        <p:blipFill>
          <a:blip r:embed="rId4" cstate="print"/>
          <a:srcRect/>
          <a:stretch>
            <a:fillRect/>
          </a:stretch>
        </p:blipFill>
        <p:spPr bwMode="auto">
          <a:xfrm>
            <a:off x="1219200" y="4419600"/>
            <a:ext cx="6816725" cy="2413000"/>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fld id="{B6F15528-21DE-4FAA-801E-634DDDAF4B2B}" type="slidenum">
              <a:rPr lang="en-US" smtClean="0"/>
              <a:pPr/>
              <a:t>33</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6549"/>
    </mc:Choice>
    <mc:Fallback xmlns="">
      <p:transition spd="slow" advTm="86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6903" x="4932363" y="5400675"/>
          <p14:tracePt t="6904" x="4921250" y="5400675"/>
          <p14:tracePt t="6915" x="4897438" y="5400675"/>
          <p14:tracePt t="6931" x="4886325" y="5400675"/>
          <p14:tracePt t="6949" x="4875213" y="5407025"/>
          <p14:tracePt t="7240" x="4879975" y="5407025"/>
          <p14:tracePt t="7240" x="4886325" y="5407025"/>
          <p14:tracePt t="7272" x="4892675" y="5407025"/>
          <p14:tracePt t="7296" x="4897438" y="5407025"/>
          <p14:tracePt t="7304" x="4903788" y="5407025"/>
          <p14:tracePt t="7315" x="4908550" y="5407025"/>
          <p14:tracePt t="7331" x="4914900" y="5407025"/>
          <p14:tracePt t="7348" x="4921250" y="5407025"/>
          <p14:tracePt t="7365" x="4926013" y="5407025"/>
          <p14:tracePt t="7400" x="4932363" y="5407025"/>
          <p14:tracePt t="7415" x="4937125" y="5407025"/>
          <p14:tracePt t="7416" x="4943475" y="5407025"/>
          <p14:tracePt t="7432" x="4949825" y="5407025"/>
          <p14:tracePt t="7448" x="4954588" y="5407025"/>
          <p14:tracePt t="7465" x="4965700" y="5407025"/>
          <p14:tracePt t="7481" x="4972050" y="5407025"/>
          <p14:tracePt t="7498" x="4983163" y="5407025"/>
          <p14:tracePt t="7515" x="4989513" y="5407025"/>
          <p14:tracePt t="7531" x="5000625" y="5407025"/>
          <p14:tracePt t="7548" x="5011738" y="5407025"/>
          <p14:tracePt t="7565" x="5029200" y="5407025"/>
          <p14:tracePt t="7582" x="5046663" y="5407025"/>
          <p14:tracePt t="7598" x="5068888" y="5407025"/>
          <p14:tracePt t="7598" x="5080000" y="5407025"/>
          <p14:tracePt t="7615" x="5092700" y="5407025"/>
          <p14:tracePt t="7631" x="5121275" y="5407025"/>
          <p14:tracePt t="7648" x="5132388" y="5407025"/>
          <p14:tracePt t="7665" x="5149850" y="5407025"/>
          <p14:tracePt t="7681" x="5165725" y="5407025"/>
          <p14:tracePt t="7698" x="5178425" y="5407025"/>
          <p14:tracePt t="7715" x="5194300" y="5407025"/>
          <p14:tracePt t="7731" x="5207000" y="5407025"/>
          <p14:tracePt t="7748" x="5222875" y="5407025"/>
          <p14:tracePt t="7765" x="5240338" y="5407025"/>
          <p14:tracePt t="7781" x="5251450" y="5407025"/>
          <p14:tracePt t="7798" x="5264150" y="5400675"/>
          <p14:tracePt t="7815" x="5286375" y="5400675"/>
          <p14:tracePt t="7832" x="5292725" y="5400675"/>
          <p14:tracePt t="7848" x="5314950" y="5400675"/>
          <p14:tracePt t="7865" x="5332413" y="5400675"/>
          <p14:tracePt t="7881" x="5354638" y="5400675"/>
          <p14:tracePt t="7898" x="5378450" y="5400675"/>
          <p14:tracePt t="7915" x="5407025" y="5400675"/>
          <p14:tracePt t="7932" x="5418138" y="5400675"/>
          <p14:tracePt t="7948" x="5435600" y="5394325"/>
          <p14:tracePt t="7966" x="5457825" y="5394325"/>
          <p14:tracePt t="7981" x="5475288" y="5394325"/>
          <p14:tracePt t="7998" x="5497513" y="5389563"/>
          <p14:tracePt t="8015" x="5526088" y="5383213"/>
          <p14:tracePt t="8032" x="5543550" y="5383213"/>
          <p14:tracePt t="8048" x="5561013" y="5378450"/>
          <p14:tracePt t="8065" x="5572125" y="5378450"/>
          <p14:tracePt t="8081" x="5583238" y="5372100"/>
          <p14:tracePt t="8098" x="5594350" y="5372100"/>
          <p14:tracePt t="8115" x="5607050" y="5372100"/>
          <p14:tracePt t="8132" x="5618163" y="5372100"/>
          <p14:tracePt t="8148" x="5629275" y="5372100"/>
          <p14:tracePt t="8165" x="5635625" y="5372100"/>
          <p14:tracePt t="8181" x="5646738" y="5372100"/>
          <p14:tracePt t="8198" x="5651500" y="5372100"/>
          <p14:tracePt t="8214" x="5668963" y="5372100"/>
          <p14:tracePt t="8232" x="5692775" y="5365750"/>
          <p14:tracePt t="8248" x="5715000" y="5365750"/>
          <p14:tracePt t="8265" x="5726113" y="5360988"/>
          <p14:tracePt t="8281" x="5737225" y="5360988"/>
          <p14:tracePt t="8298" x="5743575" y="5360988"/>
          <p14:tracePt t="8735" x="5749925" y="5360988"/>
          <p14:tracePt t="8752" x="5761038" y="5360988"/>
          <p14:tracePt t="8756" x="5778500" y="5360988"/>
          <p14:tracePt t="8765" x="5800725" y="5354638"/>
          <p14:tracePt t="8781" x="5822950" y="5349875"/>
          <p14:tracePt t="8798" x="5846763" y="5349875"/>
          <p14:tracePt t="8814" x="5892800" y="5343525"/>
          <p14:tracePt t="8832" x="5921375" y="5343525"/>
          <p14:tracePt t="8848" x="5954713" y="5337175"/>
          <p14:tracePt t="8865" x="5983288" y="5332413"/>
          <p14:tracePt t="8881" x="6011863" y="5332413"/>
          <p14:tracePt t="8898" x="6035675" y="5332413"/>
          <p14:tracePt t="8914" x="6057900" y="5332413"/>
          <p14:tracePt t="8932" x="6069013" y="5332413"/>
          <p14:tracePt t="8948" x="6075363" y="5332413"/>
          <p14:tracePt t="8966" x="6086475" y="5332413"/>
          <p14:tracePt t="8981" x="6103938" y="5332413"/>
          <p14:tracePt t="8999" x="6121400" y="5332413"/>
          <p14:tracePt t="9014" x="6149975" y="5326063"/>
          <p14:tracePt t="9032" x="6165850" y="5326063"/>
          <p14:tracePt t="9048" x="6172200" y="5326063"/>
          <p14:tracePt t="9065" x="6172200" y="5321300"/>
          <p14:tracePt t="9081" x="6178550" y="5321300"/>
          <p14:tracePt t="9183" x="6183313" y="5321300"/>
          <p14:tracePt t="9215" x="6189663" y="5321300"/>
          <p14:tracePt t="10684" x="0" y="0"/>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Autofit/>
          </a:bodyPr>
          <a:lstStyle/>
          <a:p>
            <a:r>
              <a:rPr lang="en-US" sz="3200" dirty="0"/>
              <a:t>Part </a:t>
            </a:r>
            <a:r>
              <a:rPr lang="en-US" sz="3200" dirty="0" smtClean="0"/>
              <a:t>4</a:t>
            </a:r>
            <a:r>
              <a:rPr lang="en-US" sz="3200" dirty="0"/>
              <a:t>: </a:t>
            </a:r>
            <a:r>
              <a:rPr lang="en-US" dirty="0"/>
              <a:t>Detailed End-use Load Models</a:t>
            </a:r>
            <a:endParaRPr lang="en-US" sz="3200" dirty="0"/>
          </a:p>
        </p:txBody>
      </p:sp>
      <p:pic>
        <p:nvPicPr>
          <p:cNvPr id="5" name="Content Placeholder 4" descr="C:\Documents and Settings\d3p313\Local Settings\Temporary Internet Files\Content.IE5\VVKK5XPN\MCj04349300000[1].png"/>
          <p:cNvPicPr>
            <a:picLocks noGrp="1" noChangeAspect="1" noChangeArrowheads="1"/>
          </p:cNvPicPr>
          <p:nvPr>
            <p:ph sz="half" idx="1"/>
          </p:nvPr>
        </p:nvPicPr>
        <p:blipFill>
          <a:blip r:embed="rId4" cstate="print"/>
          <a:srcRect/>
          <a:stretch>
            <a:fillRect/>
          </a:stretch>
        </p:blipFill>
        <p:spPr bwMode="auto">
          <a:xfrm>
            <a:off x="1562214" y="2948895"/>
            <a:ext cx="1828572" cy="1828572"/>
          </a:xfrm>
          <a:prstGeom prst="rect">
            <a:avLst/>
          </a:prstGeom>
          <a:noFill/>
          <a:ln w="9525">
            <a:noFill/>
            <a:miter lim="800000"/>
            <a:headEnd/>
            <a:tailEnd/>
          </a:ln>
        </p:spPr>
      </p:pic>
      <p:pic>
        <p:nvPicPr>
          <p:cNvPr id="6" name="Picture 3" descr="C:\Users\Kevin\AppData\Local\Microsoft\Windows\Temporary Internet Files\Content.IE5\11GU88DU\MCj04325170000[1].wmf"/>
          <p:cNvPicPr>
            <a:picLocks noGrp="1" noChangeAspect="1" noChangeArrowheads="1"/>
          </p:cNvPicPr>
          <p:nvPr>
            <p:ph sz="half" idx="2"/>
          </p:nvPr>
        </p:nvPicPr>
        <p:blipFill>
          <a:blip r:embed="rId5" cstate="print"/>
          <a:srcRect/>
          <a:stretch>
            <a:fillRect/>
          </a:stretch>
        </p:blipFill>
        <p:spPr bwMode="auto">
          <a:xfrm>
            <a:off x="5786437" y="3158331"/>
            <a:ext cx="1762125" cy="1409700"/>
          </a:xfrm>
          <a:prstGeom prst="rect">
            <a:avLst/>
          </a:prstGeom>
          <a:noFill/>
        </p:spPr>
      </p:pic>
      <p:sp>
        <p:nvSpPr>
          <p:cNvPr id="2" name="Slide Number Placeholder 1"/>
          <p:cNvSpPr>
            <a:spLocks noGrp="1"/>
          </p:cNvSpPr>
          <p:nvPr>
            <p:ph type="sldNum" sz="quarter" idx="12"/>
          </p:nvPr>
        </p:nvSpPr>
        <p:spPr/>
        <p:txBody>
          <a:bodyPr/>
          <a:lstStyle/>
          <a:p>
            <a:fld id="{B6F15528-21DE-4FAA-801E-634DDDAF4B2B}" type="slidenum">
              <a:rPr lang="en-US" smtClean="0"/>
              <a:pPr/>
              <a:t>34</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24035298"/>
      </p:ext>
    </p:extLst>
  </p:cSld>
  <p:clrMapOvr>
    <a:masterClrMapping/>
  </p:clrMapOvr>
  <mc:AlternateContent xmlns:mc="http://schemas.openxmlformats.org/markup-compatibility/2006" xmlns:p14="http://schemas.microsoft.com/office/powerpoint/2010/main">
    <mc:Choice Requires="p14">
      <p:transition spd="slow" p14:dur="2000" advTm="24188"/>
    </mc:Choice>
    <mc:Fallback xmlns="">
      <p:transition spd="slow" advTm="24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Detailed End-use Load Models</a:t>
            </a:r>
          </a:p>
        </p:txBody>
      </p:sp>
      <p:sp>
        <p:nvSpPr>
          <p:cNvPr id="3" name="Content Placeholder 2"/>
          <p:cNvSpPr>
            <a:spLocks noGrp="1"/>
          </p:cNvSpPr>
          <p:nvPr>
            <p:ph idx="1"/>
          </p:nvPr>
        </p:nvSpPr>
        <p:spPr/>
        <p:txBody>
          <a:bodyPr>
            <a:normAutofit fontScale="85000" lnSpcReduction="20000"/>
          </a:bodyPr>
          <a:lstStyle/>
          <a:p>
            <a:r>
              <a:rPr lang="en-US" dirty="0" smtClean="0"/>
              <a:t>Traditional transmission level powerflow analysis assumes that all loads are constant power, for both real (P) and reactive (Q).  As a result, power and energy consumption are independent of line voltage.</a:t>
            </a:r>
          </a:p>
          <a:p>
            <a:endParaRPr lang="en-US" dirty="0"/>
          </a:p>
          <a:p>
            <a:r>
              <a:rPr lang="en-US" dirty="0" smtClean="0"/>
              <a:t>This simplification was historically made for ease of analysis, but it is not appropriate at the distribution level.</a:t>
            </a:r>
          </a:p>
          <a:p>
            <a:endParaRPr lang="en-US" dirty="0"/>
          </a:p>
          <a:p>
            <a:r>
              <a:rPr lang="en-US" dirty="0" smtClean="0"/>
              <a:t>At the distribution level it is necessary to utilize end-use load models that are voltage dependent.</a:t>
            </a:r>
          </a:p>
          <a:p>
            <a:endParaRPr lang="en-US" dirty="0"/>
          </a:p>
          <a:p>
            <a:r>
              <a:rPr lang="en-US" dirty="0" smtClean="0"/>
              <a:t>Additionally, it is necessary to utilize load models that have time varying characteristics.  The load on a distribution feeder varies significantly throughout the day.</a:t>
            </a:r>
          </a:p>
          <a:p>
            <a:endParaRPr lang="en-US" dirty="0"/>
          </a:p>
          <a:p>
            <a:r>
              <a:rPr lang="en-US" dirty="0" smtClean="0"/>
              <a:t>The energy consumption of many end-use loads  is dependent on factors other than voltage.</a:t>
            </a:r>
          </a:p>
          <a:p>
            <a:endParaRPr lang="en-US" dirty="0"/>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35</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0976"/>
    </mc:Choice>
    <mc:Fallback xmlns="">
      <p:transition spd="slow" advTm="120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Detailed End-Use Load Models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There are 5 categories into which an end-use load model can be placed:</a:t>
            </a:r>
          </a:p>
          <a:p>
            <a:pPr lvl="1"/>
            <a:r>
              <a:rPr lang="en-US" dirty="0"/>
              <a:t>Time-invariant ZIP load models</a:t>
            </a:r>
          </a:p>
          <a:p>
            <a:pPr lvl="1"/>
            <a:r>
              <a:rPr lang="en-US" dirty="0"/>
              <a:t>Time-variant ZIP load models</a:t>
            </a:r>
          </a:p>
          <a:p>
            <a:pPr lvl="1"/>
            <a:r>
              <a:rPr lang="en-US" dirty="0"/>
              <a:t>Physical load models</a:t>
            </a:r>
          </a:p>
          <a:p>
            <a:pPr lvl="1"/>
            <a:r>
              <a:rPr lang="en-US" dirty="0"/>
              <a:t>Multi-state physical load </a:t>
            </a:r>
            <a:r>
              <a:rPr lang="en-US" dirty="0" smtClean="0"/>
              <a:t>models</a:t>
            </a:r>
          </a:p>
          <a:p>
            <a:pPr lvl="1"/>
            <a:r>
              <a:rPr lang="en-US" dirty="0" smtClean="0"/>
              <a:t>Load profile models</a:t>
            </a:r>
            <a:endParaRPr lang="en-US" dirty="0"/>
          </a:p>
          <a:p>
            <a:pPr marL="457200" lvl="1" indent="0">
              <a:buNone/>
            </a:pPr>
            <a:endParaRPr lang="en-US" dirty="0" smtClean="0"/>
          </a:p>
          <a:p>
            <a:r>
              <a:rPr lang="en-US" dirty="0" smtClean="0"/>
              <a:t>The model type to be used is determined by the behavior of the end-use load, and the purpose of the study.</a:t>
            </a:r>
          </a:p>
          <a:p>
            <a:endParaRPr lang="en-US" dirty="0"/>
          </a:p>
          <a:p>
            <a:r>
              <a:rPr lang="en-US" dirty="0" smtClean="0"/>
              <a:t>These load models can be used to represent a single end-use load or a combination of end-use loads.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36</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2268"/>
    </mc:Choice>
    <mc:Fallback xmlns="">
      <p:transition spd="slow" advTm="172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Time-Invariant ZIP Load Model</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time-invariant ZIP load is the simplest voltage dependent load model.  It is appropriate for a simple load with a operational single-state.</a:t>
            </a:r>
          </a:p>
          <a:p>
            <a:endParaRPr lang="en-US" dirty="0" smtClean="0"/>
          </a:p>
          <a:p>
            <a:r>
              <a:rPr lang="en-US" dirty="0" smtClean="0"/>
              <a:t>Each load is represented by a combination of three elements:</a:t>
            </a:r>
          </a:p>
          <a:p>
            <a:pPr lvl="1"/>
            <a:r>
              <a:rPr lang="en-US" dirty="0" smtClean="0"/>
              <a:t>Constant impendence element (Z)</a:t>
            </a:r>
          </a:p>
          <a:p>
            <a:pPr lvl="1"/>
            <a:r>
              <a:rPr lang="en-US" dirty="0" smtClean="0"/>
              <a:t>Constant current element (I)</a:t>
            </a:r>
          </a:p>
          <a:p>
            <a:pPr lvl="1"/>
            <a:r>
              <a:rPr lang="en-US" dirty="0" smtClean="0"/>
              <a:t>Constant power element (P)</a:t>
            </a:r>
            <a:endParaRPr lang="en-US" dirty="0"/>
          </a:p>
          <a:p>
            <a:pPr marL="0" indent="0">
              <a:buNone/>
            </a:pPr>
            <a:endParaRPr lang="en-US" dirty="0" smtClean="0"/>
          </a:p>
          <a:p>
            <a:r>
              <a:rPr lang="en-US" dirty="0" smtClean="0"/>
              <a:t>The </a:t>
            </a:r>
            <a:r>
              <a:rPr lang="en-US" dirty="0"/>
              <a:t>time-invariant ZIP </a:t>
            </a:r>
            <a:r>
              <a:rPr lang="en-US" dirty="0" smtClean="0"/>
              <a:t>model may not be an accurate circuit model of the end-use load, but is an accurate representation of the voltage dependent power consumption.  </a:t>
            </a:r>
          </a:p>
          <a:p>
            <a:endParaRPr lang="en-US" dirty="0"/>
          </a:p>
          <a:p>
            <a:r>
              <a:rPr lang="en-US" dirty="0" smtClean="0"/>
              <a:t>All values are constant, and do not change with time.</a:t>
            </a:r>
            <a:endParaRPr lang="en-US" dirty="0"/>
          </a:p>
          <a:p>
            <a:endParaRPr lang="en-US" dirty="0" smtClean="0"/>
          </a:p>
          <a:p>
            <a:pPr marL="457200" lvl="1" indent="0">
              <a:buNone/>
            </a:pPr>
            <a:endParaRPr lang="en-US"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pPr/>
              <a:t>37</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62454423"/>
      </p:ext>
    </p:extLst>
  </p:cSld>
  <p:clrMapOvr>
    <a:masterClrMapping/>
  </p:clrMapOvr>
  <mc:AlternateContent xmlns:mc="http://schemas.openxmlformats.org/markup-compatibility/2006" xmlns:p14="http://schemas.microsoft.com/office/powerpoint/2010/main">
    <mc:Choice Requires="p14">
      <p:transition spd="slow" p14:dur="2000" advTm="120526"/>
    </mc:Choice>
    <mc:Fallback xmlns="">
      <p:transition spd="slow" advTm="120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dirty="0" smtClean="0"/>
              <a:t>ZIP Load Model Power Consumption</a:t>
            </a:r>
            <a:endParaRPr lang="en-US" sz="1800" dirty="0" smtClean="0"/>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5844"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5846"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5848"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5850"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5852" name="Rectangle 1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5854"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5856"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5858"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5862"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5865" name="Rectangle 2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4" name="Object 33"/>
          <p:cNvGraphicFramePr>
            <a:graphicFrameLocks noChangeAspect="1"/>
          </p:cNvGraphicFramePr>
          <p:nvPr>
            <p:extLst>
              <p:ext uri="{D42A27DB-BD31-4B8C-83A1-F6EECF244321}">
                <p14:modId xmlns:p14="http://schemas.microsoft.com/office/powerpoint/2010/main" val="3708302622"/>
              </p:ext>
            </p:extLst>
          </p:nvPr>
        </p:nvGraphicFramePr>
        <p:xfrm>
          <a:off x="152401" y="3836015"/>
          <a:ext cx="4730272" cy="629053"/>
        </p:xfrm>
        <a:graphic>
          <a:graphicData uri="http://schemas.openxmlformats.org/presentationml/2006/ole">
            <mc:AlternateContent xmlns:mc="http://schemas.openxmlformats.org/markup-compatibility/2006">
              <mc:Choice xmlns:v="urn:schemas-microsoft-com:vml" Requires="v">
                <p:oleObj spid="_x0000_s2428" name="Equation" r:id="rId5" imgW="4203360" imgH="558720" progId="Equation.3">
                  <p:embed/>
                </p:oleObj>
              </mc:Choice>
              <mc:Fallback>
                <p:oleObj name="Equation" r:id="rId5" imgW="4203360" imgH="55872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1" y="3836015"/>
                        <a:ext cx="4730272" cy="629053"/>
                      </a:xfrm>
                      <a:prstGeom prst="rect">
                        <a:avLst/>
                      </a:prstGeom>
                      <a:noFill/>
                      <a:extLst/>
                    </p:spPr>
                  </p:pic>
                </p:oleObj>
              </mc:Fallback>
            </mc:AlternateContent>
          </a:graphicData>
        </a:graphic>
      </p:graphicFrame>
      <p:graphicFrame>
        <p:nvGraphicFramePr>
          <p:cNvPr id="35869" name="Object 29"/>
          <p:cNvGraphicFramePr>
            <a:graphicFrameLocks noChangeAspect="1"/>
          </p:cNvGraphicFramePr>
          <p:nvPr>
            <p:extLst>
              <p:ext uri="{D42A27DB-BD31-4B8C-83A1-F6EECF244321}">
                <p14:modId xmlns:p14="http://schemas.microsoft.com/office/powerpoint/2010/main" val="3618287253"/>
              </p:ext>
            </p:extLst>
          </p:nvPr>
        </p:nvGraphicFramePr>
        <p:xfrm>
          <a:off x="152400" y="4598015"/>
          <a:ext cx="4687293" cy="629053"/>
        </p:xfrm>
        <a:graphic>
          <a:graphicData uri="http://schemas.openxmlformats.org/presentationml/2006/ole">
            <mc:AlternateContent xmlns:mc="http://schemas.openxmlformats.org/markup-compatibility/2006">
              <mc:Choice xmlns:v="urn:schemas-microsoft-com:vml" Requires="v">
                <p:oleObj spid="_x0000_s2429" name="Equation" r:id="rId7" imgW="4165560" imgH="558720" progId="Equation.3">
                  <p:embed/>
                </p:oleObj>
              </mc:Choice>
              <mc:Fallback>
                <p:oleObj name="Equation" r:id="rId7" imgW="4165560" imgH="558720" progId="Equation.3">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4598015"/>
                        <a:ext cx="4687293" cy="629053"/>
                      </a:xfrm>
                      <a:prstGeom prst="rect">
                        <a:avLst/>
                      </a:prstGeom>
                      <a:noFill/>
                      <a:extLst/>
                    </p:spPr>
                  </p:pic>
                </p:oleObj>
              </mc:Fallback>
            </mc:AlternateContent>
          </a:graphicData>
        </a:graphic>
      </p:graphicFrame>
      <p:graphicFrame>
        <p:nvGraphicFramePr>
          <p:cNvPr id="35870" name="Object 30"/>
          <p:cNvGraphicFramePr>
            <a:graphicFrameLocks noChangeAspect="1"/>
          </p:cNvGraphicFramePr>
          <p:nvPr>
            <p:extLst>
              <p:ext uri="{D42A27DB-BD31-4B8C-83A1-F6EECF244321}">
                <p14:modId xmlns:p14="http://schemas.microsoft.com/office/powerpoint/2010/main" val="3486136866"/>
              </p:ext>
            </p:extLst>
          </p:nvPr>
        </p:nvGraphicFramePr>
        <p:xfrm>
          <a:off x="228600" y="5512415"/>
          <a:ext cx="1143000" cy="257175"/>
        </p:xfrm>
        <a:graphic>
          <a:graphicData uri="http://schemas.openxmlformats.org/presentationml/2006/ole">
            <mc:AlternateContent xmlns:mc="http://schemas.openxmlformats.org/markup-compatibility/2006">
              <mc:Choice xmlns:v="urn:schemas-microsoft-com:vml" Requires="v">
                <p:oleObj spid="_x0000_s2430" name="Equation" r:id="rId9" imgW="1015920" imgH="228600" progId="Equation.3">
                  <p:embed/>
                </p:oleObj>
              </mc:Choice>
              <mc:Fallback>
                <p:oleObj name="Equation" r:id="rId9" imgW="1015920" imgH="228600" progId="Equation.3">
                  <p:embed/>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 y="5512415"/>
                        <a:ext cx="1143000" cy="257175"/>
                      </a:xfrm>
                      <a:prstGeom prst="rect">
                        <a:avLst/>
                      </a:prstGeom>
                      <a:noFill/>
                      <a:extLst/>
                    </p:spPr>
                  </p:pic>
                </p:oleObj>
              </mc:Fallback>
            </mc:AlternateContent>
          </a:graphicData>
        </a:graphic>
      </p:graphicFrame>
      <p:sp>
        <p:nvSpPr>
          <p:cNvPr id="35918" name="Rectangle 7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TextBox 2"/>
          <p:cNvSpPr txBox="1"/>
          <p:nvPr/>
        </p:nvSpPr>
        <p:spPr>
          <a:xfrm>
            <a:off x="5486400" y="3810000"/>
            <a:ext cx="3429000" cy="2492990"/>
          </a:xfrm>
          <a:prstGeom prst="rect">
            <a:avLst/>
          </a:prstGeom>
          <a:noFill/>
        </p:spPr>
        <p:txBody>
          <a:bodyPr wrap="square" rtlCol="0">
            <a:spAutoFit/>
          </a:bodyPr>
          <a:lstStyle/>
          <a:p>
            <a:r>
              <a:rPr lang="en-US" sz="1200" dirty="0">
                <a:latin typeface="Times New Roman" pitchFamily="18" charset="0"/>
                <a:cs typeface="Times New Roman" pitchFamily="18" charset="0"/>
              </a:rPr>
              <a:t>where:</a:t>
            </a:r>
          </a:p>
          <a:p>
            <a:r>
              <a:rPr lang="en-US" sz="1200" i="1" dirty="0">
                <a:latin typeface="Times New Roman" pitchFamily="18" charset="0"/>
                <a:cs typeface="Times New Roman" pitchFamily="18" charset="0"/>
              </a:rPr>
              <a:t>P</a:t>
            </a:r>
            <a:r>
              <a:rPr lang="en-US" sz="1200" i="1" baseline="-25000" dirty="0">
                <a:latin typeface="Times New Roman" pitchFamily="18" charset="0"/>
                <a:cs typeface="Times New Roman" pitchFamily="18" charset="0"/>
              </a:rPr>
              <a:t>i</a:t>
            </a:r>
            <a:r>
              <a:rPr lang="en-US" sz="1200" i="1" dirty="0">
                <a:latin typeface="Times New Roman" pitchFamily="18" charset="0"/>
                <a:cs typeface="Times New Roman" pitchFamily="18" charset="0"/>
              </a:rPr>
              <a:t> </a:t>
            </a:r>
            <a:r>
              <a:rPr lang="en-US" sz="1200" dirty="0" smtClean="0">
                <a:latin typeface="Times New Roman" pitchFamily="18" charset="0"/>
                <a:cs typeface="Times New Roman" pitchFamily="18" charset="0"/>
              </a:rPr>
              <a:t>: real </a:t>
            </a:r>
            <a:r>
              <a:rPr lang="en-US" sz="1200" dirty="0">
                <a:latin typeface="Times New Roman" pitchFamily="18" charset="0"/>
                <a:cs typeface="Times New Roman" pitchFamily="18" charset="0"/>
              </a:rPr>
              <a:t>power consumption of the i</a:t>
            </a:r>
            <a:r>
              <a:rPr lang="en-US" sz="1200" baseline="30000" dirty="0">
                <a:latin typeface="Times New Roman" pitchFamily="18" charset="0"/>
                <a:cs typeface="Times New Roman" pitchFamily="18" charset="0"/>
              </a:rPr>
              <a:t>th</a:t>
            </a:r>
            <a:r>
              <a:rPr lang="en-US" sz="1200" dirty="0">
                <a:latin typeface="Times New Roman" pitchFamily="18" charset="0"/>
                <a:cs typeface="Times New Roman" pitchFamily="18" charset="0"/>
              </a:rPr>
              <a:t> load</a:t>
            </a:r>
          </a:p>
          <a:p>
            <a:r>
              <a:rPr lang="en-US" sz="1200" i="1" dirty="0" smtClean="0">
                <a:latin typeface="Times New Roman" pitchFamily="18" charset="0"/>
                <a:cs typeface="Times New Roman" pitchFamily="18" charset="0"/>
              </a:rPr>
              <a:t>Q</a:t>
            </a:r>
            <a:r>
              <a:rPr lang="en-US" sz="1200" i="1" baseline="-25000" dirty="0" smtClean="0">
                <a:latin typeface="Times New Roman" pitchFamily="18" charset="0"/>
                <a:cs typeface="Times New Roman" pitchFamily="18" charset="0"/>
              </a:rPr>
              <a:t>i</a:t>
            </a:r>
            <a:r>
              <a:rPr lang="en-US" sz="1200" dirty="0" smtClean="0">
                <a:latin typeface="Times New Roman" pitchFamily="18" charset="0"/>
                <a:cs typeface="Times New Roman" pitchFamily="18" charset="0"/>
              </a:rPr>
              <a:t>: reactive power consumption of the i</a:t>
            </a:r>
            <a:r>
              <a:rPr lang="en-US" sz="1200" baseline="30000" dirty="0" smtClean="0">
                <a:latin typeface="Times New Roman" pitchFamily="18" charset="0"/>
                <a:cs typeface="Times New Roman" pitchFamily="18" charset="0"/>
              </a:rPr>
              <a:t>th</a:t>
            </a:r>
            <a:r>
              <a:rPr lang="en-US" sz="1200" dirty="0" smtClean="0">
                <a:latin typeface="Times New Roman" pitchFamily="18" charset="0"/>
                <a:cs typeface="Times New Roman" pitchFamily="18" charset="0"/>
              </a:rPr>
              <a:t> load</a:t>
            </a:r>
          </a:p>
          <a:p>
            <a:r>
              <a:rPr lang="en-US" sz="1200" i="1" dirty="0" err="1" smtClean="0">
                <a:latin typeface="Times New Roman" pitchFamily="18" charset="0"/>
                <a:cs typeface="Times New Roman" pitchFamily="18" charset="0"/>
              </a:rPr>
              <a:t>V</a:t>
            </a:r>
            <a:r>
              <a:rPr lang="en-US" sz="1200" i="1" baseline="-25000" dirty="0" err="1" smtClean="0">
                <a:latin typeface="Times New Roman" pitchFamily="18" charset="0"/>
                <a:cs typeface="Times New Roman" pitchFamily="18" charset="0"/>
              </a:rPr>
              <a:t>a</a:t>
            </a:r>
            <a:r>
              <a:rPr lang="en-US" sz="1200" dirty="0" smtClean="0">
                <a:latin typeface="Times New Roman" pitchFamily="18" charset="0"/>
                <a:cs typeface="Times New Roman" pitchFamily="18" charset="0"/>
              </a:rPr>
              <a:t>:</a:t>
            </a:r>
            <a:r>
              <a:rPr lang="en-US" sz="1200" dirty="0">
                <a:latin typeface="Times New Roman" pitchFamily="18" charset="0"/>
                <a:cs typeface="Times New Roman" pitchFamily="18" charset="0"/>
              </a:rPr>
              <a:t> </a:t>
            </a:r>
            <a:r>
              <a:rPr lang="en-US" sz="1200" dirty="0" smtClean="0">
                <a:latin typeface="Times New Roman" pitchFamily="18" charset="0"/>
                <a:cs typeface="Times New Roman" pitchFamily="18" charset="0"/>
              </a:rPr>
              <a:t>actual </a:t>
            </a:r>
            <a:r>
              <a:rPr lang="en-US" sz="1200" dirty="0">
                <a:latin typeface="Times New Roman" pitchFamily="18" charset="0"/>
                <a:cs typeface="Times New Roman" pitchFamily="18" charset="0"/>
              </a:rPr>
              <a:t>terminal voltage </a:t>
            </a:r>
          </a:p>
          <a:p>
            <a:r>
              <a:rPr lang="en-US" sz="1200" i="1" dirty="0" err="1" smtClean="0">
                <a:latin typeface="Times New Roman" pitchFamily="18" charset="0"/>
                <a:cs typeface="Times New Roman" pitchFamily="18" charset="0"/>
              </a:rPr>
              <a:t>V</a:t>
            </a:r>
            <a:r>
              <a:rPr lang="en-US" sz="1200" i="1" baseline="-25000" dirty="0" err="1" smtClean="0">
                <a:latin typeface="Times New Roman" pitchFamily="18" charset="0"/>
                <a:cs typeface="Times New Roman" pitchFamily="18" charset="0"/>
              </a:rPr>
              <a:t>n</a:t>
            </a:r>
            <a:r>
              <a:rPr lang="en-US" sz="1200" dirty="0" smtClean="0">
                <a:latin typeface="Times New Roman" pitchFamily="18" charset="0"/>
                <a:cs typeface="Times New Roman" pitchFamily="18" charset="0"/>
              </a:rPr>
              <a:t>:</a:t>
            </a:r>
            <a:r>
              <a:rPr lang="en-US" sz="1200" dirty="0">
                <a:latin typeface="Times New Roman" pitchFamily="18" charset="0"/>
                <a:cs typeface="Times New Roman" pitchFamily="18" charset="0"/>
              </a:rPr>
              <a:t> </a:t>
            </a:r>
            <a:r>
              <a:rPr lang="en-US" sz="1200" dirty="0" smtClean="0">
                <a:latin typeface="Times New Roman" pitchFamily="18" charset="0"/>
                <a:cs typeface="Times New Roman" pitchFamily="18" charset="0"/>
              </a:rPr>
              <a:t>nominal </a:t>
            </a:r>
            <a:r>
              <a:rPr lang="en-US" sz="1200" dirty="0">
                <a:latin typeface="Times New Roman" pitchFamily="18" charset="0"/>
                <a:cs typeface="Times New Roman" pitchFamily="18" charset="0"/>
              </a:rPr>
              <a:t>terminal voltage </a:t>
            </a:r>
          </a:p>
          <a:p>
            <a:r>
              <a:rPr lang="en-US" sz="1200" i="1" dirty="0" err="1" smtClean="0">
                <a:latin typeface="Times New Roman" pitchFamily="18" charset="0"/>
                <a:cs typeface="Times New Roman" pitchFamily="18" charset="0"/>
              </a:rPr>
              <a:t>S</a:t>
            </a:r>
            <a:r>
              <a:rPr lang="en-US" sz="1200" i="1" baseline="-25000" dirty="0" err="1" smtClean="0">
                <a:latin typeface="Times New Roman" pitchFamily="18" charset="0"/>
                <a:cs typeface="Times New Roman" pitchFamily="18" charset="0"/>
              </a:rPr>
              <a:t>n</a:t>
            </a:r>
            <a:r>
              <a:rPr lang="en-US" sz="1200" dirty="0" smtClean="0">
                <a:latin typeface="Times New Roman" pitchFamily="18" charset="0"/>
                <a:cs typeface="Times New Roman" pitchFamily="18" charset="0"/>
              </a:rPr>
              <a:t>:</a:t>
            </a:r>
            <a:r>
              <a:rPr lang="en-US" sz="1200" dirty="0">
                <a:latin typeface="Times New Roman" pitchFamily="18" charset="0"/>
                <a:cs typeface="Times New Roman" pitchFamily="18" charset="0"/>
              </a:rPr>
              <a:t> </a:t>
            </a:r>
            <a:r>
              <a:rPr lang="en-US" sz="1200" dirty="0" smtClean="0">
                <a:latin typeface="Times New Roman" pitchFamily="18" charset="0"/>
                <a:cs typeface="Times New Roman" pitchFamily="18" charset="0"/>
              </a:rPr>
              <a:t>apparent </a:t>
            </a:r>
            <a:r>
              <a:rPr lang="en-US" sz="1200" dirty="0">
                <a:latin typeface="Times New Roman" pitchFamily="18" charset="0"/>
                <a:cs typeface="Times New Roman" pitchFamily="18" charset="0"/>
              </a:rPr>
              <a:t>Power consumption at nominal voltage</a:t>
            </a:r>
          </a:p>
          <a:p>
            <a:r>
              <a:rPr lang="en-US" sz="1200" i="1" dirty="0" smtClean="0">
                <a:latin typeface="Times New Roman" pitchFamily="18" charset="0"/>
                <a:cs typeface="Times New Roman" pitchFamily="18" charset="0"/>
              </a:rPr>
              <a:t>Z</a:t>
            </a:r>
            <a:r>
              <a:rPr lang="en-US" sz="1200" i="1" baseline="-25000" dirty="0" smtClean="0">
                <a:latin typeface="Times New Roman" pitchFamily="18" charset="0"/>
                <a:cs typeface="Times New Roman" pitchFamily="18" charset="0"/>
              </a:rPr>
              <a:t>%</a:t>
            </a:r>
            <a:r>
              <a:rPr lang="en-US" sz="1200" dirty="0" smtClean="0">
                <a:latin typeface="Times New Roman" pitchFamily="18" charset="0"/>
                <a:cs typeface="Times New Roman" pitchFamily="18" charset="0"/>
              </a:rPr>
              <a:t>: percent </a:t>
            </a:r>
            <a:r>
              <a:rPr lang="en-US" sz="1200" dirty="0">
                <a:latin typeface="Times New Roman" pitchFamily="18" charset="0"/>
                <a:cs typeface="Times New Roman" pitchFamily="18" charset="0"/>
              </a:rPr>
              <a:t>of load that is constant impedance</a:t>
            </a:r>
          </a:p>
          <a:p>
            <a:r>
              <a:rPr lang="en-US" sz="1200" i="1" dirty="0">
                <a:latin typeface="Times New Roman" pitchFamily="18" charset="0"/>
                <a:cs typeface="Times New Roman" pitchFamily="18" charset="0"/>
              </a:rPr>
              <a:t>I</a:t>
            </a:r>
            <a:r>
              <a:rPr lang="en-US" sz="1200" i="1" baseline="-25000" dirty="0" smtClean="0">
                <a:latin typeface="Times New Roman" pitchFamily="18" charset="0"/>
                <a:cs typeface="Times New Roman" pitchFamily="18" charset="0"/>
              </a:rPr>
              <a:t>%</a:t>
            </a:r>
            <a:r>
              <a:rPr lang="en-US" sz="1200" dirty="0" smtClean="0">
                <a:latin typeface="Times New Roman" pitchFamily="18" charset="0"/>
                <a:cs typeface="Times New Roman" pitchFamily="18" charset="0"/>
              </a:rPr>
              <a:t>:</a:t>
            </a:r>
            <a:r>
              <a:rPr lang="en-US" sz="1200" dirty="0">
                <a:latin typeface="Times New Roman" pitchFamily="18" charset="0"/>
                <a:cs typeface="Times New Roman" pitchFamily="18" charset="0"/>
              </a:rPr>
              <a:t> </a:t>
            </a:r>
            <a:r>
              <a:rPr lang="en-US" sz="1200" dirty="0" smtClean="0">
                <a:latin typeface="Times New Roman" pitchFamily="18" charset="0"/>
                <a:cs typeface="Times New Roman" pitchFamily="18" charset="0"/>
              </a:rPr>
              <a:t>percent </a:t>
            </a:r>
            <a:r>
              <a:rPr lang="en-US" sz="1200" dirty="0">
                <a:latin typeface="Times New Roman" pitchFamily="18" charset="0"/>
                <a:cs typeface="Times New Roman" pitchFamily="18" charset="0"/>
              </a:rPr>
              <a:t>of load that is constant current</a:t>
            </a:r>
          </a:p>
          <a:p>
            <a:r>
              <a:rPr lang="en-US" sz="1200" i="1" dirty="0">
                <a:latin typeface="Times New Roman" pitchFamily="18" charset="0"/>
                <a:cs typeface="Times New Roman" pitchFamily="18" charset="0"/>
              </a:rPr>
              <a:t>P</a:t>
            </a:r>
            <a:r>
              <a:rPr lang="en-US" sz="1200" i="1" baseline="-25000" dirty="0" smtClean="0">
                <a:latin typeface="Times New Roman" pitchFamily="18" charset="0"/>
                <a:cs typeface="Times New Roman" pitchFamily="18" charset="0"/>
              </a:rPr>
              <a:t>%</a:t>
            </a:r>
            <a:r>
              <a:rPr lang="en-US" sz="1200" dirty="0" smtClean="0">
                <a:latin typeface="Times New Roman" pitchFamily="18" charset="0"/>
                <a:cs typeface="Times New Roman" pitchFamily="18" charset="0"/>
              </a:rPr>
              <a:t>: percent </a:t>
            </a:r>
            <a:r>
              <a:rPr lang="en-US" sz="1200" dirty="0">
                <a:latin typeface="Times New Roman" pitchFamily="18" charset="0"/>
                <a:cs typeface="Times New Roman" pitchFamily="18" charset="0"/>
              </a:rPr>
              <a:t>of load that is constant power</a:t>
            </a:r>
          </a:p>
          <a:p>
            <a:r>
              <a:rPr lang="en-US" sz="1200" i="1" dirty="0" err="1" smtClean="0">
                <a:latin typeface="Times New Roman" pitchFamily="18" charset="0"/>
                <a:cs typeface="Times New Roman" pitchFamily="18" charset="0"/>
              </a:rPr>
              <a:t>Z</a:t>
            </a:r>
            <a:r>
              <a:rPr lang="en-US" sz="1200" i="1" baseline="-25000" dirty="0" err="1" smtClean="0">
                <a:latin typeface="Times New Roman" pitchFamily="18" charset="0"/>
                <a:cs typeface="Times New Roman" pitchFamily="18" charset="0"/>
              </a:rPr>
              <a:t>θ</a:t>
            </a:r>
            <a:r>
              <a:rPr lang="en-US" sz="1200" dirty="0" smtClean="0">
                <a:latin typeface="Times New Roman" pitchFamily="18" charset="0"/>
                <a:cs typeface="Times New Roman" pitchFamily="18" charset="0"/>
              </a:rPr>
              <a:t>:</a:t>
            </a:r>
            <a:r>
              <a:rPr lang="en-US" sz="1200" dirty="0">
                <a:latin typeface="Times New Roman" pitchFamily="18" charset="0"/>
                <a:cs typeface="Times New Roman" pitchFamily="18" charset="0"/>
              </a:rPr>
              <a:t> </a:t>
            </a:r>
            <a:r>
              <a:rPr lang="en-US" sz="1200" dirty="0" smtClean="0">
                <a:latin typeface="Times New Roman" pitchFamily="18" charset="0"/>
                <a:cs typeface="Times New Roman" pitchFamily="18" charset="0"/>
              </a:rPr>
              <a:t>phase </a:t>
            </a:r>
            <a:r>
              <a:rPr lang="en-US" sz="1200" dirty="0">
                <a:latin typeface="Times New Roman" pitchFamily="18" charset="0"/>
                <a:cs typeface="Times New Roman" pitchFamily="18" charset="0"/>
              </a:rPr>
              <a:t>angle of constant impedance component</a:t>
            </a:r>
          </a:p>
          <a:p>
            <a:r>
              <a:rPr lang="en-US" sz="1200" i="1" dirty="0" err="1" smtClean="0">
                <a:latin typeface="Times New Roman" pitchFamily="18" charset="0"/>
                <a:cs typeface="Times New Roman" pitchFamily="18" charset="0"/>
              </a:rPr>
              <a:t>I</a:t>
            </a:r>
            <a:r>
              <a:rPr lang="en-US" sz="1200" i="1" baseline="-25000" dirty="0" err="1" smtClean="0">
                <a:latin typeface="Times New Roman" pitchFamily="18" charset="0"/>
                <a:cs typeface="Times New Roman" pitchFamily="18" charset="0"/>
              </a:rPr>
              <a:t>θ</a:t>
            </a:r>
            <a:r>
              <a:rPr lang="en-US" sz="1200" dirty="0" smtClean="0">
                <a:latin typeface="Times New Roman" pitchFamily="18" charset="0"/>
                <a:cs typeface="Times New Roman" pitchFamily="18" charset="0"/>
              </a:rPr>
              <a:t>:</a:t>
            </a:r>
            <a:r>
              <a:rPr lang="en-US" sz="1200" dirty="0">
                <a:latin typeface="Times New Roman" pitchFamily="18" charset="0"/>
                <a:cs typeface="Times New Roman" pitchFamily="18" charset="0"/>
              </a:rPr>
              <a:t> </a:t>
            </a:r>
            <a:r>
              <a:rPr lang="en-US" sz="1200" dirty="0" smtClean="0">
                <a:latin typeface="Times New Roman" pitchFamily="18" charset="0"/>
                <a:cs typeface="Times New Roman" pitchFamily="18" charset="0"/>
              </a:rPr>
              <a:t>phase </a:t>
            </a:r>
            <a:r>
              <a:rPr lang="en-US" sz="1200" dirty="0">
                <a:latin typeface="Times New Roman" pitchFamily="18" charset="0"/>
                <a:cs typeface="Times New Roman" pitchFamily="18" charset="0"/>
              </a:rPr>
              <a:t>angle of constant current component</a:t>
            </a:r>
          </a:p>
          <a:p>
            <a:r>
              <a:rPr lang="en-US" sz="1200" i="1" dirty="0" err="1" smtClean="0">
                <a:latin typeface="Times New Roman" pitchFamily="18" charset="0"/>
                <a:cs typeface="Times New Roman" pitchFamily="18" charset="0"/>
              </a:rPr>
              <a:t>P</a:t>
            </a:r>
            <a:r>
              <a:rPr lang="en-US" sz="1200" i="1" baseline="-25000" dirty="0" err="1" smtClean="0">
                <a:latin typeface="Times New Roman" pitchFamily="18" charset="0"/>
                <a:cs typeface="Times New Roman" pitchFamily="18" charset="0"/>
              </a:rPr>
              <a:t>θ</a:t>
            </a:r>
            <a:r>
              <a:rPr lang="en-US" sz="1200" dirty="0" smtClean="0">
                <a:latin typeface="Times New Roman" pitchFamily="18" charset="0"/>
                <a:cs typeface="Times New Roman" pitchFamily="18" charset="0"/>
              </a:rPr>
              <a:t>:</a:t>
            </a:r>
            <a:r>
              <a:rPr lang="en-US" sz="1200" dirty="0">
                <a:latin typeface="Times New Roman" pitchFamily="18" charset="0"/>
                <a:cs typeface="Times New Roman" pitchFamily="18" charset="0"/>
              </a:rPr>
              <a:t> </a:t>
            </a:r>
            <a:r>
              <a:rPr lang="en-US" sz="1200" dirty="0" smtClean="0">
                <a:latin typeface="Times New Roman" pitchFamily="18" charset="0"/>
                <a:cs typeface="Times New Roman" pitchFamily="18" charset="0"/>
              </a:rPr>
              <a:t>phase </a:t>
            </a:r>
            <a:r>
              <a:rPr lang="en-US" sz="1200" dirty="0">
                <a:latin typeface="Times New Roman" pitchFamily="18" charset="0"/>
                <a:cs typeface="Times New Roman" pitchFamily="18" charset="0"/>
              </a:rPr>
              <a:t>angle of constant power component</a:t>
            </a:r>
          </a:p>
          <a:p>
            <a:endParaRPr lang="en-US" sz="1200" dirty="0">
              <a:latin typeface="Times New Roman" pitchFamily="18" charset="0"/>
              <a:cs typeface="Times New Roman" pitchFamily="18" charset="0"/>
            </a:endParaRPr>
          </a:p>
        </p:txBody>
      </p:sp>
      <p:pic>
        <p:nvPicPr>
          <p:cNvPr id="2118" name="Picture 7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43200" y="1905000"/>
            <a:ext cx="3184844"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38</a:t>
            </a:fld>
            <a:endParaRPr lang="en-US"/>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9551"/>
    </mc:Choice>
    <mc:Fallback xmlns="">
      <p:transition spd="slow" advTm="229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957" x="4040188" y="2622550"/>
          <p14:tracePt t="2973" x="4035425" y="2593975"/>
          <p14:tracePt t="2973" x="4017963" y="2565400"/>
          <p14:tracePt t="2989" x="4000500" y="2536825"/>
          <p14:tracePt t="3006" x="3971925" y="2508250"/>
          <p14:tracePt t="3022" x="3937000" y="2479675"/>
          <p14:tracePt t="3039" x="3903663" y="2457450"/>
          <p14:tracePt t="3056" x="3846513" y="2422525"/>
          <p14:tracePt t="3072" x="3771900" y="2382838"/>
          <p14:tracePt t="3089" x="3686175" y="2343150"/>
          <p14:tracePt t="3109" x="3589338" y="2297113"/>
          <p14:tracePt t="3125" x="3497263" y="2263775"/>
          <p14:tracePt t="3141" x="3394075" y="2222500"/>
          <p14:tracePt t="3157" x="3297238" y="2193925"/>
          <p14:tracePt t="3173" x="3154363" y="2154238"/>
          <p14:tracePt t="3197" x="3068638" y="2143125"/>
          <p14:tracePt t="3206" x="2994025" y="2143125"/>
          <p14:tracePt t="3223" x="2925763" y="2143125"/>
          <p14:tracePt t="3239" x="2851150" y="2160588"/>
          <p14:tracePt t="3256" x="2789238" y="2189163"/>
          <p14:tracePt t="3272" x="2714625" y="2222500"/>
          <p14:tracePt t="3289" x="2635250" y="2274888"/>
          <p14:tracePt t="3306" x="2549525" y="2332038"/>
          <p14:tracePt t="3322" x="2468563" y="2422525"/>
          <p14:tracePt t="3339" x="2393950" y="2536825"/>
          <p14:tracePt t="3356" x="2332038" y="2651125"/>
          <p14:tracePt t="3356" x="2308225" y="2714625"/>
          <p14:tracePt t="3373" x="2286000" y="2846388"/>
          <p14:tracePt t="3389" x="2286000" y="2965450"/>
          <p14:tracePt t="3406" x="2325688" y="3108325"/>
          <p14:tracePt t="3422" x="2382838" y="3240088"/>
          <p14:tracePt t="3439" x="2468563" y="3365500"/>
          <p14:tracePt t="3456" x="2565400" y="3457575"/>
          <p14:tracePt t="3472" x="2679700" y="3536950"/>
          <p14:tracePt t="3489" x="2806700" y="3611563"/>
          <p14:tracePt t="3506" x="2954338" y="3657600"/>
          <p14:tracePt t="3522" x="3154363" y="3697288"/>
          <p14:tracePt t="3540" x="3382963" y="3736975"/>
          <p14:tracePt t="3556" x="3589338" y="3760788"/>
          <p14:tracePt t="3556" x="3703638" y="3765550"/>
          <p14:tracePt t="3573" x="3943350" y="3794125"/>
          <p14:tracePt t="3589" x="4200525" y="3800475"/>
          <p14:tracePt t="3606" x="4486275" y="3800475"/>
          <p14:tracePt t="3622" x="4794250" y="3794125"/>
          <p14:tracePt t="3639" x="5103813" y="3778250"/>
          <p14:tracePt t="3656" x="5418138" y="3760788"/>
          <p14:tracePt t="3672" x="5737225" y="3743325"/>
          <p14:tracePt t="3689" x="6069013" y="3714750"/>
          <p14:tracePt t="3706" x="6372225" y="3668713"/>
          <p14:tracePt t="3722" x="6623050" y="3622675"/>
          <p14:tracePt t="3739" x="6794500" y="3554413"/>
          <p14:tracePt t="3756" x="6926263" y="3492500"/>
          <p14:tracePt t="3773" x="7080250" y="3378200"/>
          <p14:tracePt t="3789" x="7161213" y="3303588"/>
          <p14:tracePt t="3806" x="7212013" y="3217863"/>
          <p14:tracePt t="3822" x="7229475" y="3121025"/>
          <p14:tracePt t="3840" x="7229475" y="3022600"/>
          <p14:tracePt t="3856" x="7183438" y="2908300"/>
          <p14:tracePt t="3873" x="7115175" y="2782888"/>
          <p14:tracePt t="3889" x="7051675" y="2674938"/>
          <p14:tracePt t="3906" x="6961188" y="2565400"/>
          <p14:tracePt t="3922" x="6858000" y="2474913"/>
          <p14:tracePt t="3939" x="6743700" y="2400300"/>
          <p14:tracePt t="3956" x="6594475" y="2332038"/>
          <p14:tracePt t="3956" x="6521450" y="2308225"/>
          <p14:tracePt t="3973" x="6378575" y="2251075"/>
          <p14:tracePt t="3989" x="6207125" y="2206625"/>
          <p14:tracePt t="4006" x="6029325" y="2149475"/>
          <p14:tracePt t="4022" x="5829300" y="2097088"/>
          <p14:tracePt t="4040" x="5607050" y="2039938"/>
          <p14:tracePt t="4056" x="5400675" y="1989138"/>
          <p14:tracePt t="4073" x="5189538" y="1949450"/>
          <p14:tracePt t="4089" x="5006975" y="1914525"/>
          <p14:tracePt t="4106" x="4835525" y="1885950"/>
          <p14:tracePt t="4122" x="4668838" y="1868488"/>
          <p14:tracePt t="4139" x="4508500" y="1851025"/>
          <p14:tracePt t="4156" x="4337050" y="1846263"/>
          <p14:tracePt t="4173" x="4097338" y="1839913"/>
          <p14:tracePt t="4189" x="3954463" y="1846263"/>
          <p14:tracePt t="4206" x="3822700" y="1868488"/>
          <p14:tracePt t="4222" x="3679825" y="1885950"/>
          <p14:tracePt t="4240" x="3536950" y="1903413"/>
          <p14:tracePt t="4256" x="3406775" y="1920875"/>
          <p14:tracePt t="4273" x="3268663" y="1949450"/>
          <p14:tracePt t="4289" x="3149600" y="1978025"/>
          <p14:tracePt t="4306" x="3028950" y="2006600"/>
          <p14:tracePt t="4322" x="2925763" y="2046288"/>
          <p14:tracePt t="4339" x="2817813" y="2079625"/>
          <p14:tracePt t="4356" x="2714625" y="2136775"/>
          <p14:tracePt t="4356" x="2657475" y="2171700"/>
          <p14:tracePt t="4374" x="2549525" y="2239963"/>
          <p14:tracePt t="4391" x="2457450" y="2320925"/>
          <p14:tracePt t="4407" x="2382838" y="2422525"/>
          <p14:tracePt t="4423" x="2320925" y="2532063"/>
          <p14:tracePt t="4440" x="2279650" y="2651125"/>
          <p14:tracePt t="4457" x="2274888" y="2778125"/>
          <p14:tracePt t="4474" x="2286000" y="2903538"/>
          <p14:tracePt t="4490" x="2336800" y="3035300"/>
          <p14:tracePt t="4507" x="2411413" y="3149600"/>
          <p14:tracePt t="4523" x="2503488" y="3235325"/>
          <p14:tracePt t="4541" x="2628900" y="3308350"/>
          <p14:tracePt t="4557" x="2778125" y="3349625"/>
          <p14:tracePt t="4557" x="2879725" y="3360738"/>
          <p14:tracePt t="4574" x="3097213" y="3382963"/>
          <p14:tracePt t="4590" x="3382963" y="3411538"/>
          <p14:tracePt t="4607" x="3692525" y="3429000"/>
          <p14:tracePt t="4623" x="4068763" y="3457575"/>
          <p14:tracePt t="4640" x="4475163" y="3497263"/>
          <p14:tracePt t="4657" x="4897438" y="3525838"/>
          <p14:tracePt t="4673" x="5337175" y="3554413"/>
          <p14:tracePt t="4690" x="5783263" y="3578225"/>
          <p14:tracePt t="4707" x="6235700" y="3594100"/>
          <p14:tracePt t="4723" x="6618288" y="3594100"/>
          <p14:tracePt t="4740" x="6965950" y="3594100"/>
          <p14:tracePt t="4756" x="7258050" y="3594100"/>
          <p14:tracePt t="4774" x="7521575" y="3582988"/>
          <p14:tracePt t="4790" x="7623175" y="3578225"/>
          <p14:tracePt t="4807" x="7664450" y="3578225"/>
          <p14:tracePt t="4823" x="7664450" y="3571875"/>
          <p14:tracePt t="5174" x="7664450" y="3565525"/>
          <p14:tracePt t="5182" x="7658100" y="3565525"/>
          <p14:tracePt t="5191" x="7651750" y="3565525"/>
          <p14:tracePt t="5206" x="7646988" y="3565525"/>
          <p14:tracePt t="5224" x="7629525" y="3554413"/>
          <p14:tracePt t="5240" x="7600950" y="3543300"/>
          <p14:tracePt t="5257" x="7572375" y="3532188"/>
          <p14:tracePt t="5273" x="7526338" y="3525838"/>
          <p14:tracePt t="5290" x="7493000" y="3521075"/>
          <p14:tracePt t="5306" x="7464425" y="3521075"/>
          <p14:tracePt t="5324" x="7435850" y="3514725"/>
          <p14:tracePt t="5340" x="7418388" y="3514725"/>
          <p14:tracePt t="5357" x="7394575" y="3508375"/>
          <p14:tracePt t="5373" x="7350125" y="3503613"/>
          <p14:tracePt t="5390" x="7275513" y="3486150"/>
          <p14:tracePt t="5407" x="7161213" y="3451225"/>
          <p14:tracePt t="5424" x="6994525" y="3417888"/>
          <p14:tracePt t="5440" x="6726238" y="3360738"/>
          <p14:tracePt t="5457" x="6372225" y="3297238"/>
          <p14:tracePt t="5473" x="5943600" y="3228975"/>
          <p14:tracePt t="5490" x="5492750" y="3154363"/>
          <p14:tracePt t="5506" x="5022850" y="3103563"/>
          <p14:tracePt t="5524" x="4532313" y="3051175"/>
          <p14:tracePt t="5540" x="4017963" y="3006725"/>
          <p14:tracePt t="5557" x="3543300" y="2965450"/>
          <p14:tracePt t="5573" x="2954338" y="2914650"/>
          <p14:tracePt t="5590" x="2714625" y="2914650"/>
          <p14:tracePt t="5606" x="2565400" y="2908300"/>
          <p14:tracePt t="5624" x="2468563" y="2903538"/>
          <p14:tracePt t="5640" x="2428875" y="2903538"/>
          <p14:tracePt t="5657" x="2400300" y="2903538"/>
          <p14:tracePt t="5673" x="2393950" y="2903538"/>
          <p14:tracePt t="5710" x="2389188" y="2903538"/>
          <p14:tracePt t="5710" x="2389188" y="2908300"/>
          <p14:tracePt t="5723" x="2382838" y="2908300"/>
          <p14:tracePt t="5740" x="2382838" y="2921000"/>
          <p14:tracePt t="5757" x="2378075" y="2925763"/>
          <p14:tracePt t="5773" x="2371725" y="2936875"/>
          <p14:tracePt t="5790" x="2365375" y="2936875"/>
          <p14:tracePt t="5807" x="2360613" y="2943225"/>
          <p14:tracePt t="5824" x="2354263" y="2943225"/>
          <p14:tracePt t="5840" x="2354263" y="2949575"/>
          <p14:tracePt t="5857" x="2365375" y="2965450"/>
          <p14:tracePt t="5873" x="2435225" y="3006725"/>
          <p14:tracePt t="5890" x="2508250" y="3035300"/>
          <p14:tracePt t="5906" x="2578100" y="3040063"/>
          <p14:tracePt t="5924" x="2668588" y="3040063"/>
          <p14:tracePt t="5940" x="2760663" y="3040063"/>
          <p14:tracePt t="5957" x="2857500" y="3011488"/>
          <p14:tracePt t="5973" x="2965450" y="2978150"/>
          <p14:tracePt t="5991" x="3011488" y="2960688"/>
          <p14:tracePt t="6006" x="3046413" y="2943225"/>
          <p14:tracePt t="6024" x="3063875" y="2932113"/>
          <p14:tracePt t="6040" x="3074988" y="2925763"/>
          <p14:tracePt t="6057" x="3079750" y="2921000"/>
          <p14:tracePt t="6073" x="3086100" y="2908300"/>
          <p14:tracePt t="6090" x="3097213" y="2897188"/>
          <p14:tracePt t="6106" x="3103563" y="2886075"/>
          <p14:tracePt t="6124" x="3114675" y="2874963"/>
          <p14:tracePt t="6140" x="3132138" y="2863850"/>
          <p14:tracePt t="6157" x="3160713" y="2851150"/>
          <p14:tracePt t="6173" x="3178175" y="2835275"/>
          <p14:tracePt t="6191" x="3182938" y="2828925"/>
          <p14:tracePt t="6206" x="3189288" y="2828925"/>
          <p14:tracePt t="6302" x="3189288" y="2822575"/>
          <p14:tracePt t="6310" x="3189288" y="2817813"/>
          <p14:tracePt t="6323" x="3189288" y="2811463"/>
          <p14:tracePt t="6340" x="3189288" y="2800350"/>
          <p14:tracePt t="6357" x="3189288" y="2789238"/>
          <p14:tracePt t="6373" x="3182938" y="2771775"/>
          <p14:tracePt t="6390" x="3178175" y="2749550"/>
          <p14:tracePt t="6406" x="3178175" y="2732088"/>
          <p14:tracePt t="6424" x="3171825" y="2714625"/>
          <p14:tracePt t="6440" x="3165475" y="2686050"/>
          <p14:tracePt t="6457" x="3160713" y="2663825"/>
          <p14:tracePt t="6473" x="3154363" y="2640013"/>
          <p14:tracePt t="6490" x="3149600" y="2622550"/>
          <p14:tracePt t="6506" x="3149600" y="2600325"/>
          <p14:tracePt t="6523" x="3136900" y="2582863"/>
          <p14:tracePt t="6540" x="3132138" y="2565400"/>
          <p14:tracePt t="6557" x="3125788" y="2543175"/>
          <p14:tracePt t="6573" x="3114675" y="2525713"/>
          <p14:tracePt t="6591" x="3108325" y="2514600"/>
          <p14:tracePt t="6606" x="3097213" y="2497138"/>
          <p14:tracePt t="6623" x="3092450" y="2486025"/>
          <p14:tracePt t="6640" x="3079750" y="2468563"/>
          <p14:tracePt t="6657" x="3068638" y="2457450"/>
          <p14:tracePt t="6673" x="3057525" y="2451100"/>
          <p14:tracePt t="6690" x="3051175" y="2439988"/>
          <p14:tracePt t="6766" x="3046413" y="2439988"/>
          <p14:tracePt t="6798" x="3040063" y="2439988"/>
          <p14:tracePt t="6807" x="3035300" y="2439988"/>
          <p14:tracePt t="6823" x="3022600" y="2439988"/>
          <p14:tracePt t="6841" x="3017838" y="2439988"/>
          <p14:tracePt t="6856" x="3000375" y="2451100"/>
          <p14:tracePt t="6873" x="2965450" y="2463800"/>
          <p14:tracePt t="6890" x="2925763" y="2486025"/>
          <p14:tracePt t="6907" x="2874963" y="2514600"/>
          <p14:tracePt t="6923" x="2817813" y="2543175"/>
          <p14:tracePt t="6940" x="2771775" y="2571750"/>
          <p14:tracePt t="6956" x="2743200" y="2589213"/>
          <p14:tracePt t="6956" x="2736850" y="2606675"/>
          <p14:tracePt t="6974" x="2725738" y="2628900"/>
          <p14:tracePt t="6990" x="2725738" y="2657475"/>
          <p14:tracePt t="7007" x="2725738" y="2692400"/>
          <p14:tracePt t="7023" x="2736850" y="2732088"/>
          <p14:tracePt t="7040" x="2754313" y="2765425"/>
          <p14:tracePt t="7056" x="2778125" y="2794000"/>
          <p14:tracePt t="7074" x="2811463" y="2817813"/>
          <p14:tracePt t="7090" x="2863850" y="2846388"/>
          <p14:tracePt t="7107" x="2936875" y="2863850"/>
          <p14:tracePt t="7123" x="3000375" y="2863850"/>
          <p14:tracePt t="7140" x="3074988" y="2857500"/>
          <p14:tracePt t="7156" x="3125788" y="2835275"/>
          <p14:tracePt t="7173" x="3182938" y="2800350"/>
          <p14:tracePt t="7190" x="3200400" y="2782888"/>
          <p14:tracePt t="7207" x="3217863" y="2765425"/>
          <p14:tracePt t="7223" x="3235325" y="2743200"/>
          <p14:tracePt t="7240" x="3240088" y="2714625"/>
          <p14:tracePt t="7256" x="3246438" y="2692400"/>
          <p14:tracePt t="7274" x="3251200" y="2663825"/>
          <p14:tracePt t="7290" x="3251200" y="2628900"/>
          <p14:tracePt t="7307" x="3251200" y="2593975"/>
          <p14:tracePt t="7323" x="3251200" y="2565400"/>
          <p14:tracePt t="7340" x="3240088" y="2543175"/>
          <p14:tracePt t="7356" x="3228975" y="2525713"/>
          <p14:tracePt t="7356" x="3222625" y="2514600"/>
          <p14:tracePt t="7374" x="3211513" y="2503488"/>
          <p14:tracePt t="7390" x="3194050" y="2497138"/>
          <p14:tracePt t="7407" x="3171825" y="2486025"/>
          <p14:tracePt t="7424" x="3149600" y="2474913"/>
          <p14:tracePt t="7440" x="3121025" y="2468563"/>
          <p14:tracePt t="7456" x="3092450" y="2468563"/>
          <p14:tracePt t="7474" x="3074988" y="2468563"/>
          <p14:tracePt t="7490" x="3068638" y="2468563"/>
          <p14:tracePt t="7507" x="3057525" y="2468563"/>
          <p14:tracePt t="7523" x="3040063" y="2486025"/>
          <p14:tracePt t="7540" x="3006725" y="2514600"/>
          <p14:tracePt t="7556" x="2978150" y="2571750"/>
          <p14:tracePt t="7574" x="2943225" y="2651125"/>
          <p14:tracePt t="7590" x="2936875" y="2708275"/>
          <p14:tracePt t="7607" x="2943225" y="2743200"/>
          <p14:tracePt t="7623" x="2960688" y="2771775"/>
          <p14:tracePt t="7640" x="2989263" y="2794000"/>
          <p14:tracePt t="7656" x="3011488" y="2806700"/>
          <p14:tracePt t="7674" x="3051175" y="2817813"/>
          <p14:tracePt t="7690" x="3097213" y="2817813"/>
          <p14:tracePt t="7707" x="3154363" y="2811463"/>
          <p14:tracePt t="7723" x="3206750" y="2789238"/>
          <p14:tracePt t="7740" x="3228975" y="2765425"/>
          <p14:tracePt t="7756" x="3240088" y="2743200"/>
          <p14:tracePt t="7756" x="3240088" y="2736850"/>
          <p14:tracePt t="7774" x="3240088" y="2703513"/>
          <p14:tracePt t="7790" x="3235325" y="2674938"/>
          <p14:tracePt t="7806" x="3211513" y="2646363"/>
          <p14:tracePt t="7823" x="3189288" y="2622550"/>
          <p14:tracePt t="7841" x="3154363" y="2606675"/>
          <p14:tracePt t="7857" x="3125788" y="2600325"/>
          <p14:tracePt t="7875" x="3103563" y="2600325"/>
          <p14:tracePt t="7891" x="3074988" y="2628900"/>
          <p14:tracePt t="7908" x="3057525" y="2657475"/>
          <p14:tracePt t="7924" x="3051175" y="2679700"/>
          <p14:tracePt t="7941" x="3051175" y="2697163"/>
          <p14:tracePt t="7957" x="3051175" y="2703513"/>
          <p14:tracePt t="7974" x="3057525" y="2708275"/>
          <p14:tracePt t="8015" x="3063875" y="2708275"/>
          <p14:tracePt t="8029" x="3074988" y="2714625"/>
          <p14:tracePt t="8041" x="3079750" y="2714625"/>
          <p14:tracePt t="8057" x="3086100" y="2714625"/>
          <p14:tracePt t="8074" x="3092450" y="2714625"/>
          <p14:tracePt t="8311" x="3097213" y="2714625"/>
          <p14:tracePt t="8341" x="3121025" y="2714625"/>
          <p14:tracePt t="8341" x="3154363" y="2714625"/>
          <p14:tracePt t="8357" x="3194050" y="2714625"/>
          <p14:tracePt t="8374" x="3268663" y="2703513"/>
          <p14:tracePt t="8391" x="3321050" y="2697163"/>
          <p14:tracePt t="8407" x="3378200" y="2692400"/>
          <p14:tracePt t="8424" x="3429000" y="2686050"/>
          <p14:tracePt t="8441" x="3475038" y="2679700"/>
          <p14:tracePt t="8457" x="3543300" y="2674938"/>
          <p14:tracePt t="8474" x="3594100" y="2674938"/>
          <p14:tracePt t="8491" x="3651250" y="2668588"/>
          <p14:tracePt t="8507" x="3721100" y="2663825"/>
          <p14:tracePt t="8525" x="3783013" y="2657475"/>
          <p14:tracePt t="8541" x="3846513" y="2646363"/>
          <p14:tracePt t="8558" x="3908425" y="2635250"/>
          <p14:tracePt t="8574" x="4000500" y="2617788"/>
          <p14:tracePt t="8591" x="4075113" y="2600325"/>
          <p14:tracePt t="8607" x="4149725" y="2589213"/>
          <p14:tracePt t="8624" x="4229100" y="2571750"/>
          <p14:tracePt t="8641" x="4308475" y="2554288"/>
          <p14:tracePt t="8658" x="4394200" y="2525713"/>
          <p14:tracePt t="8674" x="4475163" y="2503488"/>
          <p14:tracePt t="8691" x="4549775" y="2468563"/>
          <p14:tracePt t="8707" x="4600575" y="2457450"/>
          <p14:tracePt t="8724" x="4635500" y="2451100"/>
          <p14:tracePt t="8740" x="4664075" y="2446338"/>
          <p14:tracePt t="8758" x="4679950" y="2446338"/>
          <p14:tracePt t="8774" x="4708525" y="2463800"/>
          <p14:tracePt t="8791" x="4725988" y="2474913"/>
          <p14:tracePt t="8807" x="4749800" y="2479675"/>
          <p14:tracePt t="8824" x="4772025" y="2486025"/>
          <p14:tracePt t="8840" x="4806950" y="2486025"/>
          <p14:tracePt t="8858" x="4868863" y="2486025"/>
          <p14:tracePt t="8874" x="4932363" y="2486025"/>
          <p14:tracePt t="8891" x="5011738" y="2479675"/>
          <p14:tracePt t="8907" x="5086350" y="2463800"/>
          <p14:tracePt t="8924" x="5160963" y="2439988"/>
          <p14:tracePt t="8940" x="5229225" y="2417763"/>
          <p14:tracePt t="8958" x="5303838" y="2393950"/>
          <p14:tracePt t="8974" x="5411788" y="2365375"/>
          <p14:tracePt t="8991" x="5468938" y="2354263"/>
          <p14:tracePt t="9007" x="5526088" y="2349500"/>
          <p14:tracePt t="9024" x="5578475" y="2343150"/>
          <p14:tracePt t="9040" x="5635625" y="2332038"/>
          <p14:tracePt t="9058" x="5692775" y="2332038"/>
          <p14:tracePt t="9074" x="5765800" y="2325688"/>
          <p14:tracePt t="9091" x="5829300" y="2325688"/>
          <p14:tracePt t="9107" x="5886450" y="2320925"/>
          <p14:tracePt t="9124" x="5932488" y="2320925"/>
          <p14:tracePt t="9140" x="5983288" y="2320925"/>
          <p14:tracePt t="9158" x="6018213" y="2320925"/>
          <p14:tracePt t="9174" x="6064250" y="2320925"/>
          <p14:tracePt t="9191" x="6086475" y="2320925"/>
          <p14:tracePt t="9207" x="6097588" y="2320925"/>
          <p14:tracePt t="9224" x="6103938" y="2320925"/>
          <p14:tracePt t="9241" x="6108700" y="2320925"/>
          <p14:tracePt t="9258" x="6115050" y="2320925"/>
          <p14:tracePt t="9274" x="6121400" y="2320925"/>
          <p14:tracePt t="9291" x="6126163" y="2320925"/>
          <p14:tracePt t="9423" x="6121400" y="2320925"/>
          <p14:tracePt t="9431" x="6115050" y="2314575"/>
          <p14:tracePt t="9447" x="6092825" y="2314575"/>
          <p14:tracePt t="9458" x="6057900" y="2314575"/>
          <p14:tracePt t="9474" x="6029325" y="2314575"/>
          <p14:tracePt t="9491" x="6007100" y="2314575"/>
          <p14:tracePt t="9507" x="5989638" y="2314575"/>
          <p14:tracePt t="9524" x="5983288" y="2314575"/>
          <p14:tracePt t="9540" x="5978525" y="2308225"/>
          <p14:tracePt t="9558" x="5972175" y="2308225"/>
          <p14:tracePt t="9574" x="5954713" y="2303463"/>
          <p14:tracePt t="9591" x="5932488" y="2303463"/>
          <p14:tracePt t="9607" x="5897563" y="2303463"/>
          <p14:tracePt t="9624" x="5857875" y="2297113"/>
          <p14:tracePt t="9640" x="5800725" y="2292350"/>
          <p14:tracePt t="9657" x="5737225" y="2292350"/>
          <p14:tracePt t="9674" x="5651500" y="2286000"/>
          <p14:tracePt t="9691" x="5549900" y="2286000"/>
          <p14:tracePt t="9707" x="5446713" y="2286000"/>
          <p14:tracePt t="9724" x="5354638" y="2286000"/>
          <p14:tracePt t="9740" x="5275263" y="2286000"/>
          <p14:tracePt t="9758" x="5200650" y="2286000"/>
          <p14:tracePt t="9774" x="5086350" y="2286000"/>
          <p14:tracePt t="9791" x="5011738" y="2286000"/>
          <p14:tracePt t="9807" x="4943475" y="2292350"/>
          <p14:tracePt t="9824" x="4875213" y="2292350"/>
          <p14:tracePt t="9841" x="4806950" y="2292350"/>
          <p14:tracePt t="9857" x="4749800" y="2292350"/>
          <p14:tracePt t="9874" x="4686300" y="2292350"/>
          <p14:tracePt t="9891" x="4629150" y="2297113"/>
          <p14:tracePt t="9907" x="4572000" y="2297113"/>
          <p14:tracePt t="9924" x="4521200" y="2297113"/>
          <p14:tracePt t="9940" x="4468813" y="2297113"/>
          <p14:tracePt t="9958" x="4429125" y="2297113"/>
          <p14:tracePt t="9974" x="4389438" y="2297113"/>
          <p14:tracePt t="9991" x="4378325" y="2297113"/>
          <p14:tracePt t="10126" x="4378325" y="2303463"/>
          <p14:tracePt t="10134" x="4378325" y="2308225"/>
          <p14:tracePt t="10140" x="4378325" y="2332038"/>
          <p14:tracePt t="10156" x="4378325" y="2393950"/>
          <p14:tracePt t="10174" x="4383088" y="2463800"/>
          <p14:tracePt t="10190" x="4400550" y="2525713"/>
          <p14:tracePt t="10207" x="4422775" y="2611438"/>
          <p14:tracePt t="10223" x="4446588" y="2674938"/>
          <p14:tracePt t="10240" x="4468813" y="2732088"/>
          <p14:tracePt t="10256" x="4486275" y="2754313"/>
          <p14:tracePt t="10273" x="4486275" y="2778125"/>
          <p14:tracePt t="10289" x="4492625" y="2789238"/>
          <p14:tracePt t="10307" x="4497388" y="2806700"/>
          <p14:tracePt t="10323" x="4497388" y="2817813"/>
          <p14:tracePt t="10340" x="4503738" y="2835275"/>
          <p14:tracePt t="10356" x="4514850" y="2857500"/>
          <p14:tracePt t="10373" x="4525963" y="2886075"/>
          <p14:tracePt t="10390" x="4532313" y="2903538"/>
          <p14:tracePt t="10407" x="4537075" y="2908300"/>
          <p14:tracePt t="10542" x="4543425" y="2908300"/>
          <p14:tracePt t="10558" x="4560888" y="2908300"/>
          <p14:tracePt t="10558" x="4589463" y="2908300"/>
          <p14:tracePt t="10574" x="4664075" y="2908300"/>
          <p14:tracePt t="10590" x="4778375" y="2897188"/>
          <p14:tracePt t="10607" x="4897438" y="2892425"/>
          <p14:tracePt t="10623" x="5040313" y="2874963"/>
          <p14:tracePt t="10640" x="5172075" y="2863850"/>
          <p14:tracePt t="10656" x="5303838" y="2851150"/>
          <p14:tracePt t="10673" x="5440363" y="2846388"/>
          <p14:tracePt t="10689" x="5561013" y="2840038"/>
          <p14:tracePt t="10706" x="5675313" y="2835275"/>
          <p14:tracePt t="10723" x="5765800" y="2828925"/>
          <p14:tracePt t="10740" x="5851525" y="2817813"/>
          <p14:tracePt t="10756" x="5926138" y="2817813"/>
          <p14:tracePt t="10773" x="6007100" y="2817813"/>
          <p14:tracePt t="10790" x="6046788" y="2817813"/>
          <p14:tracePt t="10806" x="6080125" y="2817813"/>
          <p14:tracePt t="10823" x="6108700" y="2817813"/>
          <p14:tracePt t="10840" x="6132513" y="2817813"/>
          <p14:tracePt t="10856" x="6154738" y="2817813"/>
          <p14:tracePt t="10873" x="6161088" y="2817813"/>
          <p14:tracePt t="11333" x="6161088" y="2811463"/>
          <p14:tracePt t="11382" x="6161088" y="2806700"/>
          <p14:tracePt t="11389" x="6161088" y="2800350"/>
          <p14:tracePt t="11394" x="6161088" y="2789238"/>
          <p14:tracePt t="11406" x="6161088" y="2778125"/>
          <p14:tracePt t="11423" x="6161088" y="2760663"/>
          <p14:tracePt t="11440" x="6154738" y="2743200"/>
          <p14:tracePt t="11456" x="6154738" y="2720975"/>
          <p14:tracePt t="11473" x="6149975" y="2703513"/>
          <p14:tracePt t="11490" x="6149975" y="2692400"/>
          <p14:tracePt t="11506" x="6143625" y="2679700"/>
          <p14:tracePt t="11523" x="6137275" y="2668588"/>
          <p14:tracePt t="11540" x="6137275" y="2657475"/>
          <p14:tracePt t="11556" x="6132513" y="2651125"/>
          <p14:tracePt t="11556" x="6132513" y="2640013"/>
          <p14:tracePt t="11589" x="6132513" y="2628900"/>
          <p14:tracePt t="11590" x="6132513" y="2622550"/>
          <p14:tracePt t="11606" x="6126163" y="2617788"/>
          <p14:tracePt t="12038" x="6121400" y="2617788"/>
          <p14:tracePt t="12086" x="6121400" y="2611438"/>
          <p14:tracePt t="12101" x="6103938" y="2611438"/>
          <p14:tracePt t="12110" x="6064250" y="2611438"/>
          <p14:tracePt t="12123" x="6000750" y="2611438"/>
          <p14:tracePt t="12139" x="5903913" y="2611438"/>
          <p14:tracePt t="12156" x="5800725" y="2611438"/>
          <p14:tracePt t="12173" x="5646738" y="2611438"/>
          <p14:tracePt t="12190" x="5537200" y="2617788"/>
          <p14:tracePt t="12206" x="5451475" y="2617788"/>
          <p14:tracePt t="12223" x="5372100" y="2622550"/>
          <p14:tracePt t="12239" x="5297488" y="2622550"/>
          <p14:tracePt t="12257" x="5229225" y="2628900"/>
          <p14:tracePt t="12273" x="5165725" y="2628900"/>
          <p14:tracePt t="12290" x="5097463" y="2628900"/>
          <p14:tracePt t="12306" x="5051425" y="2628900"/>
          <p14:tracePt t="12323" x="5018088" y="2628900"/>
          <p14:tracePt t="12339" x="4989513" y="2635250"/>
          <p14:tracePt t="12356" x="4972050" y="2635250"/>
          <p14:tracePt t="12373" x="4954588" y="2635250"/>
          <p14:tracePt t="12390" x="4949825" y="2635250"/>
          <p14:tracePt t="12486" x="4949825" y="2640013"/>
          <p14:tracePt t="12494" x="4954588" y="2640013"/>
          <p14:tracePt t="12501" x="4972050" y="2646363"/>
          <p14:tracePt t="12509" x="5051425" y="2657475"/>
          <p14:tracePt t="12523" x="5172075" y="2668588"/>
          <p14:tracePt t="12539" x="5280025" y="2679700"/>
          <p14:tracePt t="12557" x="5383213" y="2679700"/>
          <p14:tracePt t="12573" x="5486400" y="2679700"/>
          <p14:tracePt t="12590" x="5532438" y="2679700"/>
          <p14:tracePt t="12606" x="5565775" y="2679700"/>
          <p14:tracePt t="12623" x="5583238" y="2679700"/>
          <p14:tracePt t="12639" x="5589588" y="2679700"/>
          <p14:tracePt t="13797" x="5583238" y="2679700"/>
          <p14:tracePt t="13801" x="5578475" y="2679700"/>
          <p14:tracePt t="13807" x="5549900" y="2679700"/>
          <p14:tracePt t="13823" x="5508625" y="2679700"/>
          <p14:tracePt t="13840" x="5464175" y="2679700"/>
          <p14:tracePt t="13856" x="5407025" y="2679700"/>
          <p14:tracePt t="13873" x="5360988" y="2679700"/>
          <p14:tracePt t="13889" x="5303838" y="2679700"/>
          <p14:tracePt t="13906" x="5257800" y="2679700"/>
          <p14:tracePt t="13923" x="5218113" y="2679700"/>
          <p14:tracePt t="13940" x="5178425" y="2679700"/>
          <p14:tracePt t="13956" x="5154613" y="2679700"/>
          <p14:tracePt t="13973" x="5137150" y="2679700"/>
          <p14:tracePt t="13973" x="5126038" y="2679700"/>
          <p14:tracePt t="13989" x="5108575" y="2686050"/>
          <p14:tracePt t="14007" x="5075238" y="2686050"/>
          <p14:tracePt t="14023" x="5040313" y="2686050"/>
          <p14:tracePt t="14040" x="4994275" y="2692400"/>
          <p14:tracePt t="14056" x="4943475" y="2692400"/>
          <p14:tracePt t="14073" x="4903788" y="2697163"/>
          <p14:tracePt t="14089" x="4857750" y="2697163"/>
          <p14:tracePt t="14106" x="4818063" y="2697163"/>
          <p14:tracePt t="14122" x="4783138" y="2697163"/>
          <p14:tracePt t="14140" x="4754563" y="2703513"/>
          <p14:tracePt t="14156" x="4732338" y="2703513"/>
          <p14:tracePt t="14173" x="4697413" y="2703513"/>
          <p14:tracePt t="14190" x="4686300" y="2708275"/>
          <p14:tracePt t="14206" x="4668838" y="2708275"/>
          <p14:tracePt t="14222" x="4657725" y="2708275"/>
          <p14:tracePt t="14240" x="4635500" y="2708275"/>
          <p14:tracePt t="14256" x="4611688" y="2708275"/>
          <p14:tracePt t="14273" x="4578350" y="2714625"/>
          <p14:tracePt t="14289" x="4543425" y="2714625"/>
          <p14:tracePt t="14306" x="4503738" y="2720975"/>
          <p14:tracePt t="14322" x="4457700" y="2720975"/>
          <p14:tracePt t="14340" x="4411663" y="2720975"/>
          <p14:tracePt t="14356" x="4378325" y="2720975"/>
          <p14:tracePt t="14373" x="4349750" y="2720975"/>
          <p14:tracePt t="14389" x="4314825" y="2720975"/>
          <p14:tracePt t="14406" x="4303713" y="2720975"/>
          <p14:tracePt t="14422" x="4292600" y="2720975"/>
          <p14:tracePt t="14440" x="0" y="0"/>
        </p14:tracePtLst>
        <p14:tracePtLst>
          <p14:tracePt t="19175" x="3103563" y="2622550"/>
          <p14:tracePt t="19277" x="3103563" y="2617788"/>
          <p14:tracePt t="19293" x="3103563" y="2611438"/>
          <p14:tracePt t="19301" x="3092450" y="2606675"/>
          <p14:tracePt t="19309" x="3074988" y="2600325"/>
          <p14:tracePt t="19322" x="3057525" y="2593975"/>
          <p14:tracePt t="19339" x="3051175" y="2589213"/>
          <p14:tracePt t="19373" x="3046413" y="2589213"/>
          <p14:tracePt t="19374" x="3040063" y="2582863"/>
          <p14:tracePt t="19413" x="3035300" y="2582863"/>
          <p14:tracePt t="19429" x="3022600" y="2582863"/>
          <p14:tracePt t="19437" x="3017838" y="2589213"/>
          <p14:tracePt t="19445" x="2994025" y="2593975"/>
          <p14:tracePt t="19456" x="2965450" y="2611438"/>
          <p14:tracePt t="19472" x="2943225" y="2628900"/>
          <p14:tracePt t="19490" x="2932113" y="2640013"/>
          <p14:tracePt t="19505" x="2925763" y="2663825"/>
          <p14:tracePt t="19523" x="2925763" y="2686050"/>
          <p14:tracePt t="19539" x="2925763" y="2720975"/>
          <p14:tracePt t="19556" x="2965450" y="2765425"/>
          <p14:tracePt t="19572" x="3068638" y="2835275"/>
          <p14:tracePt t="19589" x="3154363" y="2863850"/>
          <p14:tracePt t="19606" x="3235325" y="2868613"/>
          <p14:tracePt t="19623" x="3314700" y="2868613"/>
          <p14:tracePt t="19639" x="3371850" y="2840038"/>
          <p14:tracePt t="19656" x="3406775" y="2806700"/>
          <p14:tracePt t="19672" x="3429000" y="2782888"/>
          <p14:tracePt t="19689" x="3429000" y="2749550"/>
          <p14:tracePt t="19705" x="3429000" y="2708275"/>
          <p14:tracePt t="19723" x="3417888" y="2668588"/>
          <p14:tracePt t="19739" x="3371850" y="2606675"/>
          <p14:tracePt t="19756" x="3308350" y="2536825"/>
          <p14:tracePt t="19772" x="3178175" y="2457450"/>
          <p14:tracePt t="19790" x="3074988" y="2422525"/>
          <p14:tracePt t="19805" x="2960688" y="2393950"/>
          <p14:tracePt t="19823" x="2857500" y="2389188"/>
          <p14:tracePt t="19839" x="2754313" y="2389188"/>
          <p14:tracePt t="19856" x="2674938" y="2406650"/>
          <p14:tracePt t="19872" x="2606675" y="2446338"/>
          <p14:tracePt t="19889" x="2560638" y="2492375"/>
          <p14:tracePt t="19905" x="2525713" y="2571750"/>
          <p14:tracePt t="19923" x="2520950" y="2674938"/>
          <p14:tracePt t="19939" x="2565400" y="2778125"/>
          <p14:tracePt t="19956" x="2622550" y="2851150"/>
          <p14:tracePt t="19972" x="2692400" y="2892425"/>
          <p14:tracePt t="19972" x="2736850" y="2908300"/>
          <p14:tracePt t="19989" x="2828925" y="2914650"/>
          <p14:tracePt t="20005" x="2949575" y="2908300"/>
          <p14:tracePt t="20022" x="3074988" y="2879725"/>
          <p14:tracePt t="20039" x="3194050" y="2828925"/>
          <p14:tracePt t="20056" x="3286125" y="2778125"/>
          <p14:tracePt t="20072" x="3332163" y="2736850"/>
          <p14:tracePt t="20089" x="3343275" y="2697163"/>
          <p14:tracePt t="20106" x="3343275" y="2674938"/>
          <p14:tracePt t="20123" x="3325813" y="2640013"/>
          <p14:tracePt t="20139" x="3297238" y="2606675"/>
          <p14:tracePt t="20156" x="3257550" y="2582863"/>
          <p14:tracePt t="20172" x="3194050" y="2560638"/>
          <p14:tracePt t="20190" x="3154363" y="2560638"/>
          <p14:tracePt t="20205" x="3132138" y="2560638"/>
          <p14:tracePt t="20222" x="3114675" y="2565400"/>
          <p14:tracePt t="20239" x="3108325" y="2565400"/>
          <p14:tracePt t="20539" x="0" y="0"/>
        </p14:tracePtLst>
        <p14:tracePtLst>
          <p14:tracePt t="29277" x="320675" y="4229100"/>
          <p14:tracePt t="29430" x="320675" y="4235450"/>
          <p14:tracePt t="29430" x="314325" y="4235450"/>
          <p14:tracePt t="29439" x="307975" y="4240213"/>
          <p14:tracePt t="29478" x="307975" y="4246563"/>
          <p14:tracePt t="29478" x="303213" y="4246563"/>
          <p14:tracePt t="29493" x="296863" y="4257675"/>
          <p14:tracePt t="29506" x="292100" y="4275138"/>
          <p14:tracePt t="29522" x="279400" y="4292600"/>
          <p14:tracePt t="29540" x="274638" y="4314825"/>
          <p14:tracePt t="29556" x="274638" y="4332288"/>
          <p14:tracePt t="29573" x="274638" y="4349750"/>
          <p14:tracePt t="29589" x="274638" y="4371975"/>
          <p14:tracePt t="29606" x="274638" y="4378325"/>
          <p14:tracePt t="29622" x="274638" y="4389438"/>
          <p14:tracePt t="29678" x="274638" y="4394200"/>
          <p14:tracePt t="29701" x="274638" y="4400550"/>
          <p14:tracePt t="29722" x="274638" y="4411663"/>
          <p14:tracePt t="29724" x="274638" y="4422775"/>
          <p14:tracePt t="29739" x="274638" y="4440238"/>
          <p14:tracePt t="29756" x="268288" y="4457700"/>
          <p14:tracePt t="29772" x="268288" y="4468813"/>
          <p14:tracePt t="29789" x="268288" y="4486275"/>
          <p14:tracePt t="29806" x="268288" y="4497388"/>
          <p14:tracePt t="29845" x="263525" y="4497388"/>
          <p14:tracePt t="29941" x="257175" y="4497388"/>
          <p14:tracePt t="29958" x="257175" y="4503738"/>
          <p14:tracePt t="30493" x="250825" y="4503738"/>
          <p14:tracePt t="30686" x="250825" y="4492625"/>
          <p14:tracePt t="30701" x="257175" y="4479925"/>
          <p14:tracePt t="30709" x="263525" y="4475163"/>
          <p14:tracePt t="30723" x="268288" y="4464050"/>
          <p14:tracePt t="30739" x="279400" y="4451350"/>
          <p14:tracePt t="30756" x="279400" y="4446588"/>
          <p14:tracePt t="30772" x="279400" y="4440238"/>
          <p14:tracePt t="31822" x="285750" y="4440238"/>
          <p14:tracePt t="32126" x="292100" y="4440238"/>
          <p14:tracePt t="32158" x="296863" y="4446588"/>
          <p14:tracePt t="32198" x="296863" y="4451350"/>
          <p14:tracePt t="32207" x="303213" y="4451350"/>
          <p14:tracePt t="32230" x="307975" y="4457700"/>
          <p14:tracePt t="32240" x="314325" y="4457700"/>
          <p14:tracePt t="32241" x="314325" y="4464050"/>
          <p14:tracePt t="32257" x="320675" y="4468813"/>
          <p14:tracePt t="32422" x="325438" y="4468813"/>
          <p14:tracePt t="32447" x="331788" y="4468813"/>
          <p14:tracePt t="32454" x="336550" y="4468813"/>
          <p14:tracePt t="32473" x="342900" y="4468813"/>
          <p14:tracePt t="32474" x="360363" y="4468813"/>
          <p14:tracePt t="32490" x="377825" y="4468813"/>
          <p14:tracePt t="32507" x="382588" y="4468813"/>
          <p14:tracePt t="32523" x="393700" y="4468813"/>
          <p14:tracePt t="32741" x="393700" y="4475163"/>
          <p14:tracePt t="32757" x="400050" y="4479925"/>
          <p14:tracePt t="32789" x="400050" y="4486275"/>
          <p14:tracePt t="32829" x="400050" y="4492625"/>
          <p14:tracePt t="32893" x="400050" y="4497388"/>
          <p14:tracePt t="32919" x="406400" y="4497388"/>
          <p14:tracePt t="32949" x="406400" y="4503738"/>
          <p14:tracePt t="32981" x="406400" y="4508500"/>
          <p14:tracePt t="32988" x="411163" y="4508500"/>
          <p14:tracePt t="33006" x="417513" y="4514850"/>
          <p14:tracePt t="33022" x="417513" y="4521200"/>
          <p14:tracePt t="33039" x="422275" y="4521200"/>
          <p14:tracePt t="33078" x="428625" y="4521200"/>
          <p14:tracePt t="33089" x="434975" y="4521200"/>
          <p14:tracePt t="33090" x="439738" y="4521200"/>
          <p14:tracePt t="33133" x="446088" y="4521200"/>
          <p14:tracePt t="33413" x="446088" y="4525963"/>
          <p14:tracePt t="33461" x="446088" y="4532313"/>
          <p14:tracePt t="33477" x="446088" y="4537075"/>
          <p14:tracePt t="33489" x="439738" y="4537075"/>
          <p14:tracePt t="33505" x="439738" y="4543425"/>
          <p14:tracePt t="33565" x="439738" y="4549775"/>
          <p14:tracePt t="33629" x="439738" y="4554538"/>
          <p14:tracePt t="33644" x="434975" y="4560888"/>
          <p14:tracePt t="33711" x="434975" y="4565650"/>
          <p14:tracePt t="33773" x="439738" y="4565650"/>
          <p14:tracePt t="33813" x="446088" y="4565650"/>
          <p14:tracePt t="33845" x="450850" y="4565650"/>
          <p14:tracePt t="33861" x="457200" y="4565650"/>
          <p14:tracePt t="33877" x="463550" y="4565650"/>
          <p14:tracePt t="33889" x="468313" y="4565650"/>
          <p14:tracePt t="33905" x="474663" y="4565650"/>
          <p14:tracePt t="33942" x="474663" y="4572000"/>
          <p14:tracePt t="33942" x="479425" y="4572000"/>
          <p14:tracePt t="33973" x="479425" y="4578350"/>
          <p14:tracePt t="33974" x="485775" y="4578350"/>
          <p14:tracePt t="34029" x="492125" y="4578350"/>
          <p14:tracePt t="34045" x="496888" y="4578350"/>
          <p14:tracePt t="34061" x="503238" y="4578350"/>
          <p14:tracePt t="34072" x="503238" y="4583113"/>
          <p14:tracePt t="34089" x="508000" y="4583113"/>
          <p14:tracePt t="34089" x="514350" y="4583113"/>
          <p14:tracePt t="34105" x="520700" y="4583113"/>
          <p14:tracePt t="34165" x="525463" y="4583113"/>
          <p14:tracePt t="34178" x="531813" y="4589463"/>
          <p14:tracePt t="34189" x="536575" y="4589463"/>
          <p14:tracePt t="34206" x="542925" y="4589463"/>
          <p14:tracePt t="34222" x="554038" y="4589463"/>
          <p14:tracePt t="34239" x="560388" y="4589463"/>
          <p14:tracePt t="34256" x="571500" y="4589463"/>
          <p14:tracePt t="34272" x="577850" y="4589463"/>
          <p14:tracePt t="34381" x="582613" y="4589463"/>
          <p14:tracePt t="34413" x="588963" y="4589463"/>
          <p14:tracePt t="34429" x="593725" y="4589463"/>
          <p14:tracePt t="34439" x="600075" y="4589463"/>
          <p14:tracePt t="34455" x="606425" y="4589463"/>
          <p14:tracePt t="34693" x="611188" y="4589463"/>
          <p14:tracePt t="34701" x="611188" y="4583113"/>
          <p14:tracePt t="34725" x="617538" y="4583113"/>
          <p14:tracePt t="34757" x="622300" y="4583113"/>
          <p14:tracePt t="35165" x="628650" y="4583113"/>
          <p14:tracePt t="35189" x="628650" y="4578350"/>
          <p14:tracePt t="35197" x="635000" y="4578350"/>
          <p14:tracePt t="35206" x="639763" y="4578350"/>
          <p14:tracePt t="35222" x="646113" y="4572000"/>
          <p14:tracePt t="35239" x="650875" y="4572000"/>
          <p14:tracePt t="35341" x="657225" y="4572000"/>
          <p14:tracePt t="35355" x="657225" y="4565650"/>
          <p14:tracePt t="35373" x="663575" y="4565650"/>
          <p14:tracePt t="35397" x="668338" y="4565650"/>
          <p14:tracePt t="35405" x="674688" y="4565650"/>
          <p14:tracePt t="35406" x="679450" y="4560888"/>
          <p14:tracePt t="35422" x="685800" y="4560888"/>
          <p14:tracePt t="35439" x="692150" y="4560888"/>
          <p14:tracePt t="35455" x="696913" y="4560888"/>
          <p14:tracePt t="35472" x="696913" y="4554538"/>
          <p14:tracePt t="35562" x="703263" y="4554538"/>
          <p14:tracePt t="35733" x="708025" y="4554538"/>
          <p14:tracePt t="35741" x="714375" y="4554538"/>
          <p14:tracePt t="35757" x="720725" y="4554538"/>
          <p14:tracePt t="35763" x="725488" y="4554538"/>
          <p14:tracePt t="35772" x="736600" y="4554538"/>
          <p14:tracePt t="35789" x="754063" y="4554538"/>
          <p14:tracePt t="35806" x="765175" y="4554538"/>
          <p14:tracePt t="35822" x="771525" y="4554538"/>
          <p14:tracePt t="35839" x="777875" y="4554538"/>
          <p14:tracePt t="35855" x="782638" y="4549775"/>
          <p14:tracePt t="35873" x="788988" y="4549775"/>
          <p14:tracePt t="35889" x="793750" y="4549775"/>
          <p14:tracePt t="35906" x="806450" y="4549775"/>
          <p14:tracePt t="35922" x="817563" y="4549775"/>
          <p14:tracePt t="35939" x="822325" y="4549775"/>
          <p14:tracePt t="35955" x="828675" y="4549775"/>
          <p14:tracePt t="35972" x="835025" y="4549775"/>
          <p14:tracePt t="38165" x="839788" y="4549775"/>
          <p14:tracePt t="38172" x="857250" y="4543425"/>
          <p14:tracePt t="38189" x="954088" y="4537075"/>
          <p14:tracePt t="38206" x="1063625" y="4532313"/>
          <p14:tracePt t="38222" x="1182688" y="4521200"/>
          <p14:tracePt t="38239" x="1314450" y="4514850"/>
          <p14:tracePt t="38255" x="1446213" y="4503738"/>
          <p14:tracePt t="38272" x="1577975" y="4497388"/>
          <p14:tracePt t="38288" x="1703388" y="4492625"/>
          <p14:tracePt t="38305" x="1839913" y="4486275"/>
          <p14:tracePt t="38322" x="1971675" y="4486275"/>
          <p14:tracePt t="38339" x="2085975" y="4479925"/>
          <p14:tracePt t="38356" x="2193925" y="4479925"/>
          <p14:tracePt t="38372" x="2292350" y="4475163"/>
          <p14:tracePt t="38388" x="2411413" y="4468813"/>
          <p14:tracePt t="38406" x="2474913" y="4468813"/>
          <p14:tracePt t="38422" x="2514600" y="4468813"/>
          <p14:tracePt t="38439" x="2536825" y="4468813"/>
          <p14:tracePt t="38455" x="2543175" y="4468813"/>
          <p14:tracePt t="38557" x="2532063" y="4468813"/>
          <p14:tracePt t="38565" x="2514600" y="4468813"/>
          <p14:tracePt t="38572" x="2451100" y="4468813"/>
          <p14:tracePt t="38588" x="2286000" y="4468813"/>
          <p14:tracePt t="38606" x="2154238" y="4468813"/>
          <p14:tracePt t="38622" x="2011363" y="4457700"/>
          <p14:tracePt t="38639" x="1885950" y="4451350"/>
          <p14:tracePt t="38655" x="1771650" y="4446588"/>
          <p14:tracePt t="38672" x="1668463" y="4429125"/>
          <p14:tracePt t="38688" x="1593850" y="4411663"/>
          <p14:tracePt t="38705" x="1554163" y="4394200"/>
          <p14:tracePt t="38722" x="1531938" y="4378325"/>
          <p14:tracePt t="38739" x="1520825" y="4365625"/>
          <p14:tracePt t="38755" x="1508125" y="4354513"/>
          <p14:tracePt t="38772" x="1508125" y="4349750"/>
          <p14:tracePt t="38788" x="1508125" y="4337050"/>
          <p14:tracePt t="38806" x="1508125" y="4332288"/>
          <p14:tracePt t="38822" x="1508125" y="4325938"/>
          <p14:tracePt t="38839" x="1508125" y="4314825"/>
          <p14:tracePt t="38855" x="1508125" y="4297363"/>
          <p14:tracePt t="38872" x="1531938" y="4275138"/>
          <p14:tracePt t="38888" x="1565275" y="4246563"/>
          <p14:tracePt t="38906" x="1606550" y="4211638"/>
          <p14:tracePt t="38922" x="1639888" y="4165600"/>
          <p14:tracePt t="38939" x="1674813" y="4121150"/>
          <p14:tracePt t="38955" x="1679575" y="4086225"/>
          <p14:tracePt t="38972" x="1685925" y="4040188"/>
          <p14:tracePt t="38988" x="1685925" y="3989388"/>
          <p14:tracePt t="39006" x="1685925" y="3960813"/>
          <p14:tracePt t="39022" x="1674813" y="3925888"/>
          <p14:tracePt t="39039" x="1646238" y="3892550"/>
          <p14:tracePt t="39055" x="1593850" y="3863975"/>
          <p14:tracePt t="39072" x="1514475" y="3817938"/>
          <p14:tracePt t="39088" x="1439863" y="3794125"/>
          <p14:tracePt t="39106" x="1365250" y="3771900"/>
          <p14:tracePt t="39122" x="1292225" y="3754438"/>
          <p14:tracePt t="39139" x="1211263" y="3736975"/>
          <p14:tracePt t="39155" x="1136650" y="3725863"/>
          <p14:tracePt t="39172" x="1079500" y="3721100"/>
          <p14:tracePt t="39188" x="982663" y="3714750"/>
          <p14:tracePt t="39206" x="931863" y="3708400"/>
          <p14:tracePt t="39222" x="885825" y="3708400"/>
          <p14:tracePt t="39238" x="850900" y="3708400"/>
          <p14:tracePt t="39255" x="817563" y="3708400"/>
          <p14:tracePt t="39272" x="788988" y="3708400"/>
          <p14:tracePt t="39288" x="765175" y="3708400"/>
          <p14:tracePt t="39305" x="749300" y="3708400"/>
          <p14:tracePt t="39322" x="736600" y="3714750"/>
          <p14:tracePt t="39339" x="720725" y="3725863"/>
          <p14:tracePt t="39355" x="696913" y="3736975"/>
          <p14:tracePt t="39355" x="685800" y="3749675"/>
          <p14:tracePt t="39373" x="668338" y="3754438"/>
          <p14:tracePt t="39388" x="628650" y="3789363"/>
          <p14:tracePt t="39406" x="611188" y="3817938"/>
          <p14:tracePt t="39422" x="593725" y="3840163"/>
          <p14:tracePt t="39438" x="577850" y="3863975"/>
          <p14:tracePt t="39455" x="560388" y="3875088"/>
          <p14:tracePt t="39472" x="549275" y="3892550"/>
          <p14:tracePt t="39488" x="542925" y="3908425"/>
          <p14:tracePt t="39505" x="531813" y="3925888"/>
          <p14:tracePt t="39522" x="520700" y="3943350"/>
          <p14:tracePt t="39538" x="520700" y="3954463"/>
          <p14:tracePt t="39555" x="514350" y="3965575"/>
          <p14:tracePt t="39572" x="514350" y="3983038"/>
          <p14:tracePt t="39588" x="514350" y="4017963"/>
          <p14:tracePt t="39605" x="514350" y="4035425"/>
          <p14:tracePt t="39622" x="520700" y="4068763"/>
          <p14:tracePt t="39638" x="525463" y="4092575"/>
          <p14:tracePt t="39655" x="536575" y="4121150"/>
          <p14:tracePt t="39672" x="554038" y="4137025"/>
          <p14:tracePt t="39688" x="571500" y="4165600"/>
          <p14:tracePt t="39705" x="588963" y="4194175"/>
          <p14:tracePt t="39722" x="611188" y="4222750"/>
          <p14:tracePt t="39738" x="635000" y="4257675"/>
          <p14:tracePt t="39755" x="674688" y="4292600"/>
          <p14:tracePt t="39772" x="708025" y="4314825"/>
          <p14:tracePt t="39788" x="749300" y="4343400"/>
          <p14:tracePt t="39805" x="777875" y="4354513"/>
          <p14:tracePt t="39822" x="800100" y="4365625"/>
          <p14:tracePt t="39838" x="817563" y="4378325"/>
          <p14:tracePt t="39856" x="846138" y="4383088"/>
          <p14:tracePt t="39872" x="879475" y="4400550"/>
          <p14:tracePt t="39889" x="920750" y="4411663"/>
          <p14:tracePt t="39905" x="954088" y="4422775"/>
          <p14:tracePt t="39922" x="982663" y="4429125"/>
          <p14:tracePt t="39938" x="1017588" y="4435475"/>
          <p14:tracePt t="39955" x="1046163" y="4440238"/>
          <p14:tracePt t="39972" x="1079500" y="4446588"/>
          <p14:tracePt t="39972" x="1092200" y="4446588"/>
          <p14:tracePt t="39989" x="1114425" y="4457700"/>
          <p14:tracePt t="40005" x="1136650" y="4464050"/>
          <p14:tracePt t="40022" x="1165225" y="4468813"/>
          <p14:tracePt t="40038" x="1189038" y="4475163"/>
          <p14:tracePt t="40056" x="1211263" y="4475163"/>
          <p14:tracePt t="40072" x="1239838" y="4479925"/>
          <p14:tracePt t="40089" x="1279525" y="4479925"/>
          <p14:tracePt t="40105" x="1314450" y="4479925"/>
          <p14:tracePt t="40122" x="1343025" y="4479925"/>
          <p14:tracePt t="40138" x="1371600" y="4479925"/>
          <p14:tracePt t="40155" x="1400175" y="4479925"/>
          <p14:tracePt t="40172" x="1428750" y="4479925"/>
          <p14:tracePt t="40172" x="1446213" y="4479925"/>
          <p14:tracePt t="40189" x="1479550" y="4479925"/>
          <p14:tracePt t="40205" x="1508125" y="4479925"/>
          <p14:tracePt t="40222" x="1531938" y="4479925"/>
          <p14:tracePt t="40238" x="1554163" y="4479925"/>
          <p14:tracePt t="40255" x="1571625" y="4479925"/>
          <p14:tracePt t="40272" x="1589088" y="4479925"/>
          <p14:tracePt t="40289" x="1600200" y="4479925"/>
          <p14:tracePt t="40305" x="1611313" y="4479925"/>
          <p14:tracePt t="40322" x="1617663" y="4479925"/>
          <p14:tracePt t="40338" x="1628775" y="4479925"/>
          <p14:tracePt t="40355" x="1635125" y="4479925"/>
          <p14:tracePt t="40372" x="1646238" y="4479925"/>
          <p14:tracePt t="40372" x="1657350" y="4479925"/>
          <p14:tracePt t="40390" x="1674813" y="4479925"/>
          <p14:tracePt t="40405" x="1697038" y="4479925"/>
          <p14:tracePt t="40422" x="1725613" y="4479925"/>
          <p14:tracePt t="40438" x="1743075" y="4475163"/>
          <p14:tracePt t="40456" x="1749425" y="4475163"/>
          <p14:tracePt t="40471" x="1754188" y="4475163"/>
          <p14:tracePt t="40488" x="1765300" y="4468813"/>
          <p14:tracePt t="40505" x="1778000" y="4468813"/>
          <p14:tracePt t="40522" x="1782763" y="4457700"/>
          <p14:tracePt t="40538" x="1800225" y="4451350"/>
          <p14:tracePt t="40555" x="1817688" y="4446588"/>
          <p14:tracePt t="40571" x="1835150" y="4435475"/>
          <p14:tracePt t="40571" x="1839913" y="4429125"/>
          <p14:tracePt t="40589" x="1868488" y="4422775"/>
          <p14:tracePt t="40605" x="1885950" y="4418013"/>
          <p14:tracePt t="40622" x="1897063" y="4411663"/>
          <p14:tracePt t="40638" x="1908175" y="4406900"/>
          <p14:tracePt t="40656" x="1914525" y="4406900"/>
          <p14:tracePt t="40671" x="1920875" y="4400550"/>
          <p14:tracePt t="40689" x="1931988" y="4400550"/>
          <p14:tracePt t="40705" x="1931988" y="4394200"/>
          <p14:tracePt t="40722" x="1936750" y="4394200"/>
          <p14:tracePt t="40738" x="1954213" y="4389438"/>
          <p14:tracePt t="40755" x="1965325" y="4383088"/>
          <p14:tracePt t="40771" x="1982788" y="4378325"/>
          <p14:tracePt t="40771" x="1989138" y="4378325"/>
          <p14:tracePt t="40789" x="2000250" y="4371975"/>
          <p14:tracePt t="40805" x="2006600" y="4371975"/>
          <p14:tracePt t="40822" x="2011363" y="4371975"/>
          <p14:tracePt t="40838" x="2017713" y="4365625"/>
          <p14:tracePt t="40885" x="2022475" y="4365625"/>
          <p14:tracePt t="40893" x="2028825" y="4360863"/>
          <p14:tracePt t="40905" x="2035175" y="4360863"/>
          <p14:tracePt t="40922" x="2039938" y="4354513"/>
          <p14:tracePt t="40938" x="2051050" y="4354513"/>
          <p14:tracePt t="40955" x="2051050" y="4349750"/>
          <p14:tracePt t="40971" x="2057400" y="4349750"/>
          <p14:tracePt t="40988" x="2057400" y="4343400"/>
          <p14:tracePt t="41205" x="2051050" y="4343400"/>
          <p14:tracePt t="41208" x="2028825" y="4343400"/>
          <p14:tracePt t="41222" x="1993900" y="4349750"/>
          <p14:tracePt t="41238" x="1943100" y="4360863"/>
          <p14:tracePt t="41255" x="1885950" y="4365625"/>
          <p14:tracePt t="41271" x="1828800" y="4365625"/>
          <p14:tracePt t="41288" x="1778000" y="4378325"/>
          <p14:tracePt t="41305" x="1731963" y="4378325"/>
          <p14:tracePt t="41322" x="1685925" y="4383088"/>
          <p14:tracePt t="41338" x="1651000" y="4383088"/>
          <p14:tracePt t="41355" x="1606550" y="4383088"/>
          <p14:tracePt t="41371" x="1571625" y="4383088"/>
          <p14:tracePt t="41388" x="1514475" y="4383088"/>
          <p14:tracePt t="41406" x="1474788" y="4383088"/>
          <p14:tracePt t="41422" x="1439863" y="4383088"/>
          <p14:tracePt t="41438" x="1406525" y="4378325"/>
          <p14:tracePt t="41455" x="1371600" y="4378325"/>
          <p14:tracePt t="41471" x="1331913" y="4371975"/>
          <p14:tracePt t="41488" x="1314450" y="4365625"/>
          <p14:tracePt t="41506" x="1292225" y="4360863"/>
          <p14:tracePt t="41521" x="1279525" y="4354513"/>
          <p14:tracePt t="41539" x="1268413" y="4349750"/>
          <p14:tracePt t="41555" x="1257300" y="4337050"/>
          <p14:tracePt t="41572" x="1246188" y="4332288"/>
          <p14:tracePt t="41588" x="1222375" y="4314825"/>
          <p14:tracePt t="41606" x="1211263" y="4303713"/>
          <p14:tracePt t="41621" x="1193800" y="4292600"/>
          <p14:tracePt t="41639" x="1171575" y="4275138"/>
          <p14:tracePt t="41655" x="1154113" y="4264025"/>
          <p14:tracePt t="41672" x="1136650" y="4246563"/>
          <p14:tracePt t="41688" x="1114425" y="4235450"/>
          <p14:tracePt t="41705" x="1092200" y="4217988"/>
          <p14:tracePt t="41721" x="1068388" y="4206875"/>
          <p14:tracePt t="41738" x="1057275" y="4194175"/>
          <p14:tracePt t="41755" x="1046163" y="4183063"/>
          <p14:tracePt t="41772" x="1028700" y="4171950"/>
          <p14:tracePt t="41788" x="1006475" y="4154488"/>
          <p14:tracePt t="41806" x="989013" y="4143375"/>
          <p14:tracePt t="41821" x="971550" y="4125913"/>
          <p14:tracePt t="41839" x="949325" y="4114800"/>
          <p14:tracePt t="41855" x="931863" y="4103688"/>
          <p14:tracePt t="41872" x="914400" y="4092575"/>
          <p14:tracePt t="41888" x="896938" y="4079875"/>
          <p14:tracePt t="41905" x="885825" y="4068763"/>
          <p14:tracePt t="41922" x="874713" y="4057650"/>
          <p14:tracePt t="41939" x="863600" y="4046538"/>
          <p14:tracePt t="41955" x="850900" y="4040188"/>
          <p14:tracePt t="41972" x="839788" y="4035425"/>
          <p14:tracePt t="41988" x="822325" y="4029075"/>
          <p14:tracePt t="42006" x="817563" y="4029075"/>
          <p14:tracePt t="42021" x="817563" y="4022725"/>
          <p14:tracePt t="42157" x="811213" y="4022725"/>
          <p14:tracePt t="42162" x="806450" y="4022725"/>
          <p14:tracePt t="42172" x="793750" y="4022725"/>
          <p14:tracePt t="42188" x="765175" y="4022725"/>
          <p14:tracePt t="42206" x="754063" y="4022725"/>
          <p14:tracePt t="42245" x="749300" y="4022725"/>
          <p14:tracePt t="42285" x="742950" y="4022725"/>
          <p14:tracePt t="42365" x="736600" y="4022725"/>
          <p14:tracePt t="42381" x="731838" y="4022725"/>
          <p14:tracePt t="42389" x="714375" y="4006850"/>
          <p14:tracePt t="42405" x="708025" y="4000500"/>
          <p14:tracePt t="42422" x="703263" y="3994150"/>
          <p14:tracePt t="42438" x="696913" y="3989388"/>
          <p14:tracePt t="42455" x="696913" y="3983038"/>
          <p14:tracePt t="42472" x="692150" y="3983038"/>
          <p14:tracePt t="42488" x="692150" y="3978275"/>
          <p14:tracePt t="42549" x="692150" y="3971925"/>
          <p14:tracePt t="42717" x="692150" y="3983038"/>
          <p14:tracePt t="42723" x="692150" y="4006850"/>
          <p14:tracePt t="42739" x="692150" y="4022725"/>
          <p14:tracePt t="42755" x="692150" y="4040188"/>
          <p14:tracePt t="42772" x="692150" y="4046538"/>
          <p14:tracePt t="42788" x="692150" y="4057650"/>
          <p14:tracePt t="43510" x="692150" y="4051300"/>
          <p14:tracePt t="43526" x="692150" y="4046538"/>
          <p14:tracePt t="43526" x="692150" y="4040188"/>
          <p14:tracePt t="43539" x="692150" y="4035425"/>
          <p14:tracePt t="43556" x="692150" y="4029075"/>
          <p14:tracePt t="43572" x="692150" y="4022725"/>
          <p14:tracePt t="43590" x="692150" y="4011613"/>
          <p14:tracePt t="43606" x="696913" y="4011613"/>
          <p14:tracePt t="43623" x="696913" y="4000500"/>
          <p14:tracePt t="43639" x="696913" y="3994150"/>
          <p14:tracePt t="43656" x="696913" y="3989388"/>
          <p14:tracePt t="43672" x="696913" y="3983038"/>
          <p14:tracePt t="43689" x="696913" y="3978275"/>
          <p14:tracePt t="43706" x="696913" y="3971925"/>
          <p14:tracePt t="43723" x="696913" y="3960813"/>
          <p14:tracePt t="43739" x="696913" y="3954463"/>
          <p14:tracePt t="43756" x="696913" y="3949700"/>
          <p14:tracePt t="43772" x="696913" y="3943350"/>
          <p14:tracePt t="43772" x="696913" y="3937000"/>
          <p14:tracePt t="43822" x="696913" y="3932238"/>
          <p14:tracePt t="43870" x="696913" y="3925888"/>
          <p14:tracePt t="44174" x="696913" y="3932238"/>
          <p14:tracePt t="44189" x="696913" y="3937000"/>
          <p14:tracePt t="44206" x="696913" y="3943350"/>
          <p14:tracePt t="44206" x="696913" y="3949700"/>
          <p14:tracePt t="44246" x="696913" y="3954463"/>
          <p14:tracePt t="44286" x="696913" y="3960813"/>
          <p14:tracePt t="44306" x="696913" y="3965575"/>
          <p14:tracePt t="44358" x="696913" y="3971925"/>
          <p14:tracePt t="44398" x="696913" y="3978275"/>
          <p14:tracePt t="44409" x="696913" y="3983038"/>
          <p14:tracePt t="44446" x="696913" y="3989388"/>
          <p14:tracePt t="44462" x="696913" y="3994150"/>
          <p14:tracePt t="44476" x="696913" y="4006850"/>
          <p14:tracePt t="44489" x="696913" y="4011613"/>
          <p14:tracePt t="44506" x="696913" y="4017963"/>
          <p14:tracePt t="44522" x="703263" y="4022725"/>
          <p14:tracePt t="44539" x="703263" y="4029075"/>
          <p14:tracePt t="44556" x="703263" y="4035425"/>
          <p14:tracePt t="44622" x="703263" y="4040188"/>
          <p14:tracePt t="44639" x="703263" y="4046538"/>
          <p14:tracePt t="44662" x="703263" y="4051300"/>
          <p14:tracePt t="44670" x="708025" y="4051300"/>
          <p14:tracePt t="44702" x="708025" y="4057650"/>
          <p14:tracePt t="44742" x="708025" y="4064000"/>
          <p14:tracePt t="44766" x="708025" y="4068763"/>
          <p14:tracePt t="44838" x="708025" y="4075113"/>
          <p14:tracePt t="45654" x="708025" y="4079875"/>
          <p14:tracePt t="45657" x="708025" y="4092575"/>
          <p14:tracePt t="45673" x="708025" y="4103688"/>
          <p14:tracePt t="45689" x="708025" y="4132263"/>
          <p14:tracePt t="45706" x="714375" y="4154488"/>
          <p14:tracePt t="45722" x="714375" y="4178300"/>
          <p14:tracePt t="45740" x="714375" y="4189413"/>
          <p14:tracePt t="45755" x="714375" y="4200525"/>
          <p14:tracePt t="45773" x="714375" y="4211638"/>
          <p14:tracePt t="45789" x="720725" y="4235450"/>
          <p14:tracePt t="45806" x="720725" y="4251325"/>
          <p14:tracePt t="45822" x="720725" y="4264025"/>
          <p14:tracePt t="45839" x="725488" y="4275138"/>
          <p14:tracePt t="45856" x="725488" y="4292600"/>
          <p14:tracePt t="45873" x="725488" y="4297363"/>
          <p14:tracePt t="45889" x="725488" y="4303713"/>
          <p14:tracePt t="45906" x="725488" y="4308475"/>
          <p14:tracePt t="45922" x="725488" y="4314825"/>
          <p14:tracePt t="45939" x="725488" y="4321175"/>
          <p14:tracePt t="45955" x="731838" y="4332288"/>
          <p14:tracePt t="45973" x="731838" y="4337050"/>
          <p14:tracePt t="45989" x="731838" y="4349750"/>
          <p14:tracePt t="46006" x="731838" y="4360863"/>
          <p14:tracePt t="46022" x="731838" y="4365625"/>
          <p14:tracePt t="46039" x="731838" y="4378325"/>
          <p14:tracePt t="46055" x="731838" y="4383088"/>
          <p14:tracePt t="46072" x="731838" y="4389438"/>
          <p14:tracePt t="46741" x="736600" y="4389438"/>
          <p14:tracePt t="46798" x="742950" y="4389438"/>
          <p14:tracePt t="46816" x="749300" y="4383088"/>
          <p14:tracePt t="46823" x="760413" y="4378325"/>
          <p14:tracePt t="46839" x="782638" y="4365625"/>
          <p14:tracePt t="46856" x="811213" y="4349750"/>
          <p14:tracePt t="46872" x="828675" y="4332288"/>
          <p14:tracePt t="46889" x="850900" y="4325938"/>
          <p14:tracePt t="46905" x="874713" y="4314825"/>
          <p14:tracePt t="46923" x="892175" y="4303713"/>
          <p14:tracePt t="46939" x="903288" y="4297363"/>
          <p14:tracePt t="46956" x="914400" y="4292600"/>
          <p14:tracePt t="46972" x="920750" y="4286250"/>
          <p14:tracePt t="46972" x="925513" y="4286250"/>
          <p14:tracePt t="46990" x="931863" y="4286250"/>
          <p14:tracePt t="47005" x="936625" y="4275138"/>
          <p14:tracePt t="47023" x="949325" y="4268788"/>
          <p14:tracePt t="47039" x="960438" y="4268788"/>
          <p14:tracePt t="47056" x="965200" y="4257675"/>
          <p14:tracePt t="47072" x="977900" y="4257675"/>
          <p14:tracePt t="47089" x="982663" y="4251325"/>
          <p14:tracePt t="47105" x="989013" y="4251325"/>
          <p14:tracePt t="47123" x="993775" y="4246563"/>
          <p14:tracePt t="47139" x="1006475" y="4240213"/>
          <p14:tracePt t="47156" x="1011238" y="4240213"/>
          <p14:tracePt t="47172" x="1022350" y="4240213"/>
          <p14:tracePt t="47189" x="1039813" y="4235450"/>
          <p14:tracePt t="47205" x="1057275" y="4229100"/>
          <p14:tracePt t="47223" x="1068388" y="4229100"/>
          <p14:tracePt t="47239" x="1079500" y="4229100"/>
          <p14:tracePt t="47256" x="1092200" y="4229100"/>
          <p14:tracePt t="47272" x="1096963" y="4229100"/>
          <p14:tracePt t="47289" x="1108075" y="4229100"/>
          <p14:tracePt t="47305" x="1114425" y="4235450"/>
          <p14:tracePt t="47322" x="1125538" y="4235450"/>
          <p14:tracePt t="47339" x="1131888" y="4240213"/>
          <p14:tracePt t="47356" x="1136650" y="4251325"/>
          <p14:tracePt t="47389" x="1143000" y="4257675"/>
          <p14:tracePt t="47390" x="1143000" y="4268788"/>
          <p14:tracePt t="47405" x="1149350" y="4279900"/>
          <p14:tracePt t="47422" x="1149350" y="4297363"/>
          <p14:tracePt t="47439" x="1154113" y="4308475"/>
          <p14:tracePt t="47455" x="1154113" y="4314825"/>
          <p14:tracePt t="47472" x="1154113" y="4321175"/>
          <p14:tracePt t="47510" x="1154113" y="4325938"/>
          <p14:tracePt t="47549" x="1154113" y="4332288"/>
          <p14:tracePt t="47582" x="1154113" y="4337050"/>
          <p14:tracePt t="47589" x="1149350" y="4343400"/>
          <p14:tracePt t="47597" x="1143000" y="4343400"/>
          <p14:tracePt t="47630" x="1136650" y="4343400"/>
          <p14:tracePt t="47653" x="1136650" y="4349750"/>
          <p14:tracePt t="47669" x="1131888" y="4349750"/>
          <p14:tracePt t="47717" x="1125538" y="4349750"/>
          <p14:tracePt t="47739" x="1120775" y="4349750"/>
          <p14:tracePt t="47741" x="1120775" y="4354513"/>
          <p14:tracePt t="47790" x="1114425" y="4354513"/>
          <p14:tracePt t="47885" x="1114425" y="4360863"/>
          <p14:tracePt t="47926" x="1108075" y="4360863"/>
          <p14:tracePt t="48742" x="1103313" y="4360863"/>
          <p14:tracePt t="48757" x="1103313" y="4365625"/>
          <p14:tracePt t="48774" x="1096963" y="4378325"/>
          <p14:tracePt t="48774" x="1085850" y="4383088"/>
          <p14:tracePt t="48789" x="1068388" y="4406900"/>
          <p14:tracePt t="49213" x="1074738" y="4406900"/>
          <p14:tracePt t="49246" x="1079500" y="4406900"/>
          <p14:tracePt t="49277" x="1085850" y="4406900"/>
          <p14:tracePt t="49285" x="1085850" y="4400550"/>
          <p14:tracePt t="49373" x="1092200" y="4400550"/>
          <p14:tracePt t="49573" x="1096963" y="4400550"/>
          <p14:tracePt t="49581" x="1103313" y="4400550"/>
          <p14:tracePt t="49589" x="1114425" y="4394200"/>
          <p14:tracePt t="49589" x="1120775" y="4394200"/>
          <p14:tracePt t="49606" x="1136650" y="4394200"/>
          <p14:tracePt t="49622" x="1149350" y="4389438"/>
          <p14:tracePt t="49639" x="1160463" y="4383088"/>
          <p14:tracePt t="49655" x="1171575" y="4383088"/>
          <p14:tracePt t="49672" x="1189038" y="4378325"/>
          <p14:tracePt t="49689" x="1200150" y="4378325"/>
          <p14:tracePt t="49705" x="1206500" y="4371975"/>
          <p14:tracePt t="49722" x="1211263" y="4371975"/>
          <p14:tracePt t="49738" x="1217613" y="4371975"/>
          <p14:tracePt t="49756" x="1222375" y="4371975"/>
          <p14:tracePt t="49789" x="1228725" y="4371975"/>
          <p14:tracePt t="49805" x="1235075" y="4371975"/>
          <p14:tracePt t="49806" x="1239838" y="4371975"/>
          <p14:tracePt t="49822" x="1246188" y="4371975"/>
          <p14:tracePt t="49839" x="1250950" y="4371975"/>
          <p14:tracePt t="49856" x="1257300" y="4371975"/>
          <p14:tracePt t="49872" x="1274763" y="4371975"/>
          <p14:tracePt t="49889" x="1285875" y="4371975"/>
          <p14:tracePt t="49905" x="1303338" y="4371975"/>
          <p14:tracePt t="49922" x="1314450" y="4371975"/>
          <p14:tracePt t="49938" x="1320800" y="4371975"/>
          <p14:tracePt t="49956" x="1325563" y="4371975"/>
          <p14:tracePt t="49972" x="1331913" y="4371975"/>
          <p14:tracePt t="49989" x="1343025" y="4371975"/>
          <p14:tracePt t="50005" x="1349375" y="4371975"/>
          <p14:tracePt t="50062" x="1354138" y="4371975"/>
          <p14:tracePt t="57533" x="1360488" y="4371975"/>
          <p14:tracePt t="57541" x="1365250" y="4371975"/>
          <p14:tracePt t="57555" x="1371600" y="4371975"/>
          <p14:tracePt t="57571" x="1382713" y="4371975"/>
          <p14:tracePt t="57588" x="1389063" y="4371975"/>
          <p14:tracePt t="57605" x="1393825" y="4371975"/>
          <p14:tracePt t="57621" x="1406525" y="4371975"/>
          <p14:tracePt t="57661" x="1411288" y="4371975"/>
          <p14:tracePt t="57677" x="1417638" y="4371975"/>
          <p14:tracePt t="57701" x="1422400" y="4371975"/>
          <p14:tracePt t="57708" x="1428750" y="4371975"/>
          <p14:tracePt t="57721" x="1435100" y="4371975"/>
          <p14:tracePt t="57757" x="1439863" y="4371975"/>
          <p14:tracePt t="57773" x="1446213" y="4371975"/>
          <p14:tracePt t="57789" x="1450975" y="4371975"/>
          <p14:tracePt t="57805" x="1450975" y="4365625"/>
          <p14:tracePt t="57806" x="1457325" y="4365625"/>
          <p14:tracePt t="57821" x="1492250" y="4360863"/>
          <p14:tracePt t="57838" x="1543050" y="4354513"/>
          <p14:tracePt t="57855" x="1582738" y="4354513"/>
          <p14:tracePt t="57871" x="1622425" y="4349750"/>
          <p14:tracePt t="57888" x="1651000" y="4343400"/>
          <p14:tracePt t="57905" x="1657350" y="4343400"/>
          <p14:tracePt t="57921" x="1663700" y="4343400"/>
          <p14:tracePt t="57973" x="1668463" y="4343400"/>
          <p14:tracePt t="57989" x="1668463" y="4337050"/>
          <p14:tracePt t="57990" x="1674813" y="4337050"/>
          <p14:tracePt t="58005" x="1685925" y="4337050"/>
          <p14:tracePt t="58021" x="1697038" y="4332288"/>
          <p14:tracePt t="58039" x="1720850" y="4332288"/>
          <p14:tracePt t="58055" x="1749425" y="4332288"/>
          <p14:tracePt t="58072" x="1771650" y="4332288"/>
          <p14:tracePt t="58088" x="1782763" y="4332288"/>
          <p14:tracePt t="58105" x="1800225" y="4332288"/>
          <p14:tracePt t="58121" x="1806575" y="4332288"/>
          <p14:tracePt t="58139" x="1811338" y="4332288"/>
          <p14:tracePt t="58181" x="1817688" y="4332288"/>
          <p14:tracePt t="58187" x="1822450" y="4332288"/>
          <p14:tracePt t="58205" x="1828800" y="4332288"/>
          <p14:tracePt t="58221" x="1835150" y="4332288"/>
          <p14:tracePt t="58238" x="1839913" y="4332288"/>
          <p14:tracePt t="58255" x="1851025" y="4332288"/>
          <p14:tracePt t="58272" x="1857375" y="4332288"/>
          <p14:tracePt t="58288" x="1868488" y="4332288"/>
          <p14:tracePt t="58325" x="1874838" y="4332288"/>
          <p14:tracePt t="58341" x="1879600" y="4332288"/>
          <p14:tracePt t="58357" x="1885950" y="4332288"/>
          <p14:tracePt t="58365" x="1892300" y="4332288"/>
          <p14:tracePt t="58397" x="1897063" y="4332288"/>
          <p14:tracePt t="58429" x="1903413" y="4332288"/>
          <p14:tracePt t="58445" x="1908175" y="4332288"/>
          <p14:tracePt t="58485" x="1914525" y="4332288"/>
          <p14:tracePt t="58949" x="1908175" y="4332288"/>
          <p14:tracePt t="58997" x="1903413" y="4332288"/>
          <p14:tracePt t="59013" x="1897063" y="4332288"/>
          <p14:tracePt t="59038" x="1885950" y="4332288"/>
          <p14:tracePt t="59038" x="1879600" y="4332288"/>
          <p14:tracePt t="59054" x="1874838" y="4332288"/>
          <p14:tracePt t="59071" x="1868488" y="4332288"/>
          <p14:tracePt t="59088" x="1863725" y="4332288"/>
          <p14:tracePt t="59105" x="1857375" y="4332288"/>
          <p14:tracePt t="59141" x="1851025" y="4332288"/>
          <p14:tracePt t="59142" x="1846263" y="4332288"/>
          <p14:tracePt t="59173" x="1839913" y="4332288"/>
          <p14:tracePt t="59205" x="1835150" y="4332288"/>
          <p14:tracePt t="59237" x="1828800" y="4332288"/>
          <p14:tracePt t="59254" x="1822450" y="4332288"/>
          <p14:tracePt t="64173" x="1828800" y="4332288"/>
          <p14:tracePt t="64205" x="1835150" y="4332288"/>
          <p14:tracePt t="64237" x="1839913" y="4332288"/>
          <p14:tracePt t="64242" x="1846263" y="4332288"/>
          <p14:tracePt t="64285" x="1846263" y="4325938"/>
          <p14:tracePt t="64413" x="1851025" y="4325938"/>
          <p14:tracePt t="64469" x="1857375" y="4325938"/>
          <p14:tracePt t="64473" x="1863725" y="4325938"/>
          <p14:tracePt t="64488" x="1868488" y="4325938"/>
          <p14:tracePt t="64505" x="1874838" y="4325938"/>
          <p14:tracePt t="64522" x="1879600" y="4325938"/>
          <p14:tracePt t="64538" x="1885950" y="4325938"/>
          <p14:tracePt t="64555" x="1892300" y="4325938"/>
          <p14:tracePt t="64572" x="1897063" y="4325938"/>
          <p14:tracePt t="64606" x="1903413" y="4325938"/>
          <p14:tracePt t="64606" x="1908175" y="4325938"/>
          <p14:tracePt t="64662" x="1914525" y="4325938"/>
          <p14:tracePt t="65181" x="1908175" y="4325938"/>
          <p14:tracePt t="65197" x="1903413" y="4325938"/>
          <p14:tracePt t="65261" x="1897063" y="4325938"/>
          <p14:tracePt t="70349" x="1903413" y="4325938"/>
          <p14:tracePt t="70773" x="1908175" y="4325938"/>
          <p14:tracePt t="77062" x="1903413" y="4325938"/>
          <p14:tracePt t="77118" x="1903413" y="4332288"/>
          <p14:tracePt t="77326" x="1908175" y="4332288"/>
          <p14:tracePt t="77342" x="1920875" y="4343400"/>
          <p14:tracePt t="77356" x="1925638" y="4343400"/>
          <p14:tracePt t="77372" x="1931988" y="4343400"/>
          <p14:tracePt t="77389" x="1943100" y="4343400"/>
          <p14:tracePt t="77389" x="1949450" y="4343400"/>
          <p14:tracePt t="77406" x="1954213" y="4349750"/>
          <p14:tracePt t="77422" x="1960563" y="4349750"/>
          <p14:tracePt t="77438" x="1965325" y="4349750"/>
          <p14:tracePt t="77455" x="1971675" y="4349750"/>
          <p14:tracePt t="77472" x="1978025" y="4349750"/>
          <p14:tracePt t="77489" x="1982788" y="4349750"/>
          <p14:tracePt t="77505" x="1993900" y="4349750"/>
          <p14:tracePt t="77522" x="2011363" y="4349750"/>
          <p14:tracePt t="77538" x="2028825" y="4354513"/>
          <p14:tracePt t="77555" x="2046288" y="4354513"/>
          <p14:tracePt t="77572" x="2063750" y="4360863"/>
          <p14:tracePt t="77589" x="2074863" y="4360863"/>
          <p14:tracePt t="77605" x="2092325" y="4360863"/>
          <p14:tracePt t="77622" x="2097088" y="4360863"/>
          <p14:tracePt t="77638" x="2108200" y="4360863"/>
          <p14:tracePt t="77655" x="2125663" y="4365625"/>
          <p14:tracePt t="77672" x="2143125" y="4365625"/>
          <p14:tracePt t="77689" x="2171700" y="4365625"/>
          <p14:tracePt t="77705" x="2189163" y="4365625"/>
          <p14:tracePt t="77722" x="2217738" y="4365625"/>
          <p14:tracePt t="77738" x="2235200" y="4365625"/>
          <p14:tracePt t="77755" x="2263775" y="4365625"/>
          <p14:tracePt t="77773" x="2279650" y="4365625"/>
          <p14:tracePt t="77790" x="2303463" y="4365625"/>
          <p14:tracePt t="77806" x="2325688" y="4365625"/>
          <p14:tracePt t="77823" x="2343150" y="4365625"/>
          <p14:tracePt t="77839" x="2360613" y="4365625"/>
          <p14:tracePt t="77856" x="2371725" y="4365625"/>
          <p14:tracePt t="77874" x="2382838" y="4365625"/>
          <p14:tracePt t="77889" x="2393950" y="4365625"/>
          <p14:tracePt t="77907" x="2400300" y="4365625"/>
          <p14:tracePt t="77923" x="2411413" y="4365625"/>
          <p14:tracePt t="77940" x="2422525" y="4365625"/>
          <p14:tracePt t="77956" x="2428875" y="4371975"/>
          <p14:tracePt t="77973" x="2435225" y="4371975"/>
          <p14:tracePt t="77989" x="2446338" y="4371975"/>
          <p14:tracePt t="77989" x="2451100" y="4371975"/>
          <p14:tracePt t="78007" x="2474913" y="4371975"/>
          <p14:tracePt t="78023" x="2492375" y="4371975"/>
          <p14:tracePt t="78040" x="2508250" y="4371975"/>
          <p14:tracePt t="78056" x="2520950" y="4371975"/>
          <p14:tracePt t="78073" x="2532063" y="4371975"/>
          <p14:tracePt t="78089" x="2536825" y="4371975"/>
          <p14:tracePt t="78107" x="2554288" y="4371975"/>
          <p14:tracePt t="78123" x="2565400" y="4378325"/>
          <p14:tracePt t="78140" x="2578100" y="4378325"/>
          <p14:tracePt t="78156" x="2582863" y="4378325"/>
          <p14:tracePt t="78173" x="2589213" y="4378325"/>
          <p14:tracePt t="78189" x="2593975" y="4378325"/>
          <p14:tracePt t="78189" x="2600325" y="4378325"/>
          <p14:tracePt t="78207" x="2606675" y="4378325"/>
          <p14:tracePt t="78223" x="2617788" y="4378325"/>
          <p14:tracePt t="78240" x="2628900" y="4378325"/>
          <p14:tracePt t="78256" x="2651125" y="4378325"/>
          <p14:tracePt t="78273" x="2668588" y="4383088"/>
          <p14:tracePt t="78289" x="2679700" y="4383088"/>
          <p14:tracePt t="78307" x="2697163" y="4383088"/>
          <p14:tracePt t="78323" x="2708275" y="4383088"/>
          <p14:tracePt t="78340" x="2732088" y="4383088"/>
          <p14:tracePt t="78356" x="2754313" y="4383088"/>
          <p14:tracePt t="78373" x="2782888" y="4383088"/>
          <p14:tracePt t="78389" x="2806700" y="4383088"/>
          <p14:tracePt t="78389" x="2817813" y="4383088"/>
          <p14:tracePt t="78407" x="2840038" y="4383088"/>
          <p14:tracePt t="78423" x="2868613" y="4383088"/>
          <p14:tracePt t="78440" x="2886075" y="4383088"/>
          <p14:tracePt t="78456" x="2903538" y="4383088"/>
          <p14:tracePt t="78473" x="2921000" y="4383088"/>
          <p14:tracePt t="78489" x="2932113" y="4383088"/>
          <p14:tracePt t="78506" x="2936875" y="4383088"/>
          <p14:tracePt t="78523" x="2949575" y="4383088"/>
          <p14:tracePt t="78540" x="2960688" y="4383088"/>
          <p14:tracePt t="78556" x="2971800" y="4383088"/>
          <p14:tracePt t="78767" x="2978150" y="4383088"/>
          <p14:tracePt t="78775" x="2982913" y="4383088"/>
          <p14:tracePt t="78783" x="2989263" y="4383088"/>
          <p14:tracePt t="78806" x="3017838" y="4383088"/>
          <p14:tracePt t="78807" x="3040063" y="4383088"/>
          <p14:tracePt t="78823" x="3063875" y="4383088"/>
          <p14:tracePt t="78840" x="3079750" y="4383088"/>
          <p14:tracePt t="78856" x="3097213" y="4383088"/>
          <p14:tracePt t="78873" x="3103563" y="4383088"/>
          <p14:tracePt t="78889" x="3114675" y="4383088"/>
          <p14:tracePt t="78907" x="3125788" y="4383088"/>
          <p14:tracePt t="78923" x="3132138" y="4383088"/>
          <p14:tracePt t="78940" x="3136900" y="4383088"/>
          <p14:tracePt t="79335" x="3132138" y="4383088"/>
          <p14:tracePt t="79342" x="3121025" y="4383088"/>
          <p14:tracePt t="79358" x="3108325" y="4383088"/>
          <p14:tracePt t="79373" x="3097213" y="4378325"/>
          <p14:tracePt t="79389" x="3079750" y="4378325"/>
          <p14:tracePt t="79389" x="3074988" y="4378325"/>
          <p14:tracePt t="79407" x="3057525" y="4378325"/>
          <p14:tracePt t="79423" x="3046413" y="4378325"/>
          <p14:tracePt t="79440" x="3028950" y="4378325"/>
          <p14:tracePt t="79456" x="3006725" y="4378325"/>
          <p14:tracePt t="79473" x="2994025" y="4378325"/>
          <p14:tracePt t="79489" x="2978150" y="4378325"/>
          <p14:tracePt t="79506" x="2965450" y="4378325"/>
          <p14:tracePt t="79523" x="2949575" y="4371975"/>
          <p14:tracePt t="79539" x="2936875" y="4371975"/>
          <p14:tracePt t="79557" x="2921000" y="4371975"/>
          <p14:tracePt t="79573" x="2903538" y="4365625"/>
          <p14:tracePt t="79590" x="2886075" y="4365625"/>
          <p14:tracePt t="79606" x="2851150" y="4365625"/>
          <p14:tracePt t="79624" x="2835275" y="4365625"/>
          <p14:tracePt t="79639" x="2817813" y="4365625"/>
          <p14:tracePt t="79656" x="2806700" y="4365625"/>
          <p14:tracePt t="79673" x="2789238" y="4365625"/>
          <p14:tracePt t="79690" x="2778125" y="4365625"/>
          <p14:tracePt t="79706" x="2765425" y="4365625"/>
          <p14:tracePt t="79723" x="2749550" y="4365625"/>
          <p14:tracePt t="79739" x="2732088" y="4365625"/>
          <p14:tracePt t="79756" x="2725738" y="4365625"/>
          <p14:tracePt t="79773" x="2708275" y="4365625"/>
          <p14:tracePt t="79790" x="2697163" y="4365625"/>
          <p14:tracePt t="79806" x="2679700" y="4365625"/>
          <p14:tracePt t="79823" x="2663825" y="4365625"/>
          <p14:tracePt t="79839" x="2651125" y="4365625"/>
          <p14:tracePt t="79857" x="2640013" y="4365625"/>
          <p14:tracePt t="79873" x="2622550" y="4365625"/>
          <p14:tracePt t="79890" x="2606675" y="4371975"/>
          <p14:tracePt t="79906" x="2600325" y="4371975"/>
          <p14:tracePt t="79923" x="2582863" y="4371975"/>
          <p14:tracePt t="79939" x="2565400" y="4378325"/>
          <p14:tracePt t="79957" x="2554288" y="4378325"/>
          <p14:tracePt t="79973" x="2543175" y="4378325"/>
          <p14:tracePt t="79990" x="2536825" y="4378325"/>
          <p14:tracePt t="80111" x="2543175" y="4378325"/>
          <p14:tracePt t="80117" x="2554288" y="4378325"/>
          <p14:tracePt t="80122" x="2582863" y="4378325"/>
          <p14:tracePt t="80139" x="2635250" y="4378325"/>
          <p14:tracePt t="80157" x="2692400" y="4378325"/>
          <p14:tracePt t="80173" x="2760663" y="4371975"/>
          <p14:tracePt t="80190" x="2822575" y="4371975"/>
          <p14:tracePt t="80206" x="2897188" y="4371975"/>
          <p14:tracePt t="80223" x="2936875" y="4371975"/>
          <p14:tracePt t="80239" x="2971800" y="4371975"/>
          <p14:tracePt t="80256" x="3006725" y="4371975"/>
          <p14:tracePt t="80273" x="3035300" y="4371975"/>
          <p14:tracePt t="80290" x="3057525" y="4371975"/>
          <p14:tracePt t="80306" x="3079750" y="4371975"/>
          <p14:tracePt t="80323" x="3097213" y="4371975"/>
          <p14:tracePt t="80339" x="3114675" y="4365625"/>
          <p14:tracePt t="80356" x="3121025" y="4365625"/>
          <p14:tracePt t="80373" x="3125788" y="4365625"/>
          <p14:tracePt t="80871" x="3121025" y="4365625"/>
          <p14:tracePt t="80876" x="3108325" y="4365625"/>
          <p14:tracePt t="80889" x="3068638" y="4371975"/>
          <p14:tracePt t="80906" x="3006725" y="4371975"/>
          <p14:tracePt t="80923" x="2921000" y="4378325"/>
          <p14:tracePt t="80939" x="2835275" y="4378325"/>
          <p14:tracePt t="80956" x="2754313" y="4378325"/>
          <p14:tracePt t="80973" x="2708275" y="4378325"/>
          <p14:tracePt t="80990" x="2657475" y="4378325"/>
          <p14:tracePt t="81006" x="2611438" y="4378325"/>
          <p14:tracePt t="81023" x="2578100" y="4378325"/>
          <p14:tracePt t="81039" x="2565400" y="4378325"/>
          <p14:tracePt t="81056" x="2543175" y="4378325"/>
          <p14:tracePt t="81073" x="2536825" y="4378325"/>
          <p14:tracePt t="81089" x="2532063" y="4378325"/>
          <p14:tracePt t="81106" x="2525713" y="4378325"/>
          <p14:tracePt t="81151" x="2520950" y="4378325"/>
          <p14:tracePt t="81158" x="2514600" y="4378325"/>
          <p14:tracePt t="81173" x="2508250" y="4378325"/>
          <p14:tracePt t="81189" x="2492375" y="4378325"/>
          <p14:tracePt t="81189" x="2486025" y="4371975"/>
          <p14:tracePt t="81207" x="2479675" y="4371975"/>
          <p14:tracePt t="81223" x="2468563" y="4371975"/>
          <p14:tracePt t="81240" x="2463800" y="4365625"/>
          <p14:tracePt t="81256" x="2457450" y="4360863"/>
          <p14:tracePt t="81273" x="2451100" y="4349750"/>
          <p14:tracePt t="81289" x="2435225" y="4337050"/>
          <p14:tracePt t="81306" x="2417763" y="4321175"/>
          <p14:tracePt t="81322" x="2406650" y="4314825"/>
          <p14:tracePt t="81340" x="2400300" y="4303713"/>
          <p14:tracePt t="81356" x="2389188" y="4292600"/>
          <p14:tracePt t="81373" x="2382838" y="4286250"/>
          <p14:tracePt t="81389" x="2378075" y="4275138"/>
          <p14:tracePt t="81406" x="2371725" y="4264025"/>
          <p14:tracePt t="81423" x="2365375" y="4257675"/>
          <p14:tracePt t="81440" x="2365375" y="4251325"/>
          <p14:tracePt t="81456" x="2365375" y="4246563"/>
          <p14:tracePt t="81473" x="2365375" y="4235450"/>
          <p14:tracePt t="81489" x="2365375" y="4222750"/>
          <p14:tracePt t="81506" x="2365375" y="4211638"/>
          <p14:tracePt t="81522" x="2365375" y="4200525"/>
          <p14:tracePt t="81540" x="2365375" y="4189413"/>
          <p14:tracePt t="81556" x="2371725" y="4183063"/>
          <p14:tracePt t="81573" x="2378075" y="4171950"/>
          <p14:tracePt t="81589" x="2378075" y="4165600"/>
          <p14:tracePt t="81589" x="2382838" y="4160838"/>
          <p14:tracePt t="81607" x="2382838" y="4149725"/>
          <p14:tracePt t="81623" x="2382838" y="4137025"/>
          <p14:tracePt t="81639" x="2382838" y="4132263"/>
          <p14:tracePt t="81656" x="2389188" y="4121150"/>
          <p14:tracePt t="81673" x="2393950" y="4114800"/>
          <p14:tracePt t="81689" x="2393950" y="4103688"/>
          <p14:tracePt t="81706" x="2393950" y="4092575"/>
          <p14:tracePt t="81722" x="2393950" y="4079875"/>
          <p14:tracePt t="81740" x="2400300" y="4068763"/>
          <p14:tracePt t="81756" x="2400300" y="4057650"/>
          <p14:tracePt t="81773" x="2406650" y="4046538"/>
          <p14:tracePt t="81789" x="2406650" y="4029075"/>
          <p14:tracePt t="81806" x="2411413" y="4006850"/>
          <p14:tracePt t="81823" x="2417763" y="3989388"/>
          <p14:tracePt t="81840" x="2417763" y="3978275"/>
          <p14:tracePt t="81856" x="2422525" y="3960813"/>
          <p14:tracePt t="81873" x="2428875" y="3949700"/>
          <p14:tracePt t="81889" x="2435225" y="3937000"/>
          <p14:tracePt t="81906" x="2435225" y="3932238"/>
          <p14:tracePt t="81922" x="2435225" y="3925888"/>
          <p14:tracePt t="81939" x="2435225" y="3921125"/>
          <p14:tracePt t="81956" x="2439988" y="3914775"/>
          <p14:tracePt t="81973" x="2439988" y="3908425"/>
          <p14:tracePt t="81989" x="2446338" y="3908425"/>
          <p14:tracePt t="81989" x="2446338" y="3903663"/>
          <p14:tracePt t="82007" x="2446338" y="3897313"/>
          <p14:tracePt t="82326" x="2439988" y="3897313"/>
          <p14:tracePt t="82358" x="2435225" y="3897313"/>
          <p14:tracePt t="82375" x="2428875" y="3903663"/>
          <p14:tracePt t="82375" x="2422525" y="3903663"/>
          <p14:tracePt t="82389" x="2417763" y="3908425"/>
          <p14:tracePt t="82406" x="2406650" y="3921125"/>
          <p14:tracePt t="82423" x="2393950" y="3937000"/>
          <p14:tracePt t="82439" x="2382838" y="3949700"/>
          <p14:tracePt t="82456" x="2378075" y="3965575"/>
          <p14:tracePt t="82473" x="2371725" y="3978275"/>
          <p14:tracePt t="82490" x="2371725" y="3983038"/>
          <p14:tracePt t="82506" x="2365375" y="3989388"/>
          <p14:tracePt t="82522" x="2365375" y="3994150"/>
          <p14:tracePt t="82591" x="2365375" y="4000500"/>
          <p14:tracePt t="82614" x="2365375" y="4006850"/>
          <p14:tracePt t="82624" x="2365375" y="4017963"/>
          <p14:tracePt t="82639" x="2365375" y="4022725"/>
          <p14:tracePt t="82656" x="2365375" y="4035425"/>
          <p14:tracePt t="82673" x="2365375" y="4040188"/>
          <p14:tracePt t="82689" x="2365375" y="4051300"/>
          <p14:tracePt t="82706" x="2365375" y="4057650"/>
          <p14:tracePt t="82722" x="2365375" y="4068763"/>
          <p14:tracePt t="82739" x="2365375" y="4075113"/>
          <p14:tracePt t="82756" x="2365375" y="4086225"/>
          <p14:tracePt t="82772" x="2378075" y="4092575"/>
          <p14:tracePt t="82790" x="2382838" y="4097338"/>
          <p14:tracePt t="82806" x="2389188" y="4103688"/>
          <p14:tracePt t="82823" x="2393950" y="4103688"/>
          <p14:tracePt t="82839" x="2400300" y="4103688"/>
          <p14:tracePt t="82856" x="2406650" y="4103688"/>
          <p14:tracePt t="82872" x="2417763" y="4103688"/>
          <p14:tracePt t="82890" x="2428875" y="4097338"/>
          <p14:tracePt t="82906" x="2446338" y="4092575"/>
          <p14:tracePt t="82923" x="2468563" y="4086225"/>
          <p14:tracePt t="82939" x="2486025" y="4079875"/>
          <p14:tracePt t="82956" x="2492375" y="4079875"/>
          <p14:tracePt t="83023" x="2492375" y="4075113"/>
          <p14:tracePt t="85399" x="2492375" y="4079875"/>
          <p14:tracePt t="85407" x="2492375" y="4086225"/>
          <p14:tracePt t="85431" x="2492375" y="4092575"/>
          <p14:tracePt t="85446" x="2492375" y="4097338"/>
          <p14:tracePt t="85470" x="2492375" y="4103688"/>
          <p14:tracePt t="85478" x="2492375" y="4108450"/>
          <p14:tracePt t="85494" x="2492375" y="4114800"/>
          <p14:tracePt t="85506" x="2492375" y="4125913"/>
          <p14:tracePt t="85522" x="2492375" y="4132263"/>
          <p14:tracePt t="85539" x="2492375" y="4143375"/>
          <p14:tracePt t="85555" x="2492375" y="4149725"/>
          <p14:tracePt t="85572" x="2492375" y="4154488"/>
          <p14:tracePt t="85589" x="2492375" y="4160838"/>
          <p14:tracePt t="85606" x="2492375" y="4171950"/>
          <p14:tracePt t="85622" x="2492375" y="4178300"/>
          <p14:tracePt t="85639" x="2492375" y="4183063"/>
          <p14:tracePt t="85655" x="2492375" y="4194175"/>
          <p14:tracePt t="85672" x="2497138" y="4206875"/>
          <p14:tracePt t="85689" x="2497138" y="4217988"/>
          <p14:tracePt t="85706" x="2503488" y="4229100"/>
          <p14:tracePt t="85722" x="2503488" y="4240213"/>
          <p14:tracePt t="85739" x="2503488" y="4251325"/>
          <p14:tracePt t="85755" x="2503488" y="4257675"/>
          <p14:tracePt t="85773" x="2503488" y="4268788"/>
          <p14:tracePt t="85789" x="2508250" y="4275138"/>
          <p14:tracePt t="85806" x="2508250" y="4286250"/>
          <p14:tracePt t="85822" x="2508250" y="4292600"/>
          <p14:tracePt t="85839" x="2508250" y="4297363"/>
          <p14:tracePt t="85855" x="2508250" y="4303713"/>
          <p14:tracePt t="85918" x="2508250" y="4308475"/>
          <p14:tracePt t="85927" x="2514600" y="4308475"/>
          <p14:tracePt t="85942" x="2514600" y="4314825"/>
          <p14:tracePt t="85957" x="2520950" y="4321175"/>
          <p14:tracePt t="85972" x="2520950" y="4325938"/>
          <p14:tracePt t="85989" x="2520950" y="4332288"/>
          <p14:tracePt t="87326" x="2520950" y="4337050"/>
          <p14:tracePt t="87334" x="2514600" y="4337050"/>
          <p14:tracePt t="87494" x="2508250" y="4337050"/>
          <p14:tracePt t="87943" x="2514600" y="4337050"/>
          <p14:tracePt t="87958" x="2520950" y="4337050"/>
          <p14:tracePt t="87972" x="2520950" y="4332288"/>
          <p14:tracePt t="87973" x="2525713" y="4325938"/>
          <p14:tracePt t="87989" x="2536825" y="4321175"/>
          <p14:tracePt t="88006" x="2543175" y="4308475"/>
          <p14:tracePt t="88022" x="2560638" y="4303713"/>
          <p14:tracePt t="88039" x="2565400" y="4292600"/>
          <p14:tracePt t="88055" x="2571750" y="4292600"/>
          <p14:tracePt t="88073" x="2578100" y="4292600"/>
          <p14:tracePt t="88089" x="2578100" y="4286250"/>
          <p14:tracePt t="88126" x="2582863" y="4286250"/>
          <p14:tracePt t="88158" x="2589213" y="4286250"/>
          <p14:tracePt t="88198" x="2593975" y="4286250"/>
          <p14:tracePt t="88238" x="2600325" y="4286250"/>
          <p14:tracePt t="88239" x="2606675" y="4286250"/>
          <p14:tracePt t="88255" x="2611438" y="4286250"/>
          <p14:tracePt t="88272" x="2617788" y="4286250"/>
          <p14:tracePt t="88289" x="2622550" y="4286250"/>
          <p14:tracePt t="88305" x="2628900" y="4286250"/>
          <p14:tracePt t="88322" x="2635250" y="4286250"/>
          <p14:tracePt t="88358" x="2640013" y="4286250"/>
          <p14:tracePt t="88359" x="2640013" y="4292600"/>
          <p14:tracePt t="88372" x="2640013" y="4297363"/>
          <p14:tracePt t="88389" x="2651125" y="4297363"/>
          <p14:tracePt t="88406" x="2651125" y="4303713"/>
          <p14:tracePt t="88422" x="2657475" y="4303713"/>
          <p14:tracePt t="88439" x="2657475" y="4308475"/>
          <p14:tracePt t="88558" x="2657475" y="4314825"/>
          <p14:tracePt t="88718" x="2657475" y="4321175"/>
          <p14:tracePt t="88782" x="2657475" y="4325938"/>
          <p14:tracePt t="90598" x="2657475" y="4332288"/>
          <p14:tracePt t="91366" x="2663825" y="4332288"/>
          <p14:tracePt t="91374" x="2668588" y="4332288"/>
          <p14:tracePt t="91390" x="2674938" y="4332288"/>
          <p14:tracePt t="91405" x="2692400" y="4321175"/>
          <p14:tracePt t="91406" x="2725738" y="4314825"/>
          <p14:tracePt t="91422" x="2765425" y="4308475"/>
          <p14:tracePt t="91439" x="2811463" y="4308475"/>
          <p14:tracePt t="91455" x="2851150" y="4308475"/>
          <p14:tracePt t="91472" x="2868613" y="4308475"/>
          <p14:tracePt t="91488" x="2874963" y="4308475"/>
          <p14:tracePt t="91506" x="2879725" y="4308475"/>
          <p14:tracePt t="91590" x="2886075" y="4308475"/>
          <p14:tracePt t="91598" x="2892425" y="4308475"/>
          <p14:tracePt t="91606" x="2897188" y="4308475"/>
          <p14:tracePt t="91662" x="2903538" y="4308475"/>
          <p14:tracePt t="91686" x="2908300" y="4308475"/>
          <p14:tracePt t="91726" x="2914650" y="4308475"/>
          <p14:tracePt t="91750" x="2921000" y="4308475"/>
          <p14:tracePt t="91774" x="2925763" y="4308475"/>
          <p14:tracePt t="91775" x="2932113" y="4308475"/>
          <p14:tracePt t="91788" x="2932113" y="4314825"/>
          <p14:tracePt t="91805" x="2936875" y="4314825"/>
          <p14:tracePt t="91822" x="2943225" y="4314825"/>
          <p14:tracePt t="91886" x="2949575" y="4314825"/>
          <p14:tracePt t="92454" x="2949575" y="4321175"/>
          <p14:tracePt t="92478" x="2949575" y="4325938"/>
          <p14:tracePt t="92490" x="2954338" y="4337050"/>
          <p14:tracePt t="92505" x="2965450" y="4349750"/>
          <p14:tracePt t="92522" x="2965450" y="4354513"/>
          <p14:tracePt t="92538" x="2971800" y="4360863"/>
          <p14:tracePt t="93254" x="2971800" y="4354513"/>
          <p14:tracePt t="93262" x="2971800" y="4349750"/>
          <p14:tracePt t="93406" x="2971800" y="4343400"/>
          <p14:tracePt t="93409" x="2971800" y="4337050"/>
          <p14:tracePt t="93446" x="2971800" y="4332288"/>
          <p14:tracePt t="93542" x="2971800" y="4325938"/>
          <p14:tracePt t="93558" x="2965450" y="4325938"/>
          <p14:tracePt t="93574" x="2965450" y="4321175"/>
          <p14:tracePt t="93598" x="2965450" y="4314825"/>
          <p14:tracePt t="93606" x="2954338" y="4308475"/>
          <p14:tracePt t="93654" x="2949575" y="4308475"/>
          <p14:tracePt t="93710" x="2943225" y="4308475"/>
          <p14:tracePt t="93742" x="2936875" y="4308475"/>
          <p14:tracePt t="93838" x="2932113" y="4308475"/>
          <p14:tracePt t="94102" x="2932113" y="4314825"/>
          <p14:tracePt t="94502" x="2925763" y="4314825"/>
          <p14:tracePt t="94566" x="2921000" y="4314825"/>
          <p14:tracePt t="94614" x="2914650" y="4314825"/>
          <p14:tracePt t="94694" x="2908300" y="4314825"/>
          <p14:tracePt t="95991" x="2914650" y="4314825"/>
          <p14:tracePt t="96007" x="2921000" y="4314825"/>
          <p14:tracePt t="96022" x="2925763" y="4314825"/>
          <p14:tracePt t="96024" x="2943225" y="4314825"/>
          <p14:tracePt t="96039" x="2971800" y="4314825"/>
          <p14:tracePt t="96057" x="3000375" y="4314825"/>
          <p14:tracePt t="96072" x="3028950" y="4314825"/>
          <p14:tracePt t="96089" x="3046413" y="4314825"/>
          <p14:tracePt t="96106" x="3063875" y="4314825"/>
          <p14:tracePt t="96123" x="3068638" y="4314825"/>
          <p14:tracePt t="96139" x="3074988" y="4314825"/>
          <p14:tracePt t="96156" x="3086100" y="4321175"/>
          <p14:tracePt t="96173" x="3092450" y="4321175"/>
          <p14:tracePt t="96190" x="3097213" y="4321175"/>
          <p14:tracePt t="96206" x="3108325" y="4321175"/>
          <p14:tracePt t="96223" x="3114675" y="4321175"/>
          <p14:tracePt t="96239" x="3125788" y="4321175"/>
          <p14:tracePt t="96256" x="3132138" y="4321175"/>
          <p14:tracePt t="96272" x="3143250" y="4321175"/>
          <p14:tracePt t="96290" x="3154363" y="4321175"/>
          <p14:tracePt t="96306" x="3171825" y="4321175"/>
          <p14:tracePt t="96323" x="3182938" y="4321175"/>
          <p14:tracePt t="96339" x="3189288" y="4321175"/>
          <p14:tracePt t="96356" x="3206750" y="4321175"/>
          <p14:tracePt t="96372" x="3222625" y="4321175"/>
          <p14:tracePt t="96390" x="3235325" y="4321175"/>
          <p14:tracePt t="96406" x="3251200" y="4321175"/>
          <p14:tracePt t="96423" x="3263900" y="4321175"/>
          <p14:tracePt t="96439" x="3268663" y="4321175"/>
          <p14:tracePt t="96823" x="3275013" y="4321175"/>
          <p14:tracePt t="96863" x="3279775" y="4321175"/>
          <p14:tracePt t="96873" x="3297238" y="4325938"/>
          <p14:tracePt t="96890" x="3336925" y="4332288"/>
          <p14:tracePt t="96906" x="3371850" y="4332288"/>
          <p14:tracePt t="96923" x="3417888" y="4337050"/>
          <p14:tracePt t="96939" x="3475038" y="4343400"/>
          <p14:tracePt t="96956" x="3525838" y="4349750"/>
          <p14:tracePt t="96972" x="3560763" y="4349750"/>
          <p14:tracePt t="96989" x="3589338" y="4349750"/>
          <p14:tracePt t="97006" x="3611563" y="4349750"/>
          <p14:tracePt t="97023" x="3617913" y="4349750"/>
          <p14:tracePt t="97351" x="3611563" y="4349750"/>
          <p14:tracePt t="97359" x="3594100" y="4349750"/>
          <p14:tracePt t="97375" x="3578225" y="4343400"/>
          <p14:tracePt t="97389" x="3543300" y="4337050"/>
          <p14:tracePt t="97406" x="3475038" y="4332288"/>
          <p14:tracePt t="97423" x="3422650" y="4332288"/>
          <p14:tracePt t="97439" x="3378200" y="4325938"/>
          <p14:tracePt t="97456" x="3325813" y="4325938"/>
          <p14:tracePt t="97472" x="3297238" y="4325938"/>
          <p14:tracePt t="97489" x="3268663" y="4325938"/>
          <p14:tracePt t="97506" x="3240088" y="4325938"/>
          <p14:tracePt t="97522" x="3222625" y="4325938"/>
          <p14:tracePt t="97539" x="3217863" y="4325938"/>
          <p14:tracePt t="97556" x="3206750" y="4325938"/>
          <p14:tracePt t="97572" x="3200400" y="4325938"/>
          <p14:tracePt t="97589" x="3194050" y="4325938"/>
          <p14:tracePt t="97606" x="3182938" y="4337050"/>
          <p14:tracePt t="97623" x="3171825" y="4349750"/>
          <p14:tracePt t="97639" x="3171825" y="4354513"/>
          <p14:tracePt t="97656" x="3171825" y="4360863"/>
          <p14:tracePt t="97672" x="3165475" y="4360863"/>
          <p14:tracePt t="97719" x="3165475" y="4365625"/>
          <p14:tracePt t="97735" x="3165475" y="4371975"/>
          <p14:tracePt t="97740" x="3171825" y="4378325"/>
          <p14:tracePt t="97756" x="3189288" y="4383088"/>
          <p14:tracePt t="97773" x="3206750" y="4394200"/>
          <p14:tracePt t="97789" x="3235325" y="4406900"/>
          <p14:tracePt t="97806" x="3263900" y="4411663"/>
          <p14:tracePt t="97822" x="3303588" y="4411663"/>
          <p14:tracePt t="97840" x="3314700" y="4411663"/>
          <p14:tracePt t="97856" x="3325813" y="4411663"/>
          <p14:tracePt t="97873" x="3332163" y="4406900"/>
          <p14:tracePt t="97889" x="3343275" y="4400550"/>
          <p14:tracePt t="97927" x="3349625" y="4400550"/>
          <p14:tracePt t="97967" x="3349625" y="4394200"/>
          <p14:tracePt t="98510" x="3354388" y="4394200"/>
          <p14:tracePt t="98519" x="3365500" y="4394200"/>
          <p14:tracePt t="98527" x="3429000" y="4389438"/>
          <p14:tracePt t="98539" x="3514725" y="4383088"/>
          <p14:tracePt t="98556" x="3611563" y="4383088"/>
          <p14:tracePt t="98573" x="3708400" y="4383088"/>
          <p14:tracePt t="98589" x="3806825" y="4383088"/>
          <p14:tracePt t="98606" x="3897313" y="4383088"/>
          <p14:tracePt t="98622" x="4017963" y="4383088"/>
          <p14:tracePt t="98639" x="4079875" y="4383088"/>
          <p14:tracePt t="98656" x="4132263" y="4383088"/>
          <p14:tracePt t="98673" x="4178300" y="4383088"/>
          <p14:tracePt t="98689" x="4211638" y="4383088"/>
          <p14:tracePt t="98706" x="4246563" y="4383088"/>
          <p14:tracePt t="98722" x="4279900" y="4383088"/>
          <p14:tracePt t="98739" x="4308475" y="4383088"/>
          <p14:tracePt t="98755" x="4332288" y="4383088"/>
          <p14:tracePt t="98773" x="4365625" y="4383088"/>
          <p14:tracePt t="98789" x="4418013" y="4383088"/>
          <p14:tracePt t="98806" x="4468813" y="4383088"/>
          <p14:tracePt t="98822" x="4554538" y="4394200"/>
          <p14:tracePt t="98839" x="4594225" y="4394200"/>
          <p14:tracePt t="98855" x="4622800" y="4394200"/>
          <p14:tracePt t="98872" x="4646613" y="4394200"/>
          <p14:tracePt t="98889" x="4651375" y="4394200"/>
          <p14:tracePt t="98906" x="4657725" y="4394200"/>
          <p14:tracePt t="98922" x="4664075" y="4394200"/>
          <p14:tracePt t="98939" x="4675188" y="4394200"/>
          <p14:tracePt t="98955" x="4679950" y="4394200"/>
          <p14:tracePt t="98972" x="4692650" y="4389438"/>
          <p14:tracePt t="98989" x="4703763" y="4378325"/>
          <p14:tracePt t="99006" x="4708525" y="4371975"/>
          <p14:tracePt t="99022" x="4721225" y="4354513"/>
          <p14:tracePt t="99039" x="4725988" y="4337050"/>
          <p14:tracePt t="99055" x="4732338" y="4325938"/>
          <p14:tracePt t="99072" x="4737100" y="4308475"/>
          <p14:tracePt t="99089" x="4737100" y="4286250"/>
          <p14:tracePt t="99106" x="4743450" y="4257675"/>
          <p14:tracePt t="99122" x="4743450" y="4240213"/>
          <p14:tracePt t="99139" x="4749800" y="4217988"/>
          <p14:tracePt t="99155" x="4749800" y="4206875"/>
          <p14:tracePt t="99172" x="4749800" y="4194175"/>
          <p14:tracePt t="99189" x="4749800" y="4178300"/>
          <p14:tracePt t="99206" x="4749800" y="4165600"/>
          <p14:tracePt t="99206" x="4749800" y="4160838"/>
          <p14:tracePt t="99223" x="4743450" y="4154488"/>
          <p14:tracePt t="99239" x="4737100" y="4137025"/>
          <p14:tracePt t="99255" x="4725988" y="4125913"/>
          <p14:tracePt t="99272" x="4714875" y="4108450"/>
          <p14:tracePt t="99289" x="4697413" y="4086225"/>
          <p14:tracePt t="99305" x="4675188" y="4064000"/>
          <p14:tracePt t="99323" x="4651375" y="4040188"/>
          <p14:tracePt t="99339" x="4618038" y="4017963"/>
          <p14:tracePt t="99356" x="4583113" y="3994150"/>
          <p14:tracePt t="99372" x="4549775" y="3983038"/>
          <p14:tracePt t="99389" x="4503738" y="3965575"/>
          <p14:tracePt t="99405" x="4451350" y="3949700"/>
          <p14:tracePt t="99405" x="4418013" y="3937000"/>
          <p14:tracePt t="99423" x="4343400" y="3925888"/>
          <p14:tracePt t="99439" x="4264025" y="3914775"/>
          <p14:tracePt t="99456" x="4178300" y="3908425"/>
          <p14:tracePt t="99472" x="4097338" y="3903663"/>
          <p14:tracePt t="99489" x="4022725" y="3903663"/>
          <p14:tracePt t="99505" x="3960813" y="3903663"/>
          <p14:tracePt t="99523" x="3914775" y="3903663"/>
          <p14:tracePt t="99539" x="3863975" y="3903663"/>
          <p14:tracePt t="99556" x="3822700" y="3908425"/>
          <p14:tracePt t="99572" x="3783013" y="3914775"/>
          <p14:tracePt t="99589" x="3754438" y="3914775"/>
          <p14:tracePt t="99605" x="3732213" y="3925888"/>
          <p14:tracePt t="99605" x="3725863" y="3925888"/>
          <p14:tracePt t="99623" x="3714750" y="3932238"/>
          <p14:tracePt t="99639" x="3703638" y="3937000"/>
          <p14:tracePt t="99656" x="3686175" y="3949700"/>
          <p14:tracePt t="99672" x="3663950" y="3965575"/>
          <p14:tracePt t="99689" x="3635375" y="3989388"/>
          <p14:tracePt t="99705" x="3606800" y="4011613"/>
          <p14:tracePt t="99723" x="3582988" y="4029075"/>
          <p14:tracePt t="99739" x="3565525" y="4046538"/>
          <p14:tracePt t="99756" x="3554413" y="4057650"/>
          <p14:tracePt t="99772" x="3543300" y="4075113"/>
          <p14:tracePt t="99789" x="3532188" y="4092575"/>
          <p14:tracePt t="99805" x="3525838" y="4114800"/>
          <p14:tracePt t="99805" x="3521075" y="4121150"/>
          <p14:tracePt t="99823" x="3514725" y="4143375"/>
          <p14:tracePt t="99839" x="3514725" y="4165600"/>
          <p14:tracePt t="99856" x="3514725" y="4194175"/>
          <p14:tracePt t="99872" x="3525838" y="4211638"/>
          <p14:tracePt t="99889" x="3536950" y="4235450"/>
          <p14:tracePt t="99905" x="3549650" y="4257675"/>
          <p14:tracePt t="99923" x="3571875" y="4279900"/>
          <p14:tracePt t="99939" x="3594100" y="4297363"/>
          <p14:tracePt t="99956" x="3622675" y="4308475"/>
          <p14:tracePt t="99972" x="3651250" y="4314825"/>
          <p14:tracePt t="99989" x="3675063" y="4325938"/>
          <p14:tracePt t="100005" x="3697288" y="4332288"/>
          <p14:tracePt t="100005" x="3708400" y="4332288"/>
          <p14:tracePt t="100023" x="3736975" y="4332288"/>
          <p14:tracePt t="100039" x="3778250" y="4337050"/>
          <p14:tracePt t="100056" x="3822700" y="4343400"/>
          <p14:tracePt t="100072" x="3868738" y="4343400"/>
          <p14:tracePt t="100089" x="3908425" y="4343400"/>
          <p14:tracePt t="100105" x="3960813" y="4349750"/>
          <p14:tracePt t="100123" x="4017963" y="4354513"/>
          <p14:tracePt t="100139" x="4075113" y="4360863"/>
          <p14:tracePt t="100156" x="4132263" y="4365625"/>
          <p14:tracePt t="100172" x="4189413" y="4371975"/>
          <p14:tracePt t="100189" x="4229100" y="4378325"/>
          <p14:tracePt t="100205" x="4292600" y="4378325"/>
          <p14:tracePt t="100222" x="4332288" y="4378325"/>
          <p14:tracePt t="100239" x="4371975" y="4378325"/>
          <p14:tracePt t="100256" x="4406900" y="4378325"/>
          <p14:tracePt t="100272" x="4446588" y="4378325"/>
          <p14:tracePt t="100289" x="4486275" y="4378325"/>
          <p14:tracePt t="100305" x="4521200" y="4378325"/>
          <p14:tracePt t="100323" x="4554538" y="4378325"/>
          <p14:tracePt t="100339" x="4589463" y="4378325"/>
          <p14:tracePt t="100356" x="4618038" y="4378325"/>
          <p14:tracePt t="100372" x="4657725" y="4371975"/>
          <p14:tracePt t="100389" x="4686300" y="4365625"/>
          <p14:tracePt t="100405" x="4708525" y="4360863"/>
          <p14:tracePt t="100405" x="4725988" y="4360863"/>
          <p14:tracePt t="100422" x="4754563" y="4360863"/>
          <p14:tracePt t="100439" x="4778375" y="4354513"/>
          <p14:tracePt t="100456" x="4794250" y="4354513"/>
          <p14:tracePt t="100472" x="4800600" y="4354513"/>
          <p14:tracePt t="101334" x="4800600" y="4349750"/>
          <p14:tracePt t="101622" x="4794250" y="4349750"/>
          <p14:tracePt t="101630" x="4789488" y="4354513"/>
          <p14:tracePt t="101703" x="4794250" y="4354513"/>
          <p14:tracePt t="101782" x="4794250" y="4349750"/>
          <p14:tracePt t="101791" x="4800600" y="4349750"/>
          <p14:tracePt t="101797" x="4806950" y="4349750"/>
          <p14:tracePt t="101805" x="4811713" y="4349750"/>
          <p14:tracePt t="101822" x="4822825" y="4349750"/>
          <p14:tracePt t="101839" x="4829175" y="4354513"/>
          <p14:tracePt t="101855" x="4829175" y="4360863"/>
          <p14:tracePt t="101872" x="4835525" y="4371975"/>
          <p14:tracePt t="102510" x="4835525" y="4378325"/>
          <p14:tracePt t="102566" x="4829175" y="4378325"/>
          <p14:tracePt t="102589" x="4829175" y="4383088"/>
          <p14:tracePt t="102590" x="4818063" y="4383088"/>
          <p14:tracePt t="102605" x="4811713" y="4383088"/>
          <p14:tracePt t="102646" x="4811713" y="4389438"/>
          <p14:tracePt t="102655" x="4806950" y="4389438"/>
          <p14:tracePt t="102672" x="4800600" y="4389438"/>
          <p14:tracePt t="102710" x="4800600" y="4394200"/>
          <p14:tracePt t="102718" x="4794250" y="4394200"/>
          <p14:tracePt t="102806" x="4789488" y="4394200"/>
          <p14:tracePt t="102862" x="4783138" y="4389438"/>
          <p14:tracePt t="102870" x="4778375" y="4389438"/>
          <p14:tracePt t="102889" x="4765675" y="4383088"/>
          <p14:tracePt t="102905" x="4749800" y="4383088"/>
          <p14:tracePt t="102922" x="4732338" y="4371975"/>
          <p14:tracePt t="102939" x="4708525" y="4365625"/>
          <p14:tracePt t="102956" x="4679950" y="4360863"/>
          <p14:tracePt t="102972" x="4629150" y="4349750"/>
          <p14:tracePt t="102989" x="4578350" y="4337050"/>
          <p14:tracePt t="103005" x="4537075" y="4321175"/>
          <p14:tracePt t="103023" x="4525963" y="4321175"/>
          <p14:tracePt t="103039" x="4521200" y="4314825"/>
          <p14:tracePt t="103087" x="4514850" y="4314825"/>
          <p14:tracePt t="103087" x="4508500" y="4314825"/>
          <p14:tracePt t="103105" x="4492625" y="4314825"/>
          <p14:tracePt t="103122" x="4486275" y="4314825"/>
          <p14:tracePt t="103139" x="4479925" y="4314825"/>
          <p14:tracePt t="103214" x="4475163" y="4308475"/>
          <p14:tracePt t="103223" x="4468813" y="4308475"/>
          <p14:tracePt t="103223" x="4451350" y="4308475"/>
          <p14:tracePt t="103239" x="4435475" y="4308475"/>
          <p14:tracePt t="103256" x="4422775" y="4308475"/>
          <p14:tracePt t="103273" x="4411663" y="4308475"/>
          <p14:tracePt t="103289" x="4394200" y="4308475"/>
          <p14:tracePt t="103305" x="4383088" y="4308475"/>
          <p14:tracePt t="103390" x="4378325" y="4308475"/>
          <p14:tracePt t="103406" x="4371975" y="4308475"/>
          <p14:tracePt t="103423" x="4360863" y="4308475"/>
          <p14:tracePt t="103423" x="4349750" y="4308475"/>
          <p14:tracePt t="103439" x="4343400" y="4308475"/>
          <p14:tracePt t="103456" x="4332288" y="4308475"/>
          <p14:tracePt t="103472" x="4321175" y="4308475"/>
          <p14:tracePt t="103489" x="4303713" y="4308475"/>
          <p14:tracePt t="103505" x="4279900" y="4314825"/>
          <p14:tracePt t="103523" x="4257675" y="4321175"/>
          <p14:tracePt t="103538" x="4240213" y="4332288"/>
          <p14:tracePt t="103556" x="4217988" y="4343400"/>
          <p14:tracePt t="103572" x="4206875" y="4349750"/>
          <p14:tracePt t="103589" x="4200525" y="4354513"/>
          <p14:tracePt t="103605" x="4194175" y="4354513"/>
          <p14:tracePt t="106446" x="4189413" y="4354513"/>
          <p14:tracePt t="106455" x="4189413" y="4360863"/>
          <p14:tracePt t="106456" x="4154488" y="4365625"/>
          <p14:tracePt t="106472" x="4040188" y="4389438"/>
          <p14:tracePt t="106489" x="3892550" y="4400550"/>
          <p14:tracePt t="106505" x="3679825" y="4406900"/>
          <p14:tracePt t="106522" x="3422650" y="4418013"/>
          <p14:tracePt t="106538" x="3114675" y="4422775"/>
          <p14:tracePt t="106556" x="2794000" y="4435475"/>
          <p14:tracePt t="106572" x="2446338" y="4435475"/>
          <p14:tracePt t="106589" x="2074863" y="4429125"/>
          <p14:tracePt t="106605" x="1720850" y="4418013"/>
          <p14:tracePt t="106605" x="1577975" y="4418013"/>
          <p14:tracePt t="106622" x="1303338" y="4418013"/>
          <p14:tracePt t="106639" x="1063625" y="4418013"/>
          <p14:tracePt t="106655" x="879475" y="4418013"/>
          <p14:tracePt t="106672" x="725488" y="4418013"/>
          <p14:tracePt t="106689" x="593725" y="4418013"/>
          <p14:tracePt t="106705" x="496888" y="4418013"/>
          <p14:tracePt t="106722" x="428625" y="4418013"/>
          <p14:tracePt t="106738" x="406400" y="4418013"/>
          <p14:tracePt t="106755" x="400050" y="4418013"/>
          <p14:tracePt t="106894" x="406400" y="4418013"/>
          <p14:tracePt t="106908" x="411163" y="4418013"/>
          <p14:tracePt t="106922" x="422275" y="4411663"/>
          <p14:tracePt t="106938" x="446088" y="4406900"/>
          <p14:tracePt t="106956" x="468313" y="4406900"/>
          <p14:tracePt t="106972" x="492125" y="4406900"/>
          <p14:tracePt t="106989" x="514350" y="4400550"/>
          <p14:tracePt t="107005" x="520700" y="4394200"/>
          <p14:tracePt t="107005" x="525463" y="4394200"/>
          <p14:tracePt t="107022" x="536575" y="4394200"/>
          <p14:tracePt t="107038" x="549275" y="4394200"/>
          <p14:tracePt t="107055" x="571500" y="4394200"/>
          <p14:tracePt t="107072" x="588963" y="4389438"/>
          <p14:tracePt t="107088" x="600075" y="4389438"/>
          <p14:tracePt t="107105" x="606425" y="4389438"/>
          <p14:tracePt t="107398" x="606425" y="4383088"/>
          <p14:tracePt t="107406" x="617538" y="4383088"/>
          <p14:tracePt t="107407" x="628650" y="4383088"/>
          <p14:tracePt t="107422" x="696913" y="4383088"/>
          <p14:tracePt t="107438" x="771525" y="4383088"/>
          <p14:tracePt t="107455" x="863600" y="4383088"/>
          <p14:tracePt t="107472" x="971550" y="4383088"/>
          <p14:tracePt t="107488" x="1079500" y="4383088"/>
          <p14:tracePt t="107505" x="1177925" y="4383088"/>
          <p14:tracePt t="107522" x="1279525" y="4383088"/>
          <p14:tracePt t="107538" x="1365250" y="4383088"/>
          <p14:tracePt t="107555" x="1446213" y="4383088"/>
          <p14:tracePt t="107572" x="1497013" y="4383088"/>
          <p14:tracePt t="107588" x="1543050" y="4383088"/>
          <p14:tracePt t="107606" x="1560513" y="4383088"/>
          <p14:tracePt t="107622" x="1577975" y="4383088"/>
          <p14:tracePt t="107694" x="1582738" y="4383088"/>
          <p14:tracePt t="107702" x="1589088" y="4383088"/>
          <p14:tracePt t="107705" x="1593850" y="4383088"/>
          <p14:tracePt t="107721" x="1606550" y="4383088"/>
          <p14:tracePt t="107739" x="1635125" y="4383088"/>
          <p14:tracePt t="107755" x="1679575" y="4383088"/>
          <p14:tracePt t="107772" x="1749425" y="4389438"/>
          <p14:tracePt t="107788" x="1851025" y="4394200"/>
          <p14:tracePt t="107805" x="1920875" y="4400550"/>
          <p14:tracePt t="107821" x="1971675" y="4400550"/>
          <p14:tracePt t="107839" x="1982788" y="4400550"/>
          <p14:tracePt t="108190" x="1989138" y="4400550"/>
          <p14:tracePt t="108206" x="1993900" y="4400550"/>
          <p14:tracePt t="108207" x="2028825" y="4400550"/>
          <p14:tracePt t="108222" x="2154238" y="4400550"/>
          <p14:tracePt t="108239" x="2239963" y="4400550"/>
          <p14:tracePt t="108255" x="2314575" y="4400550"/>
          <p14:tracePt t="108272" x="2406650" y="4400550"/>
          <p14:tracePt t="108288" x="2468563" y="4400550"/>
          <p14:tracePt t="108305" x="2497138" y="4400550"/>
          <p14:tracePt t="108321" x="2503488" y="4400550"/>
          <p14:tracePt t="108414" x="2508250" y="4400550"/>
          <p14:tracePt t="108423" x="2520950" y="4400550"/>
          <p14:tracePt t="108438" x="2536825" y="4400550"/>
          <p14:tracePt t="108455" x="2589213" y="4394200"/>
          <p14:tracePt t="108472" x="2686050" y="4394200"/>
          <p14:tracePt t="108488" x="2835275" y="4389438"/>
          <p14:tracePt t="108505" x="3000375" y="4383088"/>
          <p14:tracePt t="108521" x="3154363" y="4365625"/>
          <p14:tracePt t="108539" x="3297238" y="4360863"/>
          <p14:tracePt t="108555" x="3406775" y="4349750"/>
          <p14:tracePt t="108572" x="3492500" y="4349750"/>
          <p14:tracePt t="108588" x="3565525" y="4343400"/>
          <p14:tracePt t="108605" x="3606800" y="4343400"/>
          <p14:tracePt t="108621" x="3622675" y="4343400"/>
          <p14:tracePt t="108926" x="3629025" y="4343400"/>
          <p14:tracePt t="108942" x="3640138" y="4343400"/>
          <p14:tracePt t="108955" x="3657600" y="4343400"/>
          <p14:tracePt t="108955" x="3675063" y="4343400"/>
          <p14:tracePt t="108958" x="3697288" y="4343400"/>
          <p14:tracePt t="108971" x="3765550" y="4343400"/>
          <p14:tracePt t="108988" x="3875088" y="4343400"/>
          <p14:tracePt t="109005" x="4000500" y="4343400"/>
          <p14:tracePt t="109021" x="4194175" y="4343400"/>
          <p14:tracePt t="109039" x="4308475" y="4343400"/>
          <p14:tracePt t="109055" x="4411663" y="4337050"/>
          <p14:tracePt t="109072" x="4508500" y="4337050"/>
          <p14:tracePt t="109088" x="4589463" y="4337050"/>
          <p14:tracePt t="109105" x="4651375" y="4337050"/>
          <p14:tracePt t="109121" x="4697413" y="4337050"/>
          <p14:tracePt t="109138" x="4721225" y="4337050"/>
          <p14:tracePt t="109206" x="4725988" y="4337050"/>
          <p14:tracePt t="109214" x="4732338" y="4337050"/>
          <p14:tracePt t="109222" x="4737100" y="4337050"/>
          <p14:tracePt t="109390" x="4743450" y="4337050"/>
          <p14:tracePt t="113511" x="4737100" y="4337050"/>
          <p14:tracePt t="113513" x="4732338" y="4337050"/>
          <p14:tracePt t="113522" x="4714875" y="4337050"/>
          <p14:tracePt t="113539" x="4697413" y="4337050"/>
          <p14:tracePt t="113556" x="4668838" y="4337050"/>
          <p14:tracePt t="113572" x="4560888" y="4337050"/>
          <p14:tracePt t="113589" x="4435475" y="4343400"/>
          <p14:tracePt t="113605" x="4332288" y="4354513"/>
          <p14:tracePt t="113605" x="4292600" y="4354513"/>
          <p14:tracePt t="113623" x="4189413" y="4365625"/>
          <p14:tracePt t="113639" x="4086225" y="4371975"/>
          <p14:tracePt t="113656" x="3978275" y="4371975"/>
          <p14:tracePt t="113672" x="3868738" y="4371975"/>
          <p14:tracePt t="113689" x="3783013" y="4378325"/>
          <p14:tracePt t="113705" x="3725863" y="4383088"/>
          <p14:tracePt t="113722" x="3663950" y="4394200"/>
          <p14:tracePt t="113739" x="3611563" y="4406900"/>
          <p14:tracePt t="113756" x="3543300" y="4411663"/>
          <p14:tracePt t="113772" x="3475038" y="4422775"/>
          <p14:tracePt t="113789" x="3400425" y="4422775"/>
          <p14:tracePt t="113805" x="3308350" y="4429125"/>
          <p14:tracePt t="113805" x="3251200" y="4435475"/>
          <p14:tracePt t="113823" x="3125788" y="4440238"/>
          <p14:tracePt t="113839" x="3000375" y="4440238"/>
          <p14:tracePt t="113856" x="2868613" y="4446588"/>
          <p14:tracePt t="113872" x="2743200" y="4451350"/>
          <p14:tracePt t="113889" x="2628900" y="4457700"/>
          <p14:tracePt t="113905" x="2508250" y="4457700"/>
          <p14:tracePt t="113922" x="2382838" y="4468813"/>
          <p14:tracePt t="113939" x="2263775" y="4468813"/>
          <p14:tracePt t="113956" x="2143125" y="4464050"/>
          <p14:tracePt t="113972" x="2006600" y="4464050"/>
          <p14:tracePt t="113989" x="1885950" y="4464050"/>
          <p14:tracePt t="114005" x="1778000" y="4464050"/>
          <p14:tracePt t="114005" x="1725613" y="4464050"/>
          <p14:tracePt t="114023" x="1611313" y="4468813"/>
          <p14:tracePt t="114039" x="1503363" y="4475163"/>
          <p14:tracePt t="114056" x="1393825" y="4479925"/>
          <p14:tracePt t="114072" x="1314450" y="4486275"/>
          <p14:tracePt t="114089" x="1250950" y="4486275"/>
          <p14:tracePt t="114105" x="1200150" y="4486275"/>
          <p14:tracePt t="114122" x="1171575" y="4486275"/>
          <p14:tracePt t="114139" x="1154113" y="4486275"/>
          <p14:tracePt t="114156" x="1149350" y="4486275"/>
          <p14:tracePt t="114172" x="1143000" y="4492625"/>
          <p14:tracePt t="114236" x="1136650" y="4492625"/>
          <p14:tracePt t="114239" x="1125538" y="4497388"/>
          <p14:tracePt t="114255" x="1120775" y="4497388"/>
          <p14:tracePt t="114272" x="1108075" y="4497388"/>
          <p14:tracePt t="114289" x="1096963" y="4497388"/>
          <p14:tracePt t="114306" x="1092200" y="4503738"/>
          <p14:tracePt t="114399" x="1103313" y="4503738"/>
          <p14:tracePt t="114404" x="1136650" y="4503738"/>
          <p14:tracePt t="114422" x="1239838" y="4497388"/>
          <p14:tracePt t="114440" x="1325563" y="4497388"/>
          <p14:tracePt t="114455" x="1422400" y="4492625"/>
          <p14:tracePt t="114473" x="1531938" y="4492625"/>
          <p14:tracePt t="114489" x="1639888" y="4492625"/>
          <p14:tracePt t="114506" x="1749425" y="4486275"/>
          <p14:tracePt t="114522" x="1863725" y="4479925"/>
          <p14:tracePt t="114539" x="1949450" y="4475163"/>
          <p14:tracePt t="114555" x="2017713" y="4468813"/>
          <p14:tracePt t="114572" x="2085975" y="4468813"/>
          <p14:tracePt t="114589" x="2136775" y="4468813"/>
          <p14:tracePt t="114606" x="2182813" y="4464050"/>
          <p14:tracePt t="114622" x="2222500" y="4464050"/>
          <p14:tracePt t="114639" x="2257425" y="4457700"/>
          <p14:tracePt t="114656" x="2268538" y="4457700"/>
          <p14:tracePt t="114673" x="2279650" y="4457700"/>
          <p14:tracePt t="114689" x="2297113" y="4457700"/>
          <p14:tracePt t="114706" x="2303463" y="4457700"/>
          <p14:tracePt t="114722" x="2314575" y="4457700"/>
          <p14:tracePt t="114739" x="2325688" y="4451350"/>
          <p14:tracePt t="114855" x="2332038" y="4451350"/>
          <p14:tracePt t="114863" x="2332038" y="4446588"/>
          <p14:tracePt t="115143" x="2332038" y="4440238"/>
          <p14:tracePt t="115163" x="2325688" y="4440238"/>
          <p14:tracePt t="115172" x="2320925" y="4440238"/>
          <p14:tracePt t="115189" x="2314575" y="4435475"/>
          <p14:tracePt t="115206" x="2308225" y="4435475"/>
          <p14:tracePt t="115222" x="2303463" y="4429125"/>
          <p14:tracePt t="115359" x="2308225" y="4429125"/>
          <p14:tracePt t="115372" x="2314575" y="4429125"/>
          <p14:tracePt t="115373" x="2349500" y="4429125"/>
          <p14:tracePt t="115389" x="2393950" y="4422775"/>
          <p14:tracePt t="115406" x="2439988" y="4422775"/>
          <p14:tracePt t="115422" x="2543175" y="4411663"/>
          <p14:tracePt t="115440" x="2635250" y="4406900"/>
          <p14:tracePt t="115455" x="2714625" y="4400550"/>
          <p14:tracePt t="115472" x="2789238" y="4400550"/>
          <p14:tracePt t="115489" x="2868613" y="4394200"/>
          <p14:tracePt t="115505" x="2932113" y="4394200"/>
          <p14:tracePt t="115522" x="2982913" y="4394200"/>
          <p14:tracePt t="115539" x="3006725" y="4394200"/>
          <p14:tracePt t="115555" x="3011488" y="4394200"/>
          <p14:tracePt t="115759" x="3017838" y="4394200"/>
          <p14:tracePt t="115760" x="3022600" y="4394200"/>
          <p14:tracePt t="115772" x="3040063" y="4394200"/>
          <p14:tracePt t="115789" x="3086100" y="4394200"/>
          <p14:tracePt t="115805" x="3149600" y="4394200"/>
          <p14:tracePt t="115822" x="3308350" y="4394200"/>
          <p14:tracePt t="115839" x="3417888" y="4394200"/>
          <p14:tracePt t="115855" x="3525838" y="4394200"/>
          <p14:tracePt t="115872" x="3640138" y="4394200"/>
          <p14:tracePt t="115889" x="3749675" y="4394200"/>
          <p14:tracePt t="115905" x="3829050" y="4394200"/>
          <p14:tracePt t="115923" x="3908425" y="4394200"/>
          <p14:tracePt t="115939" x="3978275" y="4394200"/>
          <p14:tracePt t="115956" x="4029075" y="4394200"/>
          <p14:tracePt t="115972" x="4068763" y="4394200"/>
          <p14:tracePt t="115989" x="4097338" y="4394200"/>
          <p14:tracePt t="116005" x="4125913" y="4394200"/>
          <p14:tracePt t="116005" x="4132263" y="4394200"/>
          <p14:tracePt t="116023" x="4149725" y="4394200"/>
          <p14:tracePt t="116039" x="4160838" y="4394200"/>
          <p14:tracePt t="116056" x="4171950" y="4394200"/>
          <p14:tracePt t="116072" x="4183063" y="4394200"/>
          <p14:tracePt t="116089" x="4189413" y="4394200"/>
          <p14:tracePt t="116105" x="4200525" y="4394200"/>
          <p14:tracePt t="116122" x="4222750" y="4394200"/>
          <p14:tracePt t="116139" x="4235450" y="4394200"/>
          <p14:tracePt t="116156" x="4246563" y="4394200"/>
          <p14:tracePt t="116172" x="4251325" y="4394200"/>
          <p14:tracePt t="117623" x="4246563" y="4394200"/>
          <p14:tracePt t="117630" x="4217988" y="4394200"/>
          <p14:tracePt t="117639" x="4154488" y="4394200"/>
          <p14:tracePt t="117655" x="4068763" y="4394200"/>
          <p14:tracePt t="117672" x="3949700" y="4394200"/>
          <p14:tracePt t="117688" x="3806825" y="4394200"/>
          <p14:tracePt t="117706" x="3640138" y="4389438"/>
          <p14:tracePt t="117722" x="3486150" y="4378325"/>
          <p14:tracePt t="117739" x="3336925" y="4371975"/>
          <p14:tracePt t="117755" x="3189288" y="4365625"/>
          <p14:tracePt t="117772" x="3097213" y="4365625"/>
          <p14:tracePt t="117788" x="3035300" y="4365625"/>
          <p14:tracePt t="117806" x="3000375" y="4365625"/>
          <p14:tracePt t="117822" x="2989263" y="4365625"/>
          <p14:tracePt t="117910" x="2982913" y="4365625"/>
          <p14:tracePt t="118078" x="2982913" y="4360863"/>
          <p14:tracePt t="118086" x="2978150" y="4360863"/>
          <p14:tracePt t="118094" x="2971800" y="4349750"/>
          <p14:tracePt t="118105" x="2965450" y="4337050"/>
          <p14:tracePt t="118122" x="2960688" y="4332288"/>
          <p14:tracePt t="118139" x="2960688" y="4321175"/>
          <p14:tracePt t="118155" x="2954338" y="4308475"/>
          <p14:tracePt t="118172" x="2954338" y="4297363"/>
          <p14:tracePt t="118188" x="2949575" y="4279900"/>
          <p14:tracePt t="118206" x="2943225" y="4268788"/>
          <p14:tracePt t="118222" x="2932113" y="4246563"/>
          <p14:tracePt t="118239" x="2932113" y="4235450"/>
          <p14:tracePt t="118255" x="2925763" y="4229100"/>
          <p14:tracePt t="118272" x="2925763" y="4217988"/>
          <p14:tracePt t="118288" x="2925763" y="4206875"/>
          <p14:tracePt t="118306" x="2914650" y="4194175"/>
          <p14:tracePt t="118322" x="2914650" y="4189413"/>
          <p14:tracePt t="118339" x="2914650" y="4183063"/>
          <p14:tracePt t="118355" x="2908300" y="4178300"/>
          <p14:tracePt t="118372" x="2908300" y="4165600"/>
          <p14:tracePt t="118388" x="2903538" y="4165600"/>
          <p14:tracePt t="118406" x="2903538" y="4160838"/>
          <p14:tracePt t="118534" x="2903538" y="4165600"/>
          <p14:tracePt t="118555" x="2908300" y="4183063"/>
          <p14:tracePt t="118558" x="2932113" y="4222750"/>
          <p14:tracePt t="118572" x="2954338" y="4264025"/>
          <p14:tracePt t="118588" x="2971800" y="4292600"/>
          <p14:tracePt t="118606" x="2982913" y="4303713"/>
          <p14:tracePt t="118622" x="2982913" y="4308475"/>
          <p14:tracePt t="118854" x="2982913" y="4314825"/>
          <p14:tracePt t="118858" x="2978150" y="4321175"/>
          <p14:tracePt t="118872" x="2978150" y="4325938"/>
          <p14:tracePt t="119198" x="2982913" y="4332288"/>
          <p14:tracePt t="119206" x="3035300" y="4343400"/>
          <p14:tracePt t="119206" x="3074988" y="4349750"/>
          <p14:tracePt t="119223" x="3154363" y="4360863"/>
          <p14:tracePt t="119239" x="3235325" y="4365625"/>
          <p14:tracePt t="119256" x="3321050" y="4371975"/>
          <p14:tracePt t="119272" x="3400425" y="4371975"/>
          <p14:tracePt t="119289" x="3468688" y="4371975"/>
          <p14:tracePt t="119305" x="3532188" y="4371975"/>
          <p14:tracePt t="119322" x="3582988" y="4371975"/>
          <p14:tracePt t="119338" x="3629025" y="4371975"/>
          <p14:tracePt t="119356" x="3679825" y="4371975"/>
          <p14:tracePt t="119372" x="3725863" y="4371975"/>
          <p14:tracePt t="119389" x="3778250" y="4371975"/>
          <p14:tracePt t="119405" x="3822700" y="4371975"/>
          <p14:tracePt t="119405" x="3846513" y="4371975"/>
          <p14:tracePt t="119422" x="3886200" y="4360863"/>
          <p14:tracePt t="119438" x="3914775" y="4354513"/>
          <p14:tracePt t="119456" x="3943350" y="4337050"/>
          <p14:tracePt t="119472" x="3960813" y="4325938"/>
          <p14:tracePt t="119489" x="3965575" y="4325938"/>
          <p14:tracePt t="119506" x="3965575" y="4314825"/>
          <p14:tracePt t="119522" x="3965575" y="4308475"/>
          <p14:tracePt t="119538" x="3971925" y="4308475"/>
          <p14:tracePt t="119555" x="3978275" y="4303713"/>
          <p14:tracePt t="119572" x="3978275" y="4292600"/>
          <p14:tracePt t="119589" x="3989388" y="4286250"/>
          <p14:tracePt t="119605" x="3994150" y="4279900"/>
          <p14:tracePt t="119622" x="4000500" y="4275138"/>
          <p14:tracePt t="119639" x="4006850" y="4275138"/>
          <p14:tracePt t="119655" x="4011613" y="4275138"/>
          <p14:tracePt t="119672" x="4017963" y="4275138"/>
          <p14:tracePt t="119689" x="4029075" y="4275138"/>
          <p14:tracePt t="119705" x="4040188" y="4275138"/>
          <p14:tracePt t="119722" x="4051300" y="4275138"/>
          <p14:tracePt t="119738" x="4057650" y="4275138"/>
          <p14:tracePt t="119806" x="4064000" y="4275138"/>
          <p14:tracePt t="119862" x="4068763" y="4275138"/>
          <p14:tracePt t="119872" x="4075113" y="4279900"/>
          <p14:tracePt t="119889" x="4079875" y="4297363"/>
          <p14:tracePt t="119905" x="4092575" y="4314825"/>
          <p14:tracePt t="119922" x="4097338" y="4325938"/>
          <p14:tracePt t="119966" x="4103688" y="4325938"/>
          <p14:tracePt t="119974" x="4103688" y="4332288"/>
          <p14:tracePt t="120102" x="4108450" y="4332288"/>
          <p14:tracePt t="120614" x="4103688" y="4332288"/>
          <p14:tracePt t="120639" x="4097338" y="4332288"/>
          <p14:tracePt t="120640" x="4079875" y="4343400"/>
          <p14:tracePt t="120655" x="4051300" y="4349750"/>
          <p14:tracePt t="120672" x="4022725" y="4365625"/>
          <p14:tracePt t="120688" x="3983038" y="4383088"/>
          <p14:tracePt t="120705" x="3932238" y="4400550"/>
          <p14:tracePt t="120722" x="3886200" y="4422775"/>
          <p14:tracePt t="120738" x="3811588" y="4446588"/>
          <p14:tracePt t="120755" x="3732213" y="4464050"/>
          <p14:tracePt t="120771" x="3657600" y="4479925"/>
          <p14:tracePt t="120788" x="3594100" y="4497388"/>
          <p14:tracePt t="120806" x="3549650" y="4508500"/>
          <p14:tracePt t="120821" x="3514725" y="4525963"/>
          <p14:tracePt t="120839" x="3503613" y="4525963"/>
          <p14:tracePt t="120855" x="3497263" y="4525963"/>
          <p14:tracePt t="120910" x="3497263" y="4532313"/>
          <p14:tracePt t="121054" x="3503613" y="4532313"/>
          <p14:tracePt t="121062" x="3525838" y="4514850"/>
          <p14:tracePt t="121072" x="3571875" y="4492625"/>
          <p14:tracePt t="121088" x="3640138" y="4451350"/>
          <p14:tracePt t="121106" x="3732213" y="4400550"/>
          <p14:tracePt t="121121" x="3835400" y="4343400"/>
          <p14:tracePt t="121139" x="3949700" y="4279900"/>
          <p14:tracePt t="121155" x="4075113" y="4200525"/>
          <p14:tracePt t="121172" x="4200525" y="4132263"/>
          <p14:tracePt t="121188" x="4303713" y="4057650"/>
          <p14:tracePt t="121205" x="4400550" y="4006850"/>
          <p14:tracePt t="121221" x="4503738" y="3925888"/>
          <p14:tracePt t="121239" x="4543425" y="3897313"/>
          <p14:tracePt t="121255" x="4560888" y="3879850"/>
          <p14:tracePt t="121272" x="4572000" y="3875088"/>
          <p14:tracePt t="121288" x="4572000" y="3868738"/>
          <p14:tracePt t="121478" x="4560888" y="3868738"/>
          <p14:tracePt t="121486" x="4537075" y="3886200"/>
          <p14:tracePt t="121489" x="4446588" y="3932238"/>
          <p14:tracePt t="121506" x="4297363" y="4000500"/>
          <p14:tracePt t="121521" x="3994150" y="4121150"/>
          <p14:tracePt t="121539" x="3606800" y="4264025"/>
          <p14:tracePt t="121555" x="3178175" y="4400550"/>
          <p14:tracePt t="121572" x="2782888" y="4492625"/>
          <p14:tracePt t="121588" x="2446338" y="4560888"/>
          <p14:tracePt t="121605" x="2228850" y="4606925"/>
          <p14:tracePt t="121621" x="2057400" y="4635500"/>
          <p14:tracePt t="121639" x="2022475" y="4640263"/>
          <p14:tracePt t="121655" x="2017713" y="4640263"/>
          <p14:tracePt t="121814" x="2022475" y="4640263"/>
          <p14:tracePt t="121822" x="2039938" y="4622800"/>
          <p14:tracePt t="121828" x="2125663" y="4554538"/>
          <p14:tracePt t="121838" x="2297113" y="4451350"/>
          <p14:tracePt t="121855" x="2536825" y="4286250"/>
          <p14:tracePt t="121872" x="2789238" y="4121150"/>
          <p14:tracePt t="121888" x="3017838" y="3965575"/>
          <p14:tracePt t="121905" x="3206750" y="3846513"/>
          <p14:tracePt t="121921" x="3314700" y="3778250"/>
          <p14:tracePt t="121939" x="3371850" y="3736975"/>
          <p14:tracePt t="121955" x="3389313" y="3725863"/>
          <p14:tracePt t="122326" x="3382963" y="3725863"/>
          <p14:tracePt t="122342" x="3378200" y="3725863"/>
          <p14:tracePt t="122355" x="3360738" y="3732213"/>
          <p14:tracePt t="122356" x="3336925" y="3743325"/>
          <p14:tracePt t="122371" x="3303588" y="3749675"/>
          <p14:tracePt t="122388" x="3275013" y="3765550"/>
          <p14:tracePt t="122405" x="3251200" y="3765550"/>
          <p14:tracePt t="122558" x="3251200" y="3771900"/>
          <p14:tracePt t="122574" x="3246438" y="3771900"/>
          <p14:tracePt t="122582" x="3246438" y="3778250"/>
          <p14:tracePt t="122589" x="3235325" y="3783013"/>
          <p14:tracePt t="122605" x="3211513" y="3800475"/>
          <p14:tracePt t="122622" x="3125788" y="3851275"/>
          <p14:tracePt t="122638" x="3051175" y="3903663"/>
          <p14:tracePt t="122655" x="2971800" y="3965575"/>
          <p14:tracePt t="122671" x="2879725" y="4029075"/>
          <p14:tracePt t="122689" x="2782888" y="4086225"/>
          <p14:tracePt t="122705" x="2686050" y="4132263"/>
          <p14:tracePt t="122722" x="2589213" y="4165600"/>
          <p14:tracePt t="122738" x="2508250" y="4189413"/>
          <p14:tracePt t="122755" x="2435225" y="4189413"/>
          <p14:tracePt t="122771" x="2389188" y="4189413"/>
          <p14:tracePt t="122789" x="2343150" y="4189413"/>
          <p14:tracePt t="122805" x="2308225" y="4189413"/>
          <p14:tracePt t="122822" x="2257425" y="4189413"/>
          <p14:tracePt t="122838" x="2217738" y="4189413"/>
          <p14:tracePt t="122855" x="2178050" y="4183063"/>
          <p14:tracePt t="122871" x="2132013" y="4183063"/>
          <p14:tracePt t="122889" x="2085975" y="4183063"/>
          <p14:tracePt t="122905" x="2028825" y="4183063"/>
          <p14:tracePt t="122922" x="1965325" y="4183063"/>
          <p14:tracePt t="122938" x="1897063" y="4189413"/>
          <p14:tracePt t="122955" x="1839913" y="4200525"/>
          <p14:tracePt t="122971" x="1793875" y="4211638"/>
          <p14:tracePt t="122989" x="1760538" y="4229100"/>
          <p14:tracePt t="123005" x="1720850" y="4240213"/>
          <p14:tracePt t="123022" x="1663700" y="4268788"/>
          <p14:tracePt t="123038" x="1639888" y="4286250"/>
          <p14:tracePt t="123056" x="1611313" y="4292600"/>
          <p14:tracePt t="123071" x="1593850" y="4297363"/>
          <p14:tracePt t="123089" x="1577975" y="4303713"/>
          <p14:tracePt t="123105" x="1560513" y="4303713"/>
          <p14:tracePt t="123122" x="1543050" y="4314825"/>
          <p14:tracePt t="123138" x="1525588" y="4321175"/>
          <p14:tracePt t="123155" x="1503363" y="4332288"/>
          <p14:tracePt t="123171" x="1479550" y="4343400"/>
          <p14:tracePt t="123189" x="1468438" y="4349750"/>
          <p14:tracePt t="123205" x="1457325" y="4360863"/>
          <p14:tracePt t="123222" x="1446213" y="4365625"/>
          <p14:tracePt t="123238" x="1439863" y="4365625"/>
          <p14:tracePt t="123255" x="1428750" y="4378325"/>
          <p14:tracePt t="123271" x="1422400" y="4383088"/>
          <p14:tracePt t="123289" x="1417638" y="4383088"/>
          <p14:tracePt t="123305" x="1417638" y="4389438"/>
          <p14:tracePt t="123322" x="1411288" y="4389438"/>
          <p14:tracePt t="123338" x="1406525" y="4389438"/>
          <p14:tracePt t="123382" x="1406525" y="4394200"/>
          <p14:tracePt t="123390" x="1400175" y="4394200"/>
          <p14:tracePt t="124966" x="1393825" y="4394200"/>
          <p14:tracePt t="124974" x="1393825" y="4400550"/>
          <p14:tracePt t="124982" x="1389063" y="4400550"/>
          <p14:tracePt t="125029" x="1389063" y="4406900"/>
          <p14:tracePt t="125358" x="1382713" y="4406900"/>
          <p14:tracePt t="125406" x="1382713" y="4411663"/>
          <p14:tracePt t="125421" x="1382713" y="4418013"/>
          <p14:tracePt t="125510" x="1389063" y="4418013"/>
          <p14:tracePt t="125521" x="1393825" y="4418013"/>
          <p14:tracePt t="125524" x="1406525" y="4418013"/>
          <p14:tracePt t="125538" x="1435100" y="4422775"/>
          <p14:tracePt t="125555" x="1468438" y="4429125"/>
          <p14:tracePt t="125571" x="1503363" y="4440238"/>
          <p14:tracePt t="125588" x="1565275" y="4457700"/>
          <p14:tracePt t="125605" x="1617663" y="4475163"/>
          <p14:tracePt t="125621" x="1708150" y="4497388"/>
          <p14:tracePt t="125639" x="1754188" y="4514850"/>
          <p14:tracePt t="125655" x="1782763" y="4525963"/>
          <p14:tracePt t="125671" x="1811338" y="4537075"/>
          <p14:tracePt t="125688" x="1828800" y="4543425"/>
          <p14:tracePt t="125705" x="1846263" y="4543425"/>
          <p14:tracePt t="125721" x="1863725" y="4543425"/>
          <p14:tracePt t="125738" x="1868488" y="4543425"/>
          <p14:tracePt t="125754" x="1885950" y="4543425"/>
          <p14:tracePt t="125771" x="1908175" y="4543425"/>
          <p14:tracePt t="125789" x="1925638" y="4532313"/>
          <p14:tracePt t="125805" x="1943100" y="4525963"/>
          <p14:tracePt t="125822" x="1965325" y="4521200"/>
          <p14:tracePt t="125838" x="1965325" y="4508500"/>
          <p14:tracePt t="125886" x="1965325" y="4503738"/>
          <p14:tracePt t="125887" x="1971675" y="4503738"/>
          <p14:tracePt t="125904" x="1971675" y="4497388"/>
          <p14:tracePt t="125922" x="1978025" y="4486275"/>
          <p14:tracePt t="125938" x="1982788" y="4475163"/>
          <p14:tracePt t="125955" x="1993900" y="4457700"/>
          <p14:tracePt t="125971" x="1993900" y="4435475"/>
          <p14:tracePt t="125988" x="2006600" y="4418013"/>
          <p14:tracePt t="126004" x="2011363" y="4406900"/>
          <p14:tracePt t="126022" x="2017713" y="4394200"/>
          <p14:tracePt t="126038" x="2022475" y="4389438"/>
          <p14:tracePt t="126055" x="2028825" y="4383088"/>
          <p14:tracePt t="126071" x="2035175" y="4371975"/>
          <p14:tracePt t="126088" x="2039938" y="4365625"/>
          <p14:tracePt t="126105" x="2039938" y="4354513"/>
          <p14:tracePt t="126122" x="2051050" y="4343400"/>
          <p14:tracePt t="126138" x="2057400" y="4325938"/>
          <p14:tracePt t="126155" x="2063750" y="4308475"/>
          <p14:tracePt t="126171" x="2074863" y="4286250"/>
          <p14:tracePt t="126188" x="2079625" y="4264025"/>
          <p14:tracePt t="126204" x="2092325" y="4240213"/>
          <p14:tracePt t="126222" x="2097088" y="4206875"/>
          <p14:tracePt t="126238" x="2103438" y="4160838"/>
          <p14:tracePt t="126255" x="2103438" y="4121150"/>
          <p14:tracePt t="126271" x="2103438" y="4092575"/>
          <p14:tracePt t="126288" x="2103438" y="4051300"/>
          <p14:tracePt t="126304" x="2085975" y="4022725"/>
          <p14:tracePt t="126322" x="2063750" y="3989388"/>
          <p14:tracePt t="126338" x="2035175" y="3949700"/>
          <p14:tracePt t="126355" x="1993900" y="3914775"/>
          <p14:tracePt t="126371" x="1943100" y="3879850"/>
          <p14:tracePt t="126388" x="1879600" y="3840163"/>
          <p14:tracePt t="126404" x="1828800" y="3811588"/>
          <p14:tracePt t="126421" x="1720850" y="3765550"/>
          <p14:tracePt t="126438" x="1651000" y="3743325"/>
          <p14:tracePt t="126455" x="1577975" y="3721100"/>
          <p14:tracePt t="126471" x="1492250" y="3703638"/>
          <p14:tracePt t="126488" x="1422400" y="3686175"/>
          <p14:tracePt t="126504" x="1354138" y="3668713"/>
          <p14:tracePt t="126522" x="1279525" y="3663950"/>
          <p14:tracePt t="126538" x="1211263" y="3651250"/>
          <p14:tracePt t="126555" x="1131888" y="3646488"/>
          <p14:tracePt t="126571" x="1057275" y="3646488"/>
          <p14:tracePt t="126588" x="993775" y="3646488"/>
          <p14:tracePt t="126604" x="949325" y="3646488"/>
          <p14:tracePt t="126604" x="920750" y="3646488"/>
          <p14:tracePt t="126622" x="863600" y="3651250"/>
          <p14:tracePt t="126638" x="806450" y="3657600"/>
          <p14:tracePt t="126655" x="760413" y="3663950"/>
          <p14:tracePt t="126671" x="714375" y="3675063"/>
          <p14:tracePt t="126688" x="679450" y="3675063"/>
          <p14:tracePt t="126704" x="646113" y="3686175"/>
          <p14:tracePt t="126722" x="617538" y="3692525"/>
          <p14:tracePt t="126738" x="593725" y="3697288"/>
          <p14:tracePt t="126755" x="577850" y="3703638"/>
          <p14:tracePt t="126771" x="560388" y="3708400"/>
          <p14:tracePt t="126788" x="536575" y="3725863"/>
          <p14:tracePt t="126804" x="514350" y="3743325"/>
          <p14:tracePt t="126822" x="492125" y="3783013"/>
          <p14:tracePt t="126838" x="485775" y="3817938"/>
          <p14:tracePt t="126855" x="485775" y="3857625"/>
          <p14:tracePt t="126871" x="503238" y="3903663"/>
          <p14:tracePt t="126888" x="520700" y="3937000"/>
          <p14:tracePt t="126904" x="542925" y="3978275"/>
          <p14:tracePt t="126921" x="565150" y="4017963"/>
          <p14:tracePt t="126938" x="600075" y="4086225"/>
          <p14:tracePt t="126955" x="635000" y="4154488"/>
          <p14:tracePt t="126971" x="674688" y="4235450"/>
          <p14:tracePt t="126988" x="714375" y="4303713"/>
          <p14:tracePt t="127004" x="742950" y="4354513"/>
          <p14:tracePt t="127022" x="771525" y="4394200"/>
          <p14:tracePt t="127022" x="793750" y="4422775"/>
          <p14:tracePt t="127038" x="839788" y="4468813"/>
          <p14:tracePt t="127054" x="892175" y="4508500"/>
          <p14:tracePt t="127071" x="960438" y="4549775"/>
          <p14:tracePt t="127088" x="1046163" y="4578350"/>
          <p14:tracePt t="127105" x="1125538" y="4594225"/>
          <p14:tracePt t="127121" x="1200150" y="4600575"/>
          <p14:tracePt t="127138" x="1268413" y="4600575"/>
          <p14:tracePt t="127155" x="1331913" y="4600575"/>
          <p14:tracePt t="127171" x="1406525" y="4600575"/>
          <p14:tracePt t="127188" x="1468438" y="4600575"/>
          <p14:tracePt t="127204" x="1531938" y="4583113"/>
          <p14:tracePt t="127222" x="1622425" y="4560888"/>
          <p14:tracePt t="127238" x="1679575" y="4537075"/>
          <p14:tracePt t="127255" x="1743075" y="4508500"/>
          <p14:tracePt t="127271" x="1811338" y="4479925"/>
          <p14:tracePt t="127288" x="1874838" y="4451350"/>
          <p14:tracePt t="127304" x="1943100" y="4422775"/>
          <p14:tracePt t="127321" x="1993900" y="4400550"/>
          <p14:tracePt t="127338" x="2051050" y="4371975"/>
          <p14:tracePt t="127355" x="2114550" y="4343400"/>
          <p14:tracePt t="127371" x="2178050" y="4321175"/>
          <p14:tracePt t="127388" x="2217738" y="4292600"/>
          <p14:tracePt t="127404" x="2246313" y="4264025"/>
          <p14:tracePt t="127421" x="2274888" y="4235450"/>
          <p14:tracePt t="127438" x="2279650" y="4217988"/>
          <p14:tracePt t="127454" x="2292350" y="4200525"/>
          <p14:tracePt t="127472" x="2292350" y="4178300"/>
          <p14:tracePt t="127488" x="2292350" y="4160838"/>
          <p14:tracePt t="127505" x="2292350" y="4137025"/>
          <p14:tracePt t="127521" x="2279650" y="4114800"/>
          <p14:tracePt t="127538" x="2274888" y="4103688"/>
          <p14:tracePt t="127554" x="2263775" y="4079875"/>
          <p14:tracePt t="127572" x="2251075" y="4068763"/>
          <p14:tracePt t="127588" x="2235200" y="4051300"/>
          <p14:tracePt t="127605" x="2206625" y="4035425"/>
          <p14:tracePt t="127621" x="2149475" y="4011613"/>
          <p14:tracePt t="127639" x="2097088" y="3994150"/>
          <p14:tracePt t="127654" x="2039938" y="3983038"/>
          <p14:tracePt t="127672" x="1989138" y="3978275"/>
          <p14:tracePt t="127688" x="1949450" y="3965575"/>
          <p14:tracePt t="127705" x="1914525" y="3960813"/>
          <p14:tracePt t="127721" x="1885950" y="3954463"/>
          <p14:tracePt t="127738" x="1857375" y="3954463"/>
          <p14:tracePt t="127754" x="1828800" y="3954463"/>
          <p14:tracePt t="127771" x="1806575" y="3949700"/>
          <p14:tracePt t="127788" x="1782763" y="3949700"/>
          <p14:tracePt t="127805" x="1771650" y="3949700"/>
          <p14:tracePt t="127821" x="1765300" y="3949700"/>
          <p14:tracePt t="130911" x="1765300" y="3954463"/>
          <p14:tracePt t="130927" x="1760538" y="3960813"/>
          <p14:tracePt t="130935" x="1760538" y="3965575"/>
          <p14:tracePt t="130939" x="1754188" y="3989388"/>
          <p14:tracePt t="130955" x="1743075" y="4017963"/>
          <p14:tracePt t="130972" x="1736725" y="4046538"/>
          <p14:tracePt t="130988" x="1725613" y="4086225"/>
          <p14:tracePt t="131005" x="1714500" y="4108450"/>
          <p14:tracePt t="131022" x="1708150" y="4143375"/>
          <p14:tracePt t="131039" x="1703388" y="4149725"/>
          <p14:tracePt t="131055" x="1703388" y="4160838"/>
          <p14:tracePt t="131072" x="1697038" y="4165600"/>
          <p14:tracePt t="131088" x="1692275" y="4178300"/>
          <p14:tracePt t="131106" x="1685925" y="4189413"/>
          <p14:tracePt t="131122" x="1679575" y="4206875"/>
          <p14:tracePt t="131139" x="1674813" y="4217988"/>
          <p14:tracePt t="131155" x="1668463" y="4222750"/>
          <p14:tracePt t="131173" x="1663700" y="4235450"/>
          <p14:tracePt t="131189" x="1657350" y="4240213"/>
          <p14:tracePt t="131206" x="1651000" y="4251325"/>
          <p14:tracePt t="131222" x="1646238" y="4268788"/>
          <p14:tracePt t="131239" x="1639888" y="4279900"/>
          <p14:tracePt t="131255" x="1635125" y="4286250"/>
          <p14:tracePt t="131272" x="1628775" y="4303713"/>
          <p14:tracePt t="131288" x="1622425" y="4308475"/>
          <p14:tracePt t="131305" x="1617663" y="4314825"/>
          <p14:tracePt t="131322" x="1611313" y="4325938"/>
          <p14:tracePt t="131339" x="1611313" y="4332288"/>
          <p14:tracePt t="131355" x="1606550" y="4337050"/>
          <p14:tracePt t="131372" x="1600200" y="4343400"/>
          <p14:tracePt t="131388" x="1600200" y="4349750"/>
          <p14:tracePt t="131405" x="1600200" y="4354513"/>
          <p14:tracePt t="131422" x="1593850" y="4360863"/>
          <p14:tracePt t="131439" x="1589088" y="4365625"/>
          <p14:tracePt t="131495" x="1589088" y="4371975"/>
          <p14:tracePt t="131519" x="1589088" y="4378325"/>
          <p14:tracePt t="131527" x="1589088" y="4383088"/>
          <p14:tracePt t="131679" x="1582738" y="4383088"/>
          <p14:tracePt t="131687" x="1582738" y="4389438"/>
          <p14:tracePt t="131692" x="1577975" y="4394200"/>
          <p14:tracePt t="131706" x="1560513" y="4406900"/>
          <p14:tracePt t="131722" x="1536700" y="4418013"/>
          <p14:tracePt t="131739" x="1514475" y="4429125"/>
          <p14:tracePt t="131755" x="1492250" y="4440238"/>
          <p14:tracePt t="131773" x="1457325" y="4446588"/>
          <p14:tracePt t="131788" x="1422400" y="4451350"/>
          <p14:tracePt t="131806" x="1393825" y="4457700"/>
          <p14:tracePt t="131822" x="1331913" y="4464050"/>
          <p14:tracePt t="131839" x="1292225" y="4464050"/>
          <p14:tracePt t="131855" x="1246188" y="4464050"/>
          <p14:tracePt t="131872" x="1193800" y="4464050"/>
          <p14:tracePt t="131888" x="1149350" y="4464050"/>
          <p14:tracePt t="131905" x="1114425" y="4464050"/>
          <p14:tracePt t="131922" x="1074738" y="4464050"/>
          <p14:tracePt t="131939" x="1046163" y="4464050"/>
          <p14:tracePt t="131955" x="1022350" y="4464050"/>
          <p14:tracePt t="131972" x="1000125" y="4464050"/>
          <p14:tracePt t="131988" x="989013" y="4464050"/>
          <p14:tracePt t="132006" x="971550" y="4464050"/>
          <p14:tracePt t="132022" x="960438" y="4464050"/>
          <p14:tracePt t="132039" x="954088" y="4464050"/>
          <p14:tracePt t="132055" x="942975" y="4464050"/>
          <p14:tracePt t="132072" x="936625" y="4464050"/>
          <p14:tracePt t="132088" x="931863" y="4464050"/>
          <p14:tracePt t="132105" x="925513" y="4464050"/>
          <p14:tracePt t="132519" x="931863" y="4464050"/>
          <p14:tracePt t="132521" x="936625" y="4464050"/>
          <p14:tracePt t="132538" x="949325" y="4464050"/>
          <p14:tracePt t="132556" x="965200" y="4464050"/>
          <p14:tracePt t="132572" x="993775" y="4464050"/>
          <p14:tracePt t="132589" x="1028700" y="4464050"/>
          <p14:tracePt t="132605" x="1074738" y="4457700"/>
          <p14:tracePt t="132622" x="1114425" y="4457700"/>
          <p14:tracePt t="132622" x="1136650" y="4457700"/>
          <p14:tracePt t="132639" x="1189038" y="4457700"/>
          <p14:tracePt t="132656" x="1228725" y="4457700"/>
          <p14:tracePt t="132672" x="1274763" y="4457700"/>
          <p14:tracePt t="132689" x="1308100" y="4457700"/>
          <p14:tracePt t="132705" x="1343025" y="4457700"/>
          <p14:tracePt t="132722" x="1354138" y="4457700"/>
          <p14:tracePt t="132738" x="1365250" y="4457700"/>
          <p14:tracePt t="132755" x="1371600" y="4457700"/>
          <p14:tracePt t="133087" x="1377950" y="4457700"/>
          <p14:tracePt t="133088" x="1382713" y="4457700"/>
          <p14:tracePt t="133105" x="1417638" y="4457700"/>
          <p14:tracePt t="133122" x="1479550" y="4446588"/>
          <p14:tracePt t="133138" x="1571625" y="4435475"/>
          <p14:tracePt t="133156" x="1674813" y="4422775"/>
          <p14:tracePt t="133172" x="1793875" y="4411663"/>
          <p14:tracePt t="133189" x="1903413" y="4406900"/>
          <p14:tracePt t="133205" x="2000250" y="4406900"/>
          <p14:tracePt t="133205" x="2039938" y="4406900"/>
          <p14:tracePt t="133223" x="2068513" y="4400550"/>
          <p14:tracePt t="133238" x="2114550" y="4400550"/>
          <p14:tracePt t="133758" x="2120900" y="4400550"/>
          <p14:tracePt t="133771" x="2136775" y="4394200"/>
          <p14:tracePt t="133788" x="2160588" y="4394200"/>
          <p14:tracePt t="133805" x="2193925" y="4394200"/>
          <p14:tracePt t="133822" x="2239963" y="4394200"/>
          <p14:tracePt t="133838" x="2360613" y="4394200"/>
          <p14:tracePt t="133855" x="2468563" y="4394200"/>
          <p14:tracePt t="133871" x="2578100" y="4394200"/>
          <p14:tracePt t="133888" x="2692400" y="4394200"/>
          <p14:tracePt t="133905" x="2800350" y="4394200"/>
          <p14:tracePt t="133922" x="2908300" y="4394200"/>
          <p14:tracePt t="133938" x="3006725" y="4389438"/>
          <p14:tracePt t="133955" x="3092450" y="4389438"/>
          <p14:tracePt t="133971" x="3165475" y="4389438"/>
          <p14:tracePt t="133988" x="3228975" y="4383088"/>
          <p14:tracePt t="134006" x="3275013" y="4383088"/>
          <p14:tracePt t="134021" x="3321050" y="4378325"/>
          <p14:tracePt t="134021" x="3336925" y="4378325"/>
          <p14:tracePt t="134039" x="3365500" y="4378325"/>
          <p14:tracePt t="134055" x="3389313" y="4371975"/>
          <p14:tracePt t="134072" x="3400425" y="4371975"/>
          <p14:tracePt t="134175" x="3406775" y="4371975"/>
          <p14:tracePt t="134223" x="3411538" y="4371975"/>
          <p14:tracePt t="134231" x="3411538" y="4365625"/>
          <p14:tracePt t="134814" x="3417888" y="4365625"/>
          <p14:tracePt t="134854" x="3422650" y="4365625"/>
          <p14:tracePt t="134872" x="3429000" y="4365625"/>
          <p14:tracePt t="134902" x="3435350" y="4365625"/>
          <p14:tracePt t="134983" x="3440113" y="4365625"/>
          <p14:tracePt t="135038" x="3446463" y="4365625"/>
          <p14:tracePt t="135326" x="3451225" y="4365625"/>
          <p14:tracePt t="135338" x="3463925" y="4365625"/>
          <p14:tracePt t="135339" x="3497263" y="4365625"/>
          <p14:tracePt t="135355" x="3536950" y="4365625"/>
          <p14:tracePt t="135372" x="3571875" y="4365625"/>
          <p14:tracePt t="135388" x="3635375" y="4365625"/>
          <p14:tracePt t="135405" x="3697288" y="4365625"/>
          <p14:tracePt t="135421" x="3749675" y="4365625"/>
          <p14:tracePt t="135421" x="3778250" y="4365625"/>
          <p14:tracePt t="135439" x="3817938" y="4365625"/>
          <p14:tracePt t="135455" x="3851275" y="4360863"/>
          <p14:tracePt t="135472" x="3868738" y="4360863"/>
          <p14:tracePt t="135488" x="3879850" y="4360863"/>
          <p14:tracePt t="135526" x="3886200" y="4360863"/>
          <p14:tracePt t="135695" x="3879850" y="4360863"/>
          <p14:tracePt t="135710" x="3875088" y="4360863"/>
          <p14:tracePt t="135726" x="3863975" y="4360863"/>
          <p14:tracePt t="135727" x="3857625" y="4360863"/>
          <p14:tracePt t="135738" x="3851275" y="4360863"/>
          <p14:tracePt t="135756" x="3846513" y="4354513"/>
          <p14:tracePt t="135771" x="3840163" y="4354513"/>
          <p14:tracePt t="135807" x="3835400" y="4354513"/>
          <p14:tracePt t="135807" x="3829050" y="4354513"/>
          <p14:tracePt t="135822" x="3822700" y="4354513"/>
          <p14:tracePt t="135838" x="3811588" y="4354513"/>
          <p14:tracePt t="135855" x="3806825" y="4354513"/>
          <p14:tracePt t="135871" x="3794125" y="4360863"/>
          <p14:tracePt t="135889" x="3783013" y="4365625"/>
          <p14:tracePt t="135905" x="3778250" y="4365625"/>
          <p14:tracePt t="135922" x="3771900" y="4365625"/>
          <p14:tracePt t="136326" x="3778250" y="4365625"/>
          <p14:tracePt t="136334" x="3783013" y="4365625"/>
          <p14:tracePt t="136342" x="3806825" y="4365625"/>
          <p14:tracePt t="136355" x="3846513" y="4365625"/>
          <p14:tracePt t="136371" x="3903663" y="4365625"/>
          <p14:tracePt t="136389" x="3965575" y="4365625"/>
          <p14:tracePt t="136405" x="4046538" y="4371975"/>
          <p14:tracePt t="136422" x="4132263" y="4371975"/>
          <p14:tracePt t="136438" x="4279900" y="4383088"/>
          <p14:tracePt t="136455" x="4389438" y="4394200"/>
          <p14:tracePt t="136471" x="4475163" y="4394200"/>
          <p14:tracePt t="136489" x="4549775" y="4394200"/>
          <p14:tracePt t="136505" x="4594225" y="4394200"/>
          <p14:tracePt t="136522" x="4629150" y="4394200"/>
          <p14:tracePt t="136538" x="4651375" y="4394200"/>
          <p14:tracePt t="136555" x="4664075" y="4394200"/>
          <p14:tracePt t="142286" x="4651375" y="4400550"/>
          <p14:tracePt t="142288" x="4622800" y="4406900"/>
          <p14:tracePt t="142304" x="4589463" y="4411663"/>
          <p14:tracePt t="142322" x="4521200" y="4418013"/>
          <p14:tracePt t="142338" x="4418013" y="4422775"/>
          <p14:tracePt t="142355" x="4308475" y="4422775"/>
          <p14:tracePt t="142371" x="4194175" y="4422775"/>
          <p14:tracePt t="142388" x="4068763" y="4429125"/>
          <p14:tracePt t="142404" x="3943350" y="4429125"/>
          <p14:tracePt t="142421" x="3811588" y="4435475"/>
          <p14:tracePt t="142438" x="3589338" y="4451350"/>
          <p14:tracePt t="142455" x="3429000" y="4457700"/>
          <p14:tracePt t="142471" x="3268663" y="4464050"/>
          <p14:tracePt t="142488" x="3121025" y="4468813"/>
          <p14:tracePt t="142504" x="2978150" y="4479925"/>
          <p14:tracePt t="142521" x="2846388" y="4492625"/>
          <p14:tracePt t="142538" x="2714625" y="4514850"/>
          <p14:tracePt t="142555" x="2565400" y="4521200"/>
          <p14:tracePt t="142571" x="2417763" y="4525963"/>
          <p14:tracePt t="142588" x="2274888" y="4525963"/>
          <p14:tracePt t="142604" x="2154238" y="4525963"/>
          <p14:tracePt t="142621" x="2039938" y="4532313"/>
          <p14:tracePt t="142638" x="1879600" y="4543425"/>
          <p14:tracePt t="142655" x="1778000" y="4549775"/>
          <p14:tracePt t="142671" x="1679575" y="4549775"/>
          <p14:tracePt t="142688" x="1600200" y="4554538"/>
          <p14:tracePt t="142704" x="1531938" y="4554538"/>
          <p14:tracePt t="142721" x="1450975" y="4560888"/>
          <p14:tracePt t="142737" x="1377950" y="4560888"/>
          <p14:tracePt t="142755" x="1303338" y="4560888"/>
          <p14:tracePt t="142771" x="1222375" y="4560888"/>
          <p14:tracePt t="142788" x="1143000" y="4560888"/>
          <p14:tracePt t="142804" x="1063625" y="4560888"/>
          <p14:tracePt t="142821" x="982663" y="4565650"/>
          <p14:tracePt t="142838" x="879475" y="4572000"/>
          <p14:tracePt t="142855" x="811213" y="4578350"/>
          <p14:tracePt t="142871" x="749300" y="4578350"/>
          <p14:tracePt t="142888" x="696913" y="4583113"/>
          <p14:tracePt t="142904" x="663575" y="4583113"/>
          <p14:tracePt t="142921" x="635000" y="4583113"/>
          <p14:tracePt t="142937" x="617538" y="4583113"/>
          <p14:tracePt t="142955" x="606425" y="4583113"/>
          <p14:tracePt t="142971" x="600075" y="4583113"/>
          <p14:tracePt t="142988" x="593725" y="4583113"/>
          <p14:tracePt t="143004" x="582613" y="4583113"/>
          <p14:tracePt t="143021" x="577850" y="4578350"/>
          <p14:tracePt t="143038" x="565150" y="4572000"/>
          <p14:tracePt t="143055" x="560388" y="4572000"/>
          <p14:tracePt t="143071" x="560388" y="4560888"/>
          <p14:tracePt t="143088" x="554038" y="4554538"/>
          <p14:tracePt t="143104" x="536575" y="4537075"/>
          <p14:tracePt t="143121" x="520700" y="4521200"/>
          <p14:tracePt t="143137" x="492125" y="4497388"/>
          <p14:tracePt t="143155" x="463550" y="4468813"/>
          <p14:tracePt t="143171" x="422275" y="4446588"/>
          <p14:tracePt t="143188" x="406400" y="4422775"/>
          <p14:tracePt t="143204" x="377825" y="4400550"/>
          <p14:tracePt t="143221" x="360363" y="4378325"/>
          <p14:tracePt t="143237" x="336550" y="4349750"/>
          <p14:tracePt t="143254" x="331788" y="4337050"/>
          <p14:tracePt t="143271" x="325438" y="4321175"/>
          <p14:tracePt t="143288" x="320675" y="4303713"/>
          <p14:tracePt t="143304" x="314325" y="4279900"/>
          <p14:tracePt t="143322" x="303213" y="4257675"/>
          <p14:tracePt t="143338" x="296863" y="4235450"/>
          <p14:tracePt t="143355" x="285750" y="4222750"/>
          <p14:tracePt t="143371" x="285750" y="4211638"/>
          <p14:tracePt t="143388" x="279400" y="4206875"/>
          <p14:tracePt t="143404" x="274638" y="4200525"/>
          <p14:tracePt t="143494" x="268288" y="4211638"/>
          <p14:tracePt t="143502" x="263525" y="4222750"/>
          <p14:tracePt t="143509" x="250825" y="4246563"/>
          <p14:tracePt t="143521" x="250825" y="4268788"/>
          <p14:tracePt t="143538" x="246063" y="4279900"/>
          <p14:tracePt t="143554" x="239713" y="4297363"/>
          <p14:tracePt t="143571" x="239713" y="4314825"/>
          <p14:tracePt t="143588" x="239713" y="4321175"/>
          <p14:tracePt t="143604" x="239713" y="4332288"/>
          <p14:tracePt t="143622" x="246063" y="4337050"/>
          <p14:tracePt t="143638" x="250825" y="4349750"/>
          <p14:tracePt t="143655" x="257175" y="4354513"/>
          <p14:tracePt t="143671" x="263525" y="4360863"/>
          <p14:tracePt t="143734" x="268288" y="4360863"/>
          <p14:tracePt t="143740" x="274638" y="4360863"/>
          <p14:tracePt t="143754" x="274638" y="4365625"/>
          <p14:tracePt t="143822" x="279400" y="4365625"/>
          <p14:tracePt t="144294" x="279400" y="4371975"/>
          <p14:tracePt t="144310" x="279400" y="4383088"/>
          <p14:tracePt t="144318" x="279400" y="4394200"/>
          <p14:tracePt t="144326" x="279400" y="4422775"/>
          <p14:tracePt t="144338" x="279400" y="4457700"/>
          <p14:tracePt t="144355" x="279400" y="4492625"/>
          <p14:tracePt t="144371" x="279400" y="4525963"/>
          <p14:tracePt t="144387" x="279400" y="4554538"/>
          <p14:tracePt t="144405" x="279400" y="4589463"/>
          <p14:tracePt t="144421" x="279400" y="4635500"/>
          <p14:tracePt t="144421" x="279400" y="4657725"/>
          <p14:tracePt t="144438" x="279400" y="4708525"/>
          <p14:tracePt t="144454" x="279400" y="4754563"/>
          <p14:tracePt t="144471" x="285750" y="4789488"/>
          <p14:tracePt t="144487" x="285750" y="4835525"/>
          <p14:tracePt t="144505" x="285750" y="4868863"/>
          <p14:tracePt t="144521" x="285750" y="4908550"/>
          <p14:tracePt t="144538" x="292100" y="4954588"/>
          <p14:tracePt t="144554" x="292100" y="4994275"/>
          <p14:tracePt t="144571" x="292100" y="5035550"/>
          <p14:tracePt t="144587" x="292100" y="5068888"/>
          <p14:tracePt t="144605" x="292100" y="5097463"/>
          <p14:tracePt t="144621" x="296863" y="5143500"/>
          <p14:tracePt t="144638" x="307975" y="5178425"/>
          <p14:tracePt t="144654" x="314325" y="5200650"/>
          <p14:tracePt t="144671" x="314325" y="5222875"/>
          <p14:tracePt t="144687" x="314325" y="5235575"/>
          <p14:tracePt t="144705" x="314325" y="5246688"/>
          <p14:tracePt t="144721" x="320675" y="5264150"/>
          <p14:tracePt t="144738" x="320675" y="5275263"/>
          <p14:tracePt t="144754" x="320675" y="5280025"/>
          <p14:tracePt t="144790" x="320675" y="5286375"/>
          <p14:tracePt t="144950" x="320675" y="5292725"/>
          <p14:tracePt t="145262" x="320675" y="5286375"/>
          <p14:tracePt t="145278" x="320675" y="5280025"/>
          <p14:tracePt t="145286" x="320675" y="5275263"/>
          <p14:tracePt t="145291" x="320675" y="5264150"/>
          <p14:tracePt t="145304" x="320675" y="5257800"/>
          <p14:tracePt t="145321" x="320675" y="5246688"/>
          <p14:tracePt t="145338" x="320675" y="5240338"/>
          <p14:tracePt t="145354" x="320675" y="5235575"/>
          <p14:tracePt t="145446" x="320675" y="5229225"/>
          <p14:tracePt t="145470" x="320675" y="5222875"/>
          <p14:tracePt t="145486" x="320675" y="5218113"/>
          <p14:tracePt t="145510" x="320675" y="5211763"/>
          <p14:tracePt t="145558" x="320675" y="5207000"/>
          <p14:tracePt t="145574" x="320675" y="5200650"/>
          <p14:tracePt t="145588" x="320675" y="5194300"/>
          <p14:tracePt t="145604" x="314325" y="5189538"/>
          <p14:tracePt t="145621" x="314325" y="5183188"/>
          <p14:tracePt t="145637" x="314325" y="5178425"/>
          <p14:tracePt t="145654" x="314325" y="5172075"/>
          <p14:tracePt t="145958" x="307975" y="5172075"/>
          <p14:tracePt t="145990" x="303213" y="5172075"/>
          <p14:tracePt t="148540" x="303213" y="5178425"/>
          <p14:tracePt t="148559" x="303213" y="5183188"/>
          <p14:tracePt t="148572" x="303213" y="5189538"/>
          <p14:tracePt t="148588" x="303213" y="5200650"/>
          <p14:tracePt t="148605" x="307975" y="5207000"/>
          <p14:tracePt t="148621" x="307975" y="5218113"/>
          <p14:tracePt t="148621" x="314325" y="5222875"/>
          <p14:tracePt t="148639" x="325438" y="5240338"/>
          <p14:tracePt t="148655" x="342900" y="5251450"/>
          <p14:tracePt t="148672" x="360363" y="5268913"/>
          <p14:tracePt t="148688" x="371475" y="5275263"/>
          <p14:tracePt t="148705" x="382588" y="5280025"/>
          <p14:tracePt t="148722" x="393700" y="5286375"/>
          <p14:tracePt t="148738" x="400050" y="5286375"/>
          <p14:tracePt t="148755" x="406400" y="5286375"/>
          <p14:tracePt t="148772" x="406400" y="5292725"/>
          <p14:tracePt t="148788" x="422275" y="5292725"/>
          <p14:tracePt t="148805" x="434975" y="5297488"/>
          <p14:tracePt t="148821" x="457200" y="5303838"/>
          <p14:tracePt t="148838" x="496888" y="5308600"/>
          <p14:tracePt t="148855" x="520700" y="5308600"/>
          <p14:tracePt t="148872" x="560388" y="5308600"/>
          <p14:tracePt t="148888" x="617538" y="5314950"/>
          <p14:tracePt t="148905" x="679450" y="5314950"/>
          <p14:tracePt t="148922" x="749300" y="5314950"/>
          <p14:tracePt t="148938" x="800100" y="5314950"/>
          <p14:tracePt t="148955" x="846138" y="5314950"/>
          <p14:tracePt t="148971" x="896938" y="5314950"/>
          <p14:tracePt t="148988" x="936625" y="5314950"/>
          <p14:tracePt t="149005" x="977900" y="5314950"/>
          <p14:tracePt t="149022" x="1011238" y="5314950"/>
          <p14:tracePt t="149038" x="1028700" y="5314950"/>
          <p14:tracePt t="149055" x="1035050" y="5314950"/>
          <p14:tracePt t="150383" x="1035050" y="5308600"/>
          <p14:tracePt t="150390" x="1035050" y="5297488"/>
          <p14:tracePt t="150407" x="1035050" y="5280025"/>
          <p14:tracePt t="150422" x="1039813" y="5264150"/>
          <p14:tracePt t="150422" x="1039813" y="5251450"/>
          <p14:tracePt t="150439" x="1039813" y="5218113"/>
          <p14:tracePt t="150455" x="1039813" y="5189538"/>
          <p14:tracePt t="150471" x="1039813" y="5160963"/>
          <p14:tracePt t="150488" x="1035050" y="5126038"/>
          <p14:tracePt t="150505" x="1035050" y="5092700"/>
          <p14:tracePt t="150521" x="1028700" y="5064125"/>
          <p14:tracePt t="150538" x="1017588" y="5035550"/>
          <p14:tracePt t="150555" x="1017588" y="5006975"/>
          <p14:tracePt t="150571" x="1011238" y="4989513"/>
          <p14:tracePt t="150588" x="1006475" y="4978400"/>
          <p14:tracePt t="150605" x="1006475" y="4965700"/>
          <p14:tracePt t="150621" x="1006475" y="4960938"/>
          <p14:tracePt t="150638" x="1006475" y="4954588"/>
          <p14:tracePt t="150975" x="1006475" y="4949825"/>
          <p14:tracePt t="150982" x="1006475" y="4943475"/>
          <p14:tracePt t="150992" x="1006475" y="4937125"/>
          <p14:tracePt t="151005" x="1006475" y="4926013"/>
          <p14:tracePt t="151021" x="1011238" y="4897438"/>
          <p14:tracePt t="151021" x="1017588" y="4879975"/>
          <p14:tracePt t="151039" x="1017588" y="4846638"/>
          <p14:tracePt t="151055" x="1022350" y="4811713"/>
          <p14:tracePt t="151072" x="1022350" y="4760913"/>
          <p14:tracePt t="151088" x="1022350" y="4721225"/>
          <p14:tracePt t="151105" x="1022350" y="4679950"/>
          <p14:tracePt t="151121" x="1022350" y="4651375"/>
          <p14:tracePt t="151138" x="1022350" y="4622800"/>
          <p14:tracePt t="151155" x="1022350" y="4611688"/>
          <p14:tracePt t="151172" x="1017588" y="4600575"/>
          <p14:tracePt t="151188" x="1017588" y="4594225"/>
          <p14:tracePt t="151239" x="1017588" y="4589463"/>
          <p14:tracePt t="151255" x="1017588" y="4583113"/>
          <p14:tracePt t="151335" x="1017588" y="4578350"/>
          <p14:tracePt t="151359" x="1017588" y="4572000"/>
          <p14:tracePt t="151383" x="1017588" y="4565650"/>
          <p14:tracePt t="151395" x="1017588" y="4560888"/>
          <p14:tracePt t="151423" x="1017588" y="4554538"/>
          <p14:tracePt t="151454" x="1017588" y="4549775"/>
          <p14:tracePt t="151471" x="1017588" y="4543425"/>
          <p14:tracePt t="151511" x="1017588" y="4537075"/>
          <p14:tracePt t="151521" x="1017588" y="4532313"/>
          <p14:tracePt t="151567" x="1017588" y="4525963"/>
          <p14:tracePt t="151575" x="1017588" y="4521200"/>
          <p14:tracePt t="151623" x="1017588" y="4514850"/>
          <p14:tracePt t="151663" x="1017588" y="4508500"/>
          <p14:tracePt t="151687" x="1017588" y="4503738"/>
          <p14:tracePt t="151705" x="1011238" y="4503738"/>
          <p14:tracePt t="151705" x="993775" y="4497388"/>
          <p14:tracePt t="151721" x="965200" y="4492625"/>
          <p14:tracePt t="151738" x="920750" y="4486275"/>
          <p14:tracePt t="151755" x="874713" y="4479925"/>
          <p14:tracePt t="151772" x="817563" y="4479925"/>
          <p14:tracePt t="151788" x="754063" y="4479925"/>
          <p14:tracePt t="151805" x="679450" y="4479925"/>
          <p14:tracePt t="151821" x="628650" y="4479925"/>
          <p14:tracePt t="151821" x="600075" y="4479925"/>
          <p14:tracePt t="151839" x="554038" y="4479925"/>
          <p14:tracePt t="151855" x="520700" y="4479925"/>
          <p14:tracePt t="151871" x="485775" y="4479925"/>
          <p14:tracePt t="151888" x="463550" y="4486275"/>
          <p14:tracePt t="151905" x="439738" y="4486275"/>
          <p14:tracePt t="151921" x="411163" y="4486275"/>
          <p14:tracePt t="151938" x="382588" y="4486275"/>
          <p14:tracePt t="151955" x="360363" y="4486275"/>
          <p14:tracePt t="151972" x="331788" y="4486275"/>
          <p14:tracePt t="151988" x="307975" y="4486275"/>
          <p14:tracePt t="152005" x="296863" y="4486275"/>
          <p14:tracePt t="152021" x="292100" y="4486275"/>
          <p14:tracePt t="152135" x="285750" y="4486275"/>
          <p14:tracePt t="152598" x="296863" y="4486275"/>
          <p14:tracePt t="152606" x="307975" y="4486275"/>
          <p14:tracePt t="152622" x="331788" y="4486275"/>
          <p14:tracePt t="152638" x="382588" y="4486275"/>
          <p14:tracePt t="152655" x="450850" y="4492625"/>
          <p14:tracePt t="152671" x="531813" y="4508500"/>
          <p14:tracePt t="152688" x="617538" y="4525963"/>
          <p14:tracePt t="152704" x="714375" y="4549775"/>
          <p14:tracePt t="152722" x="822325" y="4583113"/>
          <p14:tracePt t="152738" x="920750" y="4629150"/>
          <p14:tracePt t="152755" x="1017588" y="4686300"/>
          <p14:tracePt t="152771" x="1114425" y="4749800"/>
          <p14:tracePt t="152789" x="1200150" y="4800600"/>
          <p14:tracePt t="152804" x="1274763" y="4851400"/>
          <p14:tracePt t="152822" x="1336675" y="4892675"/>
          <p14:tracePt t="152838" x="1417638" y="4949825"/>
          <p14:tracePt t="152855" x="1457325" y="4983163"/>
          <p14:tracePt t="152871" x="1497013" y="5011738"/>
          <p14:tracePt t="152888" x="1525588" y="5029200"/>
          <p14:tracePt t="152904" x="1536700" y="5046663"/>
          <p14:tracePt t="152922" x="1554163" y="5057775"/>
          <p14:tracePt t="152938" x="1560513" y="5068888"/>
          <p14:tracePt t="152955" x="1565275" y="5075238"/>
          <p14:tracePt t="152971" x="1571625" y="5086350"/>
          <p14:tracePt t="152988" x="1577975" y="5092700"/>
          <p14:tracePt t="153004" x="1577975" y="5097463"/>
          <p14:tracePt t="153021" x="1582738" y="5097463"/>
          <p14:tracePt t="153038" x="1606550" y="5121275"/>
          <p14:tracePt t="153055" x="1628775" y="5143500"/>
          <p14:tracePt t="153071" x="1651000" y="5160963"/>
          <p14:tracePt t="153088" x="1668463" y="5172075"/>
          <p14:tracePt t="153104" x="1674813" y="5172075"/>
          <p14:tracePt t="153143" x="1679575" y="5172075"/>
          <p14:tracePt t="153174" x="1685925" y="5172075"/>
          <p14:tracePt t="153270" x="1685925" y="5165725"/>
          <p14:tracePt t="153277" x="1685925" y="5160963"/>
          <p14:tracePt t="153288" x="1685925" y="5154613"/>
          <p14:tracePt t="153305" x="1685925" y="5143500"/>
          <p14:tracePt t="153321" x="1685925" y="5137150"/>
          <p14:tracePt t="153338" x="1679575" y="5132388"/>
          <p14:tracePt t="153430" x="1679575" y="5126038"/>
          <p14:tracePt t="153438" x="1679575" y="5121275"/>
          <p14:tracePt t="153798" x="1679575" y="5114925"/>
          <p14:tracePt t="153805" x="1679575" y="5108575"/>
          <p14:tracePt t="153821" x="1679575" y="5097463"/>
          <p14:tracePt t="153862" x="1679575" y="5092700"/>
          <p14:tracePt t="153870" x="1685925" y="5080000"/>
          <p14:tracePt t="153888" x="1685925" y="5075238"/>
          <p14:tracePt t="153905" x="1685925" y="5068888"/>
          <p14:tracePt t="153921" x="1685925" y="5064125"/>
          <p14:tracePt t="153938" x="1685925" y="5057775"/>
          <p14:tracePt t="154487" x="1692275" y="5057775"/>
          <p14:tracePt t="154751" x="1692275" y="5051425"/>
          <p14:tracePt t="155510" x="1692275" y="5046663"/>
          <p14:tracePt t="155521" x="1692275" y="5040313"/>
          <p14:tracePt t="155566" x="1692275" y="5035550"/>
          <p14:tracePt t="155790" x="1692275" y="5040313"/>
          <p14:tracePt t="155804" x="1692275" y="5046663"/>
          <p14:tracePt t="155821" x="1692275" y="5051425"/>
          <p14:tracePt t="155894" x="1697038" y="5057775"/>
          <p14:tracePt t="155902" x="1708150" y="5064125"/>
          <p14:tracePt t="155910" x="1765300" y="5075238"/>
          <p14:tracePt t="155921" x="1892300" y="5097463"/>
          <p14:tracePt t="155938" x="2051050" y="5108575"/>
          <p14:tracePt t="155955" x="2279650" y="5121275"/>
          <p14:tracePt t="155971" x="2549525" y="5121275"/>
          <p14:tracePt t="155988" x="2811463" y="5121275"/>
          <p14:tracePt t="156004" x="3006725" y="5114925"/>
          <p14:tracePt t="156022" x="3132138" y="5108575"/>
          <p14:tracePt t="156038" x="3240088" y="5092700"/>
          <p14:tracePt t="156055" x="3257550" y="5086350"/>
          <p14:tracePt t="156071" x="3263900" y="5086350"/>
          <p14:tracePt t="156126" x="3263900" y="5080000"/>
          <p14:tracePt t="156383" x="3268663" y="5080000"/>
          <p14:tracePt t="156390" x="3275013" y="5080000"/>
          <p14:tracePt t="156398" x="3303588" y="5080000"/>
          <p14:tracePt t="156406" x="3389313" y="5086350"/>
          <p14:tracePt t="156421" x="3514725" y="5097463"/>
          <p14:tracePt t="156438" x="3749675" y="5097463"/>
          <p14:tracePt t="156455" x="3903663" y="5097463"/>
          <p14:tracePt t="156471" x="4035425" y="5097463"/>
          <p14:tracePt t="156488" x="4143375" y="5092700"/>
          <p14:tracePt t="156504" x="4222750" y="5086350"/>
          <p14:tracePt t="156521" x="4268788" y="5086350"/>
          <p14:tracePt t="156538" x="4292600" y="5080000"/>
          <p14:tracePt t="156555" x="4303713" y="5080000"/>
          <p14:tracePt t="156571" x="4308475" y="5075238"/>
          <p14:tracePt t="156588" x="4314825" y="5075238"/>
          <p14:tracePt t="156638" x="4321175" y="5075238"/>
          <p14:tracePt t="156643" x="4332288" y="5075238"/>
          <p14:tracePt t="156655" x="4360863" y="5075238"/>
          <p14:tracePt t="156671" x="4383088" y="5068888"/>
          <p14:tracePt t="156688" x="4394200" y="5064125"/>
          <p14:tracePt t="156704" x="4400550" y="5064125"/>
          <p14:tracePt t="157638" x="4394200" y="5064125"/>
          <p14:tracePt t="157639" x="4389438" y="5064125"/>
          <p14:tracePt t="157662" x="4383088" y="5064125"/>
          <p14:tracePt t="157671" x="4371975" y="5064125"/>
          <p14:tracePt t="157687" x="4365625" y="5064125"/>
          <p14:tracePt t="157705" x="4343400" y="5068888"/>
          <p14:tracePt t="157721" x="4314825" y="5068888"/>
          <p14:tracePt t="157738" x="4257675" y="5075238"/>
          <p14:tracePt t="157754" x="4165600" y="5080000"/>
          <p14:tracePt t="157771" x="4022725" y="5086350"/>
          <p14:tracePt t="157787" x="3840163" y="5097463"/>
          <p14:tracePt t="157805" x="3646488" y="5103813"/>
          <p14:tracePt t="157821" x="3378200" y="5132388"/>
          <p14:tracePt t="157838" x="2925763" y="5137150"/>
          <p14:tracePt t="157854" x="2582863" y="5165725"/>
          <p14:tracePt t="157871" x="2222500" y="5189538"/>
          <p14:tracePt t="157887" x="1914525" y="5207000"/>
          <p14:tracePt t="157905" x="1668463" y="5218113"/>
          <p14:tracePt t="157921" x="1479550" y="5229225"/>
          <p14:tracePt t="157938" x="1320800" y="5240338"/>
          <p14:tracePt t="157954" x="1182688" y="5246688"/>
          <p14:tracePt t="157971" x="1063625" y="5246688"/>
          <p14:tracePt t="157987" x="960438" y="5246688"/>
          <p14:tracePt t="158005" x="885825" y="5251450"/>
          <p14:tracePt t="158021" x="835025" y="5251450"/>
          <p14:tracePt t="158021" x="811213" y="5251450"/>
          <p14:tracePt t="158038" x="782638" y="5257800"/>
          <p14:tracePt t="158055" x="765175" y="5257800"/>
          <p14:tracePt t="160654" x="765175" y="5251450"/>
          <p14:tracePt t="160694" x="765175" y="5246688"/>
          <p14:tracePt t="160950" x="771525" y="5246688"/>
          <p14:tracePt t="160961" x="777875" y="5240338"/>
          <p14:tracePt t="160990" x="782638" y="5235575"/>
          <p14:tracePt t="160991" x="788988" y="5235575"/>
          <p14:tracePt t="161004" x="800100" y="5218113"/>
          <p14:tracePt t="161021" x="817563" y="5200650"/>
          <p14:tracePt t="161038" x="828675" y="5172075"/>
          <p14:tracePt t="161054" x="835025" y="5126038"/>
          <p14:tracePt t="161071" x="835025" y="5068888"/>
          <p14:tracePt t="161088" x="828675" y="5011738"/>
          <p14:tracePt t="161104" x="811213" y="4960938"/>
          <p14:tracePt t="161121" x="788988" y="4908550"/>
          <p14:tracePt t="161138" x="765175" y="4868863"/>
          <p14:tracePt t="161154" x="736600" y="4822825"/>
          <p14:tracePt t="161171" x="703263" y="4778375"/>
          <p14:tracePt t="161187" x="650875" y="4743450"/>
          <p14:tracePt t="161204" x="606425" y="4703763"/>
          <p14:tracePt t="161220" x="565150" y="4675188"/>
          <p14:tracePt t="161220" x="542925" y="4664075"/>
          <p14:tracePt t="161238" x="503238" y="4635500"/>
          <p14:tracePt t="161254" x="463550" y="4606925"/>
          <p14:tracePt t="161271" x="428625" y="4578350"/>
          <p14:tracePt t="161287" x="388938" y="4554538"/>
          <p14:tracePt t="161304" x="349250" y="4525963"/>
          <p14:tracePt t="161321" x="325438" y="4508500"/>
          <p14:tracePt t="161338" x="296863" y="4486275"/>
          <p14:tracePt t="161354" x="279400" y="4468813"/>
          <p14:tracePt t="161371" x="274638" y="4464050"/>
          <p14:tracePt t="161387" x="268288" y="4451350"/>
          <p14:tracePt t="161404" x="268288" y="4446588"/>
          <p14:tracePt t="161420" x="268288" y="4435475"/>
          <p14:tracePt t="161438" x="263525" y="4422775"/>
          <p14:tracePt t="161454" x="263525" y="4418013"/>
          <p14:tracePt t="161471" x="263525" y="4411663"/>
          <p14:tracePt t="161487" x="263525" y="4406900"/>
          <p14:tracePt t="161504" x="263525" y="4400550"/>
          <p14:tracePt t="161521" x="263525" y="4394200"/>
          <p14:tracePt t="161538" x="263525" y="4389438"/>
          <p14:tracePt t="161554" x="263525" y="4383088"/>
          <p14:tracePt t="161571" x="263525" y="4371975"/>
          <p14:tracePt t="161614" x="263525" y="4365625"/>
          <p14:tracePt t="161638" x="263525" y="4360863"/>
          <p14:tracePt t="161639" x="263525" y="4354513"/>
          <p14:tracePt t="161942" x="263525" y="4360863"/>
          <p14:tracePt t="161970" x="263525" y="4378325"/>
          <p14:tracePt t="161971" x="263525" y="4394200"/>
          <p14:tracePt t="161987" x="263525" y="4422775"/>
          <p14:tracePt t="162004" x="263525" y="4451350"/>
          <p14:tracePt t="162020" x="263525" y="4492625"/>
          <p14:tracePt t="162037" x="268288" y="4554538"/>
          <p14:tracePt t="162054" x="274638" y="4594225"/>
          <p14:tracePt t="162071" x="274638" y="4629150"/>
          <p14:tracePt t="162087" x="274638" y="4664075"/>
          <p14:tracePt t="162105" x="274638" y="4692650"/>
          <p14:tracePt t="162120" x="274638" y="4714875"/>
          <p14:tracePt t="162137" x="279400" y="4737100"/>
          <p14:tracePt t="162154" x="285750" y="4760913"/>
          <p14:tracePt t="162171" x="292100" y="4778375"/>
          <p14:tracePt t="162188" x="292100" y="4794250"/>
          <p14:tracePt t="162204" x="296863" y="4811713"/>
          <p14:tracePt t="162221" x="296863" y="4822825"/>
          <p14:tracePt t="162237" x="303213" y="4829175"/>
          <p14:tracePt t="162255" x="303213" y="4840288"/>
          <p14:tracePt t="162310" x="303213" y="4846638"/>
          <p14:tracePt t="163326" x="307975" y="4846638"/>
          <p14:tracePt t="163454" x="314325" y="4846638"/>
          <p14:tracePt t="163462" x="314325" y="4840288"/>
          <p14:tracePt t="163474" x="320675" y="4835525"/>
          <p14:tracePt t="163487" x="325438" y="4835525"/>
          <p14:tracePt t="163504" x="331788" y="4835525"/>
          <p14:tracePt t="163521" x="336550" y="4829175"/>
          <p14:tracePt t="163537" x="342900" y="4829175"/>
          <p14:tracePt t="163554" x="349250" y="4822825"/>
          <p14:tracePt t="163570" x="360363" y="4822825"/>
          <p14:tracePt t="163587" x="365125" y="4818063"/>
          <p14:tracePt t="163604" x="371475" y="4811713"/>
          <p14:tracePt t="163638" x="377825" y="4811713"/>
          <p14:tracePt t="163639" x="377825" y="4806950"/>
          <p14:tracePt t="163814" x="382588" y="4806950"/>
          <p14:tracePt t="163862" x="382588" y="4800600"/>
          <p14:tracePt t="163862" x="388938" y="4800600"/>
          <p14:tracePt t="163870" x="406400" y="4783138"/>
          <p14:tracePt t="163887" x="428625" y="4765675"/>
          <p14:tracePt t="163904" x="463550" y="4737100"/>
          <p14:tracePt t="163920" x="503238" y="4708525"/>
          <p14:tracePt t="163937" x="549275" y="4664075"/>
          <p14:tracePt t="163954" x="582613" y="4629150"/>
          <p14:tracePt t="163971" x="606425" y="4594225"/>
          <p14:tracePt t="163987" x="628650" y="4578350"/>
          <p14:tracePt t="164004" x="639763" y="4549775"/>
          <p14:tracePt t="164020" x="650875" y="4537075"/>
          <p14:tracePt t="164038" x="657225" y="4525963"/>
          <p14:tracePt t="164078" x="663575" y="4525963"/>
          <p14:tracePt t="164086" x="663575" y="4514850"/>
          <p14:tracePt t="164104" x="668338" y="4514850"/>
          <p14:tracePt t="164120" x="668338" y="4508500"/>
          <p14:tracePt t="164138" x="674688" y="4503738"/>
          <p14:tracePt t="164174" x="674688" y="4497388"/>
          <p14:tracePt t="164174" x="679450" y="4492625"/>
          <p14:tracePt t="164206" x="679450" y="4486275"/>
          <p14:tracePt t="164222" x="685800" y="4486275"/>
          <p14:tracePt t="164238" x="685800" y="4479925"/>
          <p14:tracePt t="164239" x="692150" y="4479925"/>
          <p14:tracePt t="164254" x="692150" y="4475163"/>
          <p14:tracePt t="164271" x="696913" y="4475163"/>
          <p14:tracePt t="164287" x="703263" y="4468813"/>
          <p14:tracePt t="164304" x="720725" y="4457700"/>
          <p14:tracePt t="164320" x="731838" y="4451350"/>
          <p14:tracePt t="164337" x="749300" y="4440238"/>
          <p14:tracePt t="164354" x="765175" y="4429125"/>
          <p14:tracePt t="164371" x="782638" y="4411663"/>
          <p14:tracePt t="164387" x="800100" y="4394200"/>
          <p14:tracePt t="164404" x="811213" y="4383088"/>
          <p14:tracePt t="164420" x="822325" y="4365625"/>
          <p14:tracePt t="164438" x="828675" y="4354513"/>
          <p14:tracePt t="164454" x="828675" y="4343400"/>
          <p14:tracePt t="164471" x="835025" y="4337050"/>
          <p14:tracePt t="164487" x="835025" y="4325938"/>
          <p14:tracePt t="164504" x="835025" y="4314825"/>
          <p14:tracePt t="164520" x="839788" y="4297363"/>
          <p14:tracePt t="164538" x="839788" y="4279900"/>
          <p14:tracePt t="164554" x="846138" y="4268788"/>
          <p14:tracePt t="164571" x="846138" y="4246563"/>
          <p14:tracePt t="164587" x="846138" y="4229100"/>
          <p14:tracePt t="164604" x="850900" y="4211638"/>
          <p14:tracePt t="164620" x="857250" y="4194175"/>
          <p14:tracePt t="164637" x="863600" y="4183063"/>
          <p14:tracePt t="164654" x="863600" y="4178300"/>
          <p14:tracePt t="164806" x="863600" y="4171950"/>
          <p14:tracePt t="164830" x="863600" y="4165600"/>
          <p14:tracePt t="164854" x="863600" y="4160838"/>
          <p14:tracePt t="164886" x="863600" y="4154488"/>
          <p14:tracePt t="164893" x="857250" y="4149725"/>
          <p14:tracePt t="164904" x="850900" y="4143375"/>
          <p14:tracePt t="164920" x="846138" y="4137025"/>
          <p14:tracePt t="165094" x="846138" y="4132263"/>
          <p14:tracePt t="165104" x="839788" y="4132263"/>
          <p14:tracePt t="165104" x="839788" y="4125913"/>
          <p14:tracePt t="165120" x="835025" y="4125913"/>
          <p14:tracePt t="165137" x="835025" y="4114800"/>
          <p14:tracePt t="165154" x="828675" y="4114800"/>
          <p14:tracePt t="165170" x="822325" y="4108450"/>
          <p14:tracePt t="165207" x="822325" y="4103688"/>
          <p14:tracePt t="165287" x="817563" y="4097338"/>
          <p14:tracePt t="165290" x="817563" y="4092575"/>
          <p14:tracePt t="165305" x="806450" y="4092575"/>
          <p14:tracePt t="165321" x="806450" y="4086225"/>
          <p14:tracePt t="165359" x="800100" y="4086225"/>
          <p14:tracePt t="165431" x="793750" y="4086225"/>
          <p14:tracePt t="165671" x="800100" y="4086225"/>
          <p14:tracePt t="165727" x="806450" y="4086225"/>
          <p14:tracePt t="165751" x="811213" y="4086225"/>
          <p14:tracePt t="165783" x="817563" y="4086225"/>
          <p14:tracePt t="165855" x="822325" y="4086225"/>
          <p14:tracePt t="165886" x="828675" y="4086225"/>
          <p14:tracePt t="165887" x="828675" y="4079875"/>
          <p14:tracePt t="165905" x="835025" y="4075113"/>
          <p14:tracePt t="165951" x="839788" y="4075113"/>
          <p14:tracePt t="165969" x="839788" y="4068763"/>
          <p14:tracePt t="165991" x="846138" y="4068763"/>
          <p14:tracePt t="166007" x="850900" y="4064000"/>
          <p14:tracePt t="166031" x="857250" y="4064000"/>
          <p14:tracePt t="166039" x="857250" y="4057650"/>
          <p14:tracePt t="166079" x="857250" y="4051300"/>
          <p14:tracePt t="166703" x="857250" y="4057650"/>
          <p14:tracePt t="166709" x="857250" y="4064000"/>
          <p14:tracePt t="166721" x="857250" y="4068763"/>
          <p14:tracePt t="166738" x="857250" y="4079875"/>
          <p14:tracePt t="166755" x="857250" y="4092575"/>
          <p14:tracePt t="166771" x="857250" y="4103688"/>
          <p14:tracePt t="166788" x="857250" y="4114800"/>
          <p14:tracePt t="166804" x="857250" y="4132263"/>
          <p14:tracePt t="166822" x="857250" y="4143375"/>
          <p14:tracePt t="166838" x="857250" y="4160838"/>
          <p14:tracePt t="166855" x="857250" y="4178300"/>
          <p14:tracePt t="166871" x="857250" y="4200525"/>
          <p14:tracePt t="166888" x="857250" y="4217988"/>
          <p14:tracePt t="166905" x="850900" y="4235450"/>
          <p14:tracePt t="166921" x="846138" y="4251325"/>
          <p14:tracePt t="166938" x="846138" y="4268788"/>
          <p14:tracePt t="166955" x="839788" y="4286250"/>
          <p14:tracePt t="166971" x="839788" y="4297363"/>
          <p14:tracePt t="166988" x="828675" y="4308475"/>
          <p14:tracePt t="167004" x="822325" y="4321175"/>
          <p14:tracePt t="167021" x="817563" y="4332288"/>
          <p14:tracePt t="167038" x="811213" y="4343400"/>
          <p14:tracePt t="167055" x="811213" y="4349750"/>
          <p14:tracePt t="167071" x="806450" y="4349750"/>
          <p14:tracePt t="167088" x="806450" y="4354513"/>
          <p14:tracePt t="167104" x="800100" y="4354513"/>
          <p14:tracePt t="167143" x="800100" y="4360863"/>
          <p14:tracePt t="167155" x="793750" y="4360863"/>
          <p14:tracePt t="167207" x="788988" y="4360863"/>
          <p14:tracePt t="167208" x="788988" y="4365625"/>
          <p14:tracePt t="167221" x="782638" y="4371975"/>
          <p14:tracePt t="167263" x="777875" y="4371975"/>
          <p14:tracePt t="168263" x="777875" y="4378325"/>
          <p14:tracePt t="168279" x="777875" y="4383088"/>
          <p14:tracePt t="168289" x="777875" y="4394200"/>
          <p14:tracePt t="168305" x="777875" y="4406900"/>
          <p14:tracePt t="168321" x="777875" y="4411663"/>
          <p14:tracePt t="168338" x="777875" y="4422775"/>
          <p14:tracePt t="168354" x="777875" y="4429125"/>
          <p14:tracePt t="168371" x="782638" y="4429125"/>
          <p14:tracePt t="168388" x="782638" y="4435475"/>
          <p14:tracePt t="168405" x="782638" y="4451350"/>
          <p14:tracePt t="168421" x="788988" y="4468813"/>
          <p14:tracePt t="168438" x="793750" y="4486275"/>
          <p14:tracePt t="168454" x="800100" y="4514850"/>
          <p14:tracePt t="168471" x="806450" y="4525963"/>
          <p14:tracePt t="168488" x="806450" y="4532313"/>
          <p14:tracePt t="168742" x="811213" y="4532313"/>
          <p14:tracePt t="168775" x="817563" y="4532313"/>
          <p14:tracePt t="168823" x="822325" y="4532313"/>
          <p14:tracePt t="169751" x="828675" y="4532313"/>
          <p14:tracePt t="169958" x="828675" y="4525963"/>
          <p14:tracePt t="169974" x="817563" y="4521200"/>
          <p14:tracePt t="169988" x="811213" y="4521200"/>
          <p14:tracePt t="170004" x="793750" y="4514850"/>
          <p14:tracePt t="170021" x="777875" y="4508500"/>
          <p14:tracePt t="170038" x="760413" y="4508500"/>
          <p14:tracePt t="170055" x="754063" y="4503738"/>
          <p14:tracePt t="170198" x="749300" y="4503738"/>
          <p14:tracePt t="170246" x="742950" y="4503738"/>
          <p14:tracePt t="170254" x="731838" y="4503738"/>
          <p14:tracePt t="170272" x="725488" y="4503738"/>
          <p14:tracePt t="170486" x="720725" y="4503738"/>
          <p14:tracePt t="170490" x="714375" y="4497388"/>
          <p14:tracePt t="170505" x="708025" y="4492625"/>
          <p14:tracePt t="170521" x="703263" y="4492625"/>
          <p14:tracePt t="170538" x="696913" y="4486275"/>
          <p14:tracePt t="170554" x="692150" y="4479925"/>
          <p14:tracePt t="170571" x="685800" y="4479925"/>
          <p14:tracePt t="170903" x="685800" y="4475163"/>
          <p14:tracePt t="170926" x="692150" y="4468813"/>
          <p14:tracePt t="170937" x="696913" y="4464050"/>
          <p14:tracePt t="170938" x="703263" y="4451350"/>
          <p14:tracePt t="170954" x="720725" y="4429125"/>
          <p14:tracePt t="170971" x="736600" y="4406900"/>
          <p14:tracePt t="170987" x="754063" y="4378325"/>
          <p14:tracePt t="171005" x="760413" y="4360863"/>
          <p14:tracePt t="171021" x="771525" y="4325938"/>
          <p14:tracePt t="171038" x="777875" y="4292600"/>
          <p14:tracePt t="171054" x="782638" y="4235450"/>
          <p14:tracePt t="171071" x="793750" y="4183063"/>
          <p14:tracePt t="171087" x="806450" y="4132263"/>
          <p14:tracePt t="171105" x="811213" y="4086225"/>
          <p14:tracePt t="171121" x="811213" y="4051300"/>
          <p14:tracePt t="171138" x="811213" y="4017963"/>
          <p14:tracePt t="171154" x="811213" y="3994150"/>
          <p14:tracePt t="171171" x="806450" y="3978275"/>
          <p14:tracePt t="171187" x="800100" y="3960813"/>
          <p14:tracePt t="171205" x="788988" y="3949700"/>
          <p14:tracePt t="171221" x="777875" y="3937000"/>
          <p14:tracePt t="171221" x="771525" y="3937000"/>
          <p14:tracePt t="171239" x="765175" y="3932238"/>
          <p14:tracePt t="171254" x="749300" y="3925888"/>
          <p14:tracePt t="171271" x="742950" y="3925888"/>
          <p14:tracePt t="171350" x="736600" y="3925888"/>
          <p14:tracePt t="171361" x="725488" y="3932238"/>
          <p14:tracePt t="171371" x="708025" y="3949700"/>
          <p14:tracePt t="171388" x="696913" y="3989388"/>
          <p14:tracePt t="171405" x="679450" y="4029075"/>
          <p14:tracePt t="171421" x="674688" y="4068763"/>
          <p14:tracePt t="171438" x="674688" y="4121150"/>
          <p14:tracePt t="171454" x="674688" y="4171950"/>
          <p14:tracePt t="171471" x="674688" y="4194175"/>
          <p14:tracePt t="171487" x="674688" y="4217988"/>
          <p14:tracePt t="171504" x="674688" y="4229100"/>
          <p14:tracePt t="171521" x="674688" y="4246563"/>
          <p14:tracePt t="171538" x="679450" y="4264025"/>
          <p14:tracePt t="171554" x="685800" y="4275138"/>
          <p14:tracePt t="171571" x="685800" y="4286250"/>
          <p14:tracePt t="171587" x="692150" y="4292600"/>
          <p14:tracePt t="171605" x="696913" y="4303713"/>
          <p14:tracePt t="172142" x="703263" y="4303713"/>
          <p14:tracePt t="172150" x="708025" y="4303713"/>
          <p14:tracePt t="172155" x="760413" y="4303713"/>
          <p14:tracePt t="172171" x="863600" y="4308475"/>
          <p14:tracePt t="172188" x="982663" y="4308475"/>
          <p14:tracePt t="172204" x="1114425" y="4308475"/>
          <p14:tracePt t="172221" x="1239838" y="4308475"/>
          <p14:tracePt t="172237" x="1428750" y="4314825"/>
          <p14:tracePt t="172255" x="1536700" y="4314825"/>
          <p14:tracePt t="172271" x="1639888" y="4325938"/>
          <p14:tracePt t="172288" x="1720850" y="4325938"/>
          <p14:tracePt t="172304" x="1782763" y="4325938"/>
          <p14:tracePt t="172321" x="1828800" y="4325938"/>
          <p14:tracePt t="172337" x="1885950" y="4325938"/>
          <p14:tracePt t="172354" x="1943100" y="4325938"/>
          <p14:tracePt t="172371" x="2006600" y="4325938"/>
          <p14:tracePt t="172388" x="2079625" y="4332288"/>
          <p14:tracePt t="172404" x="2149475" y="4332288"/>
          <p14:tracePt t="172421" x="2228850" y="4332288"/>
          <p14:tracePt t="172437" x="2320925" y="4332288"/>
          <p14:tracePt t="172455" x="2360613" y="4332288"/>
          <p14:tracePt t="172471" x="2365375" y="4332288"/>
          <p14:tracePt t="172750" x="2365375" y="4325938"/>
          <p14:tracePt t="172766" x="2365375" y="4321175"/>
          <p14:tracePt t="172780" x="2365375" y="4308475"/>
          <p14:tracePt t="172787" x="2365375" y="4297363"/>
          <p14:tracePt t="172804" x="2365375" y="4268788"/>
          <p14:tracePt t="172821" x="2371725" y="4246563"/>
          <p14:tracePt t="172837" x="2371725" y="4206875"/>
          <p14:tracePt t="172855" x="2371725" y="4171950"/>
          <p14:tracePt t="172871" x="2371725" y="4143375"/>
          <p14:tracePt t="172888" x="2371725" y="4121150"/>
          <p14:tracePt t="172904" x="2371725" y="4097338"/>
          <p14:tracePt t="172921" x="2371725" y="4079875"/>
          <p14:tracePt t="172937" x="2371725" y="4057650"/>
          <p14:tracePt t="172955" x="2371725" y="4046538"/>
          <p14:tracePt t="172971" x="2371725" y="4035425"/>
          <p14:tracePt t="173183" x="2371725" y="4040188"/>
          <p14:tracePt t="173193" x="2371725" y="4046538"/>
          <p14:tracePt t="173206" x="2371725" y="4057650"/>
          <p14:tracePt t="173221" x="2371725" y="4079875"/>
          <p14:tracePt t="173237" x="2371725" y="4108450"/>
          <p14:tracePt t="173255" x="2371725" y="4132263"/>
          <p14:tracePt t="173271" x="2371725" y="4154488"/>
          <p14:tracePt t="173287" x="2371725" y="4171950"/>
          <p14:tracePt t="173304" x="2371725" y="4189413"/>
          <p14:tracePt t="173321" x="2371725" y="4206875"/>
          <p14:tracePt t="173337" x="2378075" y="4229100"/>
          <p14:tracePt t="173354" x="2378075" y="4240213"/>
          <p14:tracePt t="173371" x="2382838" y="4246563"/>
          <p14:tracePt t="173387" x="2382838" y="4251325"/>
          <p14:tracePt t="173966" x="2389188" y="4257675"/>
          <p14:tracePt t="173974" x="2400300" y="4257675"/>
          <p14:tracePt t="173975" x="2428875" y="4264025"/>
          <p14:tracePt t="173987" x="2508250" y="4275138"/>
          <p14:tracePt t="174004" x="2617788" y="4286250"/>
          <p14:tracePt t="174021" x="2754313" y="4292600"/>
          <p14:tracePt t="174038" x="2892425" y="4308475"/>
          <p14:tracePt t="174054" x="3097213" y="4314825"/>
          <p14:tracePt t="174071" x="3211513" y="4325938"/>
          <p14:tracePt t="174087" x="3325813" y="4337050"/>
          <p14:tracePt t="174105" x="3411538" y="4349750"/>
          <p14:tracePt t="174121" x="3492500" y="4365625"/>
          <p14:tracePt t="174138" x="3560763" y="4383088"/>
          <p14:tracePt t="174154" x="3629025" y="4394200"/>
          <p14:tracePt t="174171" x="3686175" y="4400550"/>
          <p14:tracePt t="174187" x="3732213" y="4400550"/>
          <p14:tracePt t="174204" x="3760788" y="4400550"/>
          <p14:tracePt t="174221" x="3789363" y="4400550"/>
          <p14:tracePt t="174238" x="3817938" y="4400550"/>
          <p14:tracePt t="174254" x="3846513" y="4400550"/>
          <p14:tracePt t="174272" x="3868738" y="4400550"/>
          <p14:tracePt t="174287" x="3892550" y="4400550"/>
          <p14:tracePt t="174304" x="3897313" y="4400550"/>
          <p14:tracePt t="174321" x="3903663" y="4400550"/>
          <p14:tracePt t="174374" x="3908425" y="4400550"/>
          <p14:tracePt t="174390" x="3914775" y="4394200"/>
          <p14:tracePt t="174404" x="3925888" y="4394200"/>
          <p14:tracePt t="174421" x="3937000" y="4383088"/>
          <p14:tracePt t="174438" x="3949700" y="4378325"/>
          <p14:tracePt t="174454" x="3971925" y="4371975"/>
          <p14:tracePt t="174471" x="3983038" y="4365625"/>
          <p14:tracePt t="174487" x="3994150" y="4365625"/>
          <p14:tracePt t="174504" x="4000500" y="4360863"/>
          <p14:tracePt t="174521" x="4006850" y="4354513"/>
          <p14:tracePt t="174590" x="4011613" y="4354513"/>
          <p14:tracePt t="174750" x="4017963" y="4354513"/>
          <p14:tracePt t="174758" x="4029075" y="4354513"/>
          <p14:tracePt t="174771" x="4051300" y="4360863"/>
          <p14:tracePt t="174787" x="4092575" y="4365625"/>
          <p14:tracePt t="174804" x="4132263" y="4371975"/>
          <p14:tracePt t="174820" x="4171950" y="4371975"/>
          <p14:tracePt t="174838" x="4200525" y="4371975"/>
          <p14:tracePt t="174854" x="4222750" y="4371975"/>
          <p14:tracePt t="175150" x="4222750" y="4378325"/>
          <p14:tracePt t="175174" x="4222750" y="4383088"/>
          <p14:tracePt t="175175" x="4222750" y="4389438"/>
          <p14:tracePt t="175366" x="4217988" y="4389438"/>
          <p14:tracePt t="175371" x="4217988" y="4383088"/>
          <p14:tracePt t="175388" x="4211638" y="4378325"/>
          <p14:tracePt t="175404" x="4206875" y="4371975"/>
          <p14:tracePt t="175421" x="4206875" y="4360863"/>
          <p14:tracePt t="175437" x="4200525" y="4349750"/>
          <p14:tracePt t="175437" x="4194175" y="4343400"/>
          <p14:tracePt t="175454" x="4189413" y="4332288"/>
          <p14:tracePt t="175470" x="4183063" y="4321175"/>
          <p14:tracePt t="175488" x="4171950" y="4303713"/>
          <p14:tracePt t="175504" x="4165600" y="4292600"/>
          <p14:tracePt t="175521" x="4154488" y="4279900"/>
          <p14:tracePt t="175537" x="4149725" y="4264025"/>
          <p14:tracePt t="175554" x="4137025" y="4251325"/>
          <p14:tracePt t="175570" x="4132263" y="4246563"/>
          <p14:tracePt t="175588" x="4125913" y="4240213"/>
          <p14:tracePt t="175604" x="4121150" y="4229100"/>
          <p14:tracePt t="175621" x="4114800" y="4229100"/>
          <p14:tracePt t="175637" x="4103688" y="4217988"/>
          <p14:tracePt t="177646" x="4097338" y="4217988"/>
          <p14:tracePt t="177654" x="4097338" y="4222750"/>
          <p14:tracePt t="177662" x="4092575" y="4222750"/>
          <p14:tracePt t="177671" x="4086225" y="4229100"/>
          <p14:tracePt t="177687" x="4079875" y="4229100"/>
          <p14:tracePt t="177704" x="4068763" y="4235450"/>
          <p14:tracePt t="177720" x="4057650" y="4240213"/>
          <p14:tracePt t="177738" x="4046538" y="4240213"/>
          <p14:tracePt t="177754" x="4035425" y="4246563"/>
          <p14:tracePt t="177771" x="4017963" y="4246563"/>
          <p14:tracePt t="177787" x="4006850" y="4251325"/>
          <p14:tracePt t="177804" x="3994150" y="4257675"/>
          <p14:tracePt t="177821" x="3978275" y="4257675"/>
          <p14:tracePt t="177838" x="3943350" y="4264025"/>
          <p14:tracePt t="177854" x="3908425" y="4268788"/>
          <p14:tracePt t="177871" x="3886200" y="4275138"/>
          <p14:tracePt t="177887" x="3863975" y="4286250"/>
          <p14:tracePt t="177904" x="3846513" y="4292600"/>
          <p14:tracePt t="177920" x="3835400" y="4292600"/>
          <p14:tracePt t="177938" x="3829050" y="4292600"/>
          <p14:tracePt t="177954" x="3822700" y="4292600"/>
          <p14:tracePt t="178038" x="3817938" y="4292600"/>
          <p14:tracePt t="178044" x="3811588" y="4292600"/>
          <p14:tracePt t="178060" x="3794125" y="4292600"/>
          <p14:tracePt t="178070" x="3783013" y="4292600"/>
          <p14:tracePt t="178087" x="3760788" y="4292600"/>
          <p14:tracePt t="178104" x="3736975" y="4297363"/>
          <p14:tracePt t="178120" x="3721100" y="4297363"/>
          <p14:tracePt t="178137" x="3708400" y="4303713"/>
          <p14:tracePt t="178154" x="3703638" y="4303713"/>
          <p14:tracePt t="178170" x="3703638" y="4308475"/>
          <p14:tracePt t="178254" x="3697288" y="4308475"/>
          <p14:tracePt t="178310" x="3692525" y="4308475"/>
          <p14:tracePt t="178318" x="3692525" y="4303713"/>
          <p14:tracePt t="178320" x="3679825" y="4297363"/>
          <p14:tracePt t="178338" x="3663950" y="4292600"/>
          <p14:tracePt t="178354" x="3651250" y="4292600"/>
          <p14:tracePt t="178370" x="3646488" y="4292600"/>
          <p14:tracePt t="178387" x="3635375" y="4292600"/>
          <p14:tracePt t="178404" x="3606800" y="4292600"/>
          <p14:tracePt t="178420" x="3582988" y="4292600"/>
          <p14:tracePt t="178437" x="3554413" y="4292600"/>
          <p14:tracePt t="178454" x="3508375" y="4286250"/>
          <p14:tracePt t="178471" x="3475038" y="4286250"/>
          <p14:tracePt t="178487" x="3435350" y="4286250"/>
          <p14:tracePt t="178504" x="3394075" y="4286250"/>
          <p14:tracePt t="178520" x="3336925" y="4286250"/>
          <p14:tracePt t="178537" x="3279775" y="4292600"/>
          <p14:tracePt t="178554" x="3211513" y="4297363"/>
          <p14:tracePt t="178570" x="3143250" y="4303713"/>
          <p14:tracePt t="178587" x="3040063" y="4308475"/>
          <p14:tracePt t="178604" x="2914650" y="4325938"/>
          <p14:tracePt t="178620" x="2771775" y="4337050"/>
          <p14:tracePt t="178638" x="2422525" y="4365625"/>
          <p14:tracePt t="178671" x="2274888" y="4383088"/>
          <p14:tracePt t="178687" x="2125663" y="4389438"/>
          <p14:tracePt t="178704" x="1993900" y="4394200"/>
          <p14:tracePt t="178720" x="1868488" y="4400550"/>
          <p14:tracePt t="178737" x="1760538" y="4406900"/>
          <p14:tracePt t="178754" x="1663700" y="4418013"/>
          <p14:tracePt t="178770" x="1582738" y="4418013"/>
          <p14:tracePt t="178787" x="1497013" y="4422775"/>
          <p14:tracePt t="178803" x="1435100" y="4422775"/>
          <p14:tracePt t="178821" x="1382713" y="4429125"/>
          <p14:tracePt t="178837" x="1343025" y="4435475"/>
          <p14:tracePt t="178837" x="1320800" y="4435475"/>
          <p14:tracePt t="178854" x="1274763" y="4435475"/>
          <p14:tracePt t="178870" x="1239838" y="4440238"/>
          <p14:tracePt t="178887" x="1200150" y="4440238"/>
          <p14:tracePt t="178903" x="1165225" y="4440238"/>
          <p14:tracePt t="178921" x="1125538" y="4446588"/>
          <p14:tracePt t="178937" x="1074738" y="4451350"/>
          <p14:tracePt t="178954" x="1011238" y="4457700"/>
          <p14:tracePt t="178970" x="936625" y="4457700"/>
          <p14:tracePt t="178987" x="868363" y="4457700"/>
          <p14:tracePt t="179003" x="793750" y="4464050"/>
          <p14:tracePt t="179021" x="731838" y="4464050"/>
          <p14:tracePt t="179037" x="668338" y="4464050"/>
          <p14:tracePt t="179037" x="646113" y="4464050"/>
          <p14:tracePt t="179054" x="593725" y="4464050"/>
          <p14:tracePt t="179070" x="560388" y="4464050"/>
          <p14:tracePt t="179087" x="531813" y="4464050"/>
          <p14:tracePt t="179103" x="508000" y="4464050"/>
          <p14:tracePt t="179120" x="485775" y="4464050"/>
          <p14:tracePt t="179137" x="463550" y="4468813"/>
          <p14:tracePt t="179154" x="446088" y="4468813"/>
          <p14:tracePt t="179170" x="428625" y="4468813"/>
          <p14:tracePt t="179187" x="422275" y="4468813"/>
          <p14:tracePt t="179203" x="417513" y="4468813"/>
          <p14:tracePt t="179220" x="411163" y="4468813"/>
          <p14:tracePt t="179398" x="417513" y="4468813"/>
          <p14:tracePt t="179420" x="422275" y="4468813"/>
          <p14:tracePt t="179421" x="450850" y="4468813"/>
          <p14:tracePt t="179437" x="496888" y="4468813"/>
          <p14:tracePt t="179437" x="525463" y="4468813"/>
          <p14:tracePt t="179454" x="582613" y="4464050"/>
          <p14:tracePt t="179470" x="650875" y="4464050"/>
          <p14:tracePt t="179488" x="703263" y="4464050"/>
          <p14:tracePt t="179504" x="777875" y="4464050"/>
          <p14:tracePt t="179521" x="857250" y="4464050"/>
          <p14:tracePt t="179537" x="954088" y="4464050"/>
          <p14:tracePt t="179554" x="1074738" y="4464050"/>
          <p14:tracePt t="179570" x="1189038" y="4464050"/>
          <p14:tracePt t="179587" x="1308100" y="4464050"/>
          <p14:tracePt t="179603" x="1422400" y="4464050"/>
          <p14:tracePt t="179621" x="1554163" y="4464050"/>
          <p14:tracePt t="179637" x="1720850" y="4464050"/>
          <p14:tracePt t="179637" x="1800225" y="4464050"/>
          <p14:tracePt t="179654" x="1965325" y="4464050"/>
          <p14:tracePt t="179670" x="2136775" y="4464050"/>
          <p14:tracePt t="179687" x="2314575" y="4464050"/>
          <p14:tracePt t="179703" x="2497138" y="4457700"/>
          <p14:tracePt t="179720" x="2679700" y="4451350"/>
          <p14:tracePt t="179737" x="2886075" y="4451350"/>
          <p14:tracePt t="179754" x="3097213" y="4446588"/>
          <p14:tracePt t="179770" x="3325813" y="4435475"/>
          <p14:tracePt t="179787" x="3521075" y="4435475"/>
          <p14:tracePt t="179803" x="3697288" y="4435475"/>
          <p14:tracePt t="179821" x="3851275" y="4435475"/>
          <p14:tracePt t="179837" x="4011613" y="4435475"/>
          <p14:tracePt t="179854" x="4097338" y="4435475"/>
          <p14:tracePt t="179870" x="4171950" y="4435475"/>
          <p14:tracePt t="179887" x="4235450" y="4435475"/>
          <p14:tracePt t="179903" x="4275138" y="4435475"/>
          <p14:tracePt t="179920" x="4308475" y="4435475"/>
          <p14:tracePt t="179937" x="4321175" y="4435475"/>
          <p14:tracePt t="179954" x="4325938" y="4435475"/>
          <p14:tracePt t="180142" x="4321175" y="4435475"/>
          <p14:tracePt t="180158" x="4308475" y="4435475"/>
          <p14:tracePt t="180170" x="4292600" y="4435475"/>
          <p14:tracePt t="180172" x="4235450" y="4435475"/>
          <p14:tracePt t="180187" x="4137025" y="4440238"/>
          <p14:tracePt t="180203" x="4006850" y="4464050"/>
          <p14:tracePt t="180220" x="3857625" y="4486275"/>
          <p14:tracePt t="180237" x="3589338" y="4525963"/>
          <p14:tracePt t="180254" x="3360738" y="4560888"/>
          <p14:tracePt t="180270" x="3108325" y="4594225"/>
          <p14:tracePt t="180287" x="2822575" y="4629150"/>
          <p14:tracePt t="180303" x="2543175" y="4646613"/>
          <p14:tracePt t="180320" x="2274888" y="4679950"/>
          <p14:tracePt t="180337" x="2011363" y="4721225"/>
          <p14:tracePt t="180353" x="1817688" y="4749800"/>
          <p14:tracePt t="180371" x="1635125" y="4778375"/>
          <p14:tracePt t="180387" x="1468438" y="4806950"/>
          <p14:tracePt t="180404" x="1320800" y="4829175"/>
          <p14:tracePt t="180420" x="1193800" y="4846638"/>
          <p14:tracePt t="180437" x="1092200" y="4868863"/>
          <p14:tracePt t="180453" x="960438" y="4892675"/>
          <p14:tracePt t="180471" x="892175" y="4903788"/>
          <p14:tracePt t="180487" x="857250" y="4921250"/>
          <p14:tracePt t="180504" x="835025" y="4932363"/>
          <p14:tracePt t="180520" x="828675" y="4949825"/>
          <p14:tracePt t="180537" x="817563" y="4960938"/>
          <p14:tracePt t="180553" x="811213" y="4972050"/>
          <p14:tracePt t="180570" x="806450" y="4978400"/>
          <p14:tracePt t="180587" x="800100" y="4989513"/>
          <p14:tracePt t="180604" x="782638" y="5000625"/>
          <p14:tracePt t="180620" x="760413" y="5022850"/>
          <p14:tracePt t="180637" x="725488" y="5046663"/>
          <p14:tracePt t="180654" x="657225" y="5092700"/>
          <p14:tracePt t="180670" x="622300" y="5121275"/>
          <p14:tracePt t="180687" x="606425" y="5143500"/>
          <p14:tracePt t="180704" x="588963" y="5165725"/>
          <p14:tracePt t="180720" x="571500" y="5178425"/>
          <p14:tracePt t="180737" x="565150" y="5178425"/>
          <p14:tracePt t="180753" x="554038" y="5183188"/>
          <p14:tracePt t="180790" x="554038" y="5189538"/>
          <p14:tracePt t="180806" x="549275" y="5189538"/>
          <p14:tracePt t="180820" x="542925" y="5189538"/>
          <p14:tracePt t="180837" x="525463" y="5194300"/>
          <p14:tracePt t="180853" x="514350" y="5200650"/>
          <p14:tracePt t="180871" x="508000" y="5207000"/>
          <p14:tracePt t="180950" x="514350" y="5207000"/>
          <p14:tracePt t="180970" x="542925" y="5211763"/>
          <p14:tracePt t="180972" x="622300" y="5218113"/>
          <p14:tracePt t="180987" x="736600" y="5218113"/>
          <p14:tracePt t="181004" x="885825" y="5218113"/>
          <p14:tracePt t="181020" x="1057275" y="5218113"/>
          <p14:tracePt t="181037" x="1235075" y="5218113"/>
          <p14:tracePt t="181053" x="1525588" y="5222875"/>
          <p14:tracePt t="181071" x="1736725" y="5222875"/>
          <p14:tracePt t="181087" x="1965325" y="5240338"/>
          <p14:tracePt t="181104" x="2182813" y="5246688"/>
          <p14:tracePt t="181120" x="2378075" y="5251450"/>
          <p14:tracePt t="181137" x="2578100" y="5264150"/>
          <p14:tracePt t="181153" x="2749550" y="5268913"/>
          <p14:tracePt t="181171" x="2914650" y="5268913"/>
          <p14:tracePt t="181187" x="3063875" y="5268913"/>
          <p14:tracePt t="181204" x="3206750" y="5268913"/>
          <p14:tracePt t="181220" x="3325813" y="5275263"/>
          <p14:tracePt t="181237" x="3422650" y="5275263"/>
          <p14:tracePt t="181253" x="3503613" y="5275263"/>
          <p14:tracePt t="181271" x="3525838" y="5275263"/>
          <p14:tracePt t="181287" x="3543300" y="5275263"/>
          <p14:tracePt t="181304" x="3554413" y="5275263"/>
          <p14:tracePt t="181320" x="3560763" y="5275263"/>
          <p14:tracePt t="181337" x="3565525" y="5268913"/>
          <p14:tracePt t="181374" x="3571875" y="5268913"/>
          <p14:tracePt t="181390" x="3582988" y="5268913"/>
          <p14:tracePt t="181403" x="3594100" y="5268913"/>
          <p14:tracePt t="181404" x="3622675" y="5268913"/>
          <p14:tracePt t="181420" x="3651250" y="5268913"/>
          <p14:tracePt t="181437" x="3686175" y="5268913"/>
          <p14:tracePt t="181453" x="3714750" y="5257800"/>
          <p14:tracePt t="181471" x="3732213" y="5251450"/>
          <p14:tracePt t="181487" x="3749675" y="5246688"/>
          <p14:tracePt t="181504" x="3765550" y="5246688"/>
          <p14:tracePt t="181520" x="3794125" y="5240338"/>
          <p14:tracePt t="181537" x="3811588" y="5240338"/>
          <p14:tracePt t="181553" x="3822700" y="5240338"/>
          <p14:tracePt t="183391" x="0" y="0"/>
        </p14:tracePtLst>
        <p14:tracePtLst>
          <p14:tracePt t="184582" x="336550" y="5875338"/>
          <p14:tracePt t="184607" x="342900" y="5875338"/>
          <p14:tracePt t="184655" x="349250" y="5875338"/>
          <p14:tracePt t="184759" x="354013" y="5875338"/>
          <p14:tracePt t="184771" x="354013" y="5868988"/>
          <p14:tracePt t="184823" x="360363" y="5868988"/>
          <p14:tracePt t="184943" x="365125" y="5868988"/>
          <p14:tracePt t="184944" x="371475" y="5868988"/>
          <p14:tracePt t="184954" x="388938" y="5868988"/>
          <p14:tracePt t="184971" x="417513" y="5868988"/>
          <p14:tracePt t="184988" x="450850" y="5868988"/>
          <p14:tracePt t="185004" x="485775" y="5868988"/>
          <p14:tracePt t="185021" x="514350" y="5868988"/>
          <p14:tracePt t="185037" x="531813" y="5868988"/>
          <p14:tracePt t="185037" x="549275" y="5868988"/>
          <p14:tracePt t="185055" x="560388" y="5868988"/>
          <p14:tracePt t="185071" x="577850" y="5868988"/>
          <p14:tracePt t="185088" x="588963" y="5875338"/>
          <p14:tracePt t="185104" x="600075" y="5875338"/>
          <p14:tracePt t="185121" x="617538" y="5875338"/>
          <p14:tracePt t="185137" x="635000" y="5875338"/>
          <p14:tracePt t="185154" x="646113" y="5875338"/>
          <p14:tracePt t="185171" x="663575" y="5875338"/>
          <p14:tracePt t="185188" x="674688" y="5875338"/>
          <p14:tracePt t="185204" x="696913" y="5875338"/>
          <p14:tracePt t="185221" x="720725" y="5875338"/>
          <p14:tracePt t="185237" x="749300" y="5875338"/>
          <p14:tracePt t="185254" x="777875" y="5875338"/>
          <p14:tracePt t="185272" x="793750" y="5875338"/>
          <p14:tracePt t="185288" x="811213" y="5875338"/>
          <p14:tracePt t="185305" x="822325" y="5875338"/>
          <p14:tracePt t="185321" x="828675" y="5875338"/>
          <p14:tracePt t="185338" x="839788" y="5875338"/>
          <p14:tracePt t="185354" x="850900" y="5875338"/>
          <p14:tracePt t="185371" x="857250" y="5875338"/>
          <p14:tracePt t="185387" x="863600" y="5875338"/>
          <p14:tracePt t="185404" x="868363" y="5875338"/>
          <p14:tracePt t="185421" x="874713" y="5875338"/>
          <p14:tracePt t="185438" x="879475" y="5875338"/>
          <p14:tracePt t="185478" x="885825" y="5875338"/>
          <p14:tracePt t="185503" x="892175" y="5875338"/>
          <p14:tracePt t="185503" x="896938" y="5875338"/>
          <p14:tracePt t="185567" x="903288" y="5875338"/>
          <p14:tracePt t="185607" x="908050" y="5875338"/>
          <p14:tracePt t="185647" x="914400" y="5875338"/>
          <p14:tracePt t="187671" x="908050" y="5875338"/>
          <p14:tracePt t="187694" x="903288" y="5875338"/>
          <p14:tracePt t="187703" x="892175" y="5875338"/>
          <p14:tracePt t="187721" x="879475" y="5875338"/>
          <p14:tracePt t="187737" x="863600" y="5875338"/>
          <p14:tracePt t="187754" x="839788" y="5875338"/>
          <p14:tracePt t="187771" x="806450" y="5875338"/>
          <p14:tracePt t="187788" x="765175" y="5875338"/>
          <p14:tracePt t="187804" x="742950" y="5875338"/>
          <p14:tracePt t="187821" x="708025" y="5875338"/>
          <p14:tracePt t="187837" x="679450" y="5875338"/>
          <p14:tracePt t="187837" x="668338" y="5875338"/>
          <p14:tracePt t="187855" x="650875" y="5875338"/>
          <p14:tracePt t="187871" x="639763" y="5875338"/>
          <p14:tracePt t="187887" x="622300" y="5875338"/>
          <p14:tracePt t="187904" x="617538" y="5875338"/>
          <p14:tracePt t="187921" x="606425" y="5875338"/>
          <p14:tracePt t="188038" x="600075" y="5875338"/>
          <p14:tracePt t="189006" x="600075" y="5868988"/>
          <p14:tracePt t="189654" x="606425" y="5868988"/>
          <p14:tracePt t="189660" x="611188" y="5868988"/>
          <p14:tracePt t="189695" x="617538" y="5868988"/>
          <p14:tracePt t="189798" x="622300" y="5868988"/>
          <p14:tracePt t="189811" x="622300" y="5864225"/>
          <p14:tracePt t="189822" x="635000" y="5864225"/>
          <p14:tracePt t="189837" x="646113" y="5864225"/>
          <p14:tracePt t="189854" x="663575" y="5864225"/>
          <p14:tracePt t="189871" x="679450" y="5864225"/>
          <p14:tracePt t="189887" x="692150" y="5857875"/>
          <p14:tracePt t="189904" x="703263" y="5857875"/>
          <p14:tracePt t="189920" x="708025" y="5857875"/>
          <p14:tracePt t="189937" x="720725" y="5857875"/>
          <p14:tracePt t="189954" x="725488" y="5857875"/>
          <p14:tracePt t="189971" x="736600" y="5857875"/>
          <p14:tracePt t="189987" x="754063" y="5857875"/>
          <p14:tracePt t="190004" x="771525" y="5857875"/>
          <p14:tracePt t="190020" x="782638" y="5857875"/>
          <p14:tracePt t="190038" x="793750" y="5857875"/>
          <p14:tracePt t="190054" x="811213" y="5857875"/>
          <p14:tracePt t="190071" x="828675" y="5857875"/>
          <p14:tracePt t="190087" x="846138" y="5857875"/>
          <p14:tracePt t="190104" x="863600" y="5857875"/>
          <p14:tracePt t="190120" x="874713" y="5857875"/>
          <p14:tracePt t="190137" x="885825" y="5857875"/>
          <p14:tracePt t="190154" x="892175" y="5857875"/>
          <p14:tracePt t="191854" x="896938" y="5857875"/>
          <p14:tracePt t="191862" x="903288" y="5857875"/>
          <p14:tracePt t="191871" x="914400" y="5857875"/>
          <p14:tracePt t="191887" x="936625" y="5857875"/>
          <p14:tracePt t="191904" x="954088" y="5857875"/>
          <p14:tracePt t="191920" x="971550" y="5868988"/>
          <p14:tracePt t="191938" x="989013" y="5868988"/>
          <p14:tracePt t="191954" x="1000125" y="5868988"/>
          <p14:tracePt t="191971" x="1006475" y="5875338"/>
          <p14:tracePt t="191987" x="1017588" y="5875338"/>
          <p14:tracePt t="192004" x="1022350" y="5875338"/>
          <p14:tracePt t="192020" x="1039813" y="5875338"/>
          <p14:tracePt t="192038" x="1050925" y="5875338"/>
          <p14:tracePt t="192054" x="1074738" y="5875338"/>
          <p14:tracePt t="192071" x="1096963" y="5875338"/>
          <p14:tracePt t="192087" x="1114425" y="5875338"/>
          <p14:tracePt t="192104" x="1131888" y="5875338"/>
          <p14:tracePt t="192120" x="1149350" y="5875338"/>
          <p14:tracePt t="192137" x="1160463" y="5868988"/>
          <p14:tracePt t="192154" x="1165225" y="5868988"/>
          <p14:tracePt t="192171" x="1165225" y="5864225"/>
          <p14:tracePt t="192390" x="1171575" y="5864225"/>
          <p14:tracePt t="192398" x="1177925" y="5868988"/>
          <p14:tracePt t="192404" x="1189038" y="5875338"/>
          <p14:tracePt t="192420" x="1211263" y="5880100"/>
          <p14:tracePt t="192437" x="1228725" y="5880100"/>
          <p14:tracePt t="192454" x="1263650" y="5880100"/>
          <p14:tracePt t="192471" x="1279525" y="5880100"/>
          <p14:tracePt t="192487" x="1285875" y="5880100"/>
          <p14:tracePt t="192550" x="1285875" y="5886450"/>
          <p14:tracePt t="192910" x="1279525" y="5886450"/>
          <p14:tracePt t="193526" x="1285875" y="5886450"/>
          <p14:tracePt t="193558" x="1292225" y="5886450"/>
          <p14:tracePt t="194094" x="1285875" y="5886450"/>
          <p14:tracePt t="194126" x="1279525" y="5886450"/>
          <p14:tracePt t="194142" x="1274763" y="5886450"/>
          <p14:tracePt t="194154" x="1268413" y="5886450"/>
          <p14:tracePt t="194170" x="1257300" y="5886450"/>
          <p14:tracePt t="194187" x="1239838" y="5886450"/>
          <p14:tracePt t="194203" x="1211263" y="5880100"/>
          <p14:tracePt t="194221" x="1171575" y="5880100"/>
          <p14:tracePt t="194237" x="1114425" y="5880100"/>
          <p14:tracePt t="194254" x="1022350" y="5875338"/>
          <p14:tracePt t="194270" x="960438" y="5868988"/>
          <p14:tracePt t="194287" x="908050" y="5864225"/>
          <p14:tracePt t="194303" x="863600" y="5857875"/>
          <p14:tracePt t="194321" x="817563" y="5857875"/>
          <p14:tracePt t="194337" x="782638" y="5857875"/>
          <p14:tracePt t="194354" x="749300" y="5857875"/>
          <p14:tracePt t="194370" x="714375" y="5857875"/>
          <p14:tracePt t="194387" x="679450" y="5857875"/>
          <p14:tracePt t="194403" x="650875" y="5857875"/>
          <p14:tracePt t="194421" x="635000" y="5857875"/>
          <p14:tracePt t="194437" x="617538" y="5857875"/>
          <p14:tracePt t="194437" x="611188" y="5857875"/>
          <p14:tracePt t="194454" x="606425" y="5864225"/>
          <p14:tracePt t="194470" x="593725" y="5864225"/>
          <p14:tracePt t="194487" x="588963" y="5864225"/>
          <p14:tracePt t="194503" x="571500" y="5864225"/>
          <p14:tracePt t="194521" x="560388" y="5868988"/>
          <p14:tracePt t="194537" x="549275" y="5868988"/>
          <p14:tracePt t="194554" x="525463" y="5868988"/>
          <p14:tracePt t="194570" x="496888" y="5868988"/>
          <p14:tracePt t="194587" x="468313" y="5875338"/>
          <p14:tracePt t="194603" x="446088" y="5875338"/>
          <p14:tracePt t="194621" x="428625" y="5880100"/>
          <p14:tracePt t="194637" x="411163" y="5880100"/>
          <p14:tracePt t="194637" x="406400" y="5880100"/>
          <p14:tracePt t="194654" x="406400" y="5886450"/>
          <p14:tracePt t="195862" x="411163" y="5886450"/>
          <p14:tracePt t="195878" x="417513" y="5886450"/>
          <p14:tracePt t="195910" x="422275" y="5886450"/>
          <p14:tracePt t="195922" x="439738" y="5886450"/>
          <p14:tracePt t="195937" x="450850" y="5886450"/>
          <p14:tracePt t="195953" x="457200" y="5886450"/>
          <p14:tracePt t="195970" x="463550" y="5880100"/>
          <p14:tracePt t="197670" x="457200" y="5880100"/>
          <p14:tracePt t="198430" x="450850" y="5880100"/>
          <p14:tracePt t="198462" x="446088" y="5880100"/>
          <p14:tracePt t="198471" x="439738" y="5880100"/>
          <p14:tracePt t="198510" x="434975" y="5880100"/>
          <p14:tracePt t="198536" x="428625" y="5880100"/>
          <p14:tracePt t="198582" x="422275" y="5880100"/>
          <p14:tracePt t="198606" x="417513" y="5880100"/>
          <p14:tracePt t="198654" x="411163" y="5880100"/>
          <p14:tracePt t="198678" x="411163" y="5875338"/>
          <p14:tracePt t="198694" x="406400" y="5875338"/>
          <p14:tracePt t="198703" x="400050" y="5875338"/>
          <p14:tracePt t="198790" x="393700" y="5875338"/>
          <p14:tracePt t="198838" x="388938" y="5875338"/>
          <p14:tracePt t="198910" x="382588" y="5875338"/>
          <p14:tracePt t="198920" x="377825" y="5875338"/>
          <p14:tracePt t="198950" x="371475" y="5875338"/>
          <p14:tracePt t="198991" x="371475" y="5880100"/>
          <p14:tracePt t="199326" x="382588" y="5880100"/>
          <p14:tracePt t="199329" x="393700" y="5880100"/>
          <p14:tracePt t="199336" x="428625" y="5880100"/>
          <p14:tracePt t="199353" x="457200" y="5880100"/>
          <p14:tracePt t="199370" x="492125" y="5880100"/>
          <p14:tracePt t="199386" x="525463" y="5880100"/>
          <p14:tracePt t="199404" x="554038" y="5880100"/>
          <p14:tracePt t="199420" x="577850" y="5880100"/>
          <p14:tracePt t="199437" x="600075" y="5880100"/>
          <p14:tracePt t="199453" x="628650" y="5880100"/>
          <p14:tracePt t="199470" x="657225" y="5880100"/>
          <p14:tracePt t="199486" x="685800" y="5880100"/>
          <p14:tracePt t="199503" x="720725" y="5880100"/>
          <p14:tracePt t="199520" x="754063" y="5880100"/>
          <p14:tracePt t="199537" x="788988" y="5880100"/>
          <p14:tracePt t="199553" x="822325" y="5880100"/>
          <p14:tracePt t="199570" x="850900" y="5880100"/>
          <p14:tracePt t="199586" x="874713" y="5880100"/>
          <p14:tracePt t="199604" x="903288" y="5880100"/>
          <p14:tracePt t="199620" x="920750" y="5880100"/>
          <p14:tracePt t="199637" x="925513" y="5880100"/>
          <p14:tracePt t="199758" x="931863" y="5880100"/>
          <p14:tracePt t="199774" x="936625" y="5880100"/>
          <p14:tracePt t="199790" x="942975" y="5880100"/>
          <p14:tracePt t="199791" x="949325" y="5880100"/>
          <p14:tracePt t="199803" x="965200" y="5880100"/>
          <p14:tracePt t="199820" x="982663" y="5880100"/>
          <p14:tracePt t="199837" x="1011238" y="5880100"/>
          <p14:tracePt t="199853" x="1046163" y="5880100"/>
          <p14:tracePt t="199870" x="1074738" y="5875338"/>
          <p14:tracePt t="199886" x="1085850" y="5875338"/>
          <p14:tracePt t="199903" x="1096963" y="5875338"/>
          <p14:tracePt t="199920" x="1108075" y="5875338"/>
          <p14:tracePt t="199937" x="1114425" y="5875338"/>
          <p14:tracePt t="203283" x="0" y="0"/>
        </p14:tracePtLst>
      </p14:laserTrace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dirty="0" smtClean="0"/>
              <a:t>ZIP Load Model Energy Consumption</a:t>
            </a:r>
            <a:endParaRPr lang="en-US" sz="1800" dirty="0" smtClean="0"/>
          </a:p>
        </p:txBody>
      </p:sp>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5844"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5846"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5848"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5850"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5852" name="Rectangle 1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5854"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5856"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5858" name="Rectangle 1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5862"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5865" name="Rectangle 2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4" name="Object 33"/>
          <p:cNvGraphicFramePr>
            <a:graphicFrameLocks noChangeAspect="1"/>
          </p:cNvGraphicFramePr>
          <p:nvPr>
            <p:extLst>
              <p:ext uri="{D42A27DB-BD31-4B8C-83A1-F6EECF244321}">
                <p14:modId xmlns:p14="http://schemas.microsoft.com/office/powerpoint/2010/main" val="2564290019"/>
              </p:ext>
            </p:extLst>
          </p:nvPr>
        </p:nvGraphicFramePr>
        <p:xfrm>
          <a:off x="762000" y="4419600"/>
          <a:ext cx="6811962" cy="766763"/>
        </p:xfrm>
        <a:graphic>
          <a:graphicData uri="http://schemas.openxmlformats.org/presentationml/2006/ole">
            <mc:AlternateContent xmlns:mc="http://schemas.openxmlformats.org/markup-compatibility/2006">
              <mc:Choice xmlns:v="urn:schemas-microsoft-com:vml" Requires="v">
                <p:oleObj spid="_x0000_s16599" name="Equation" r:id="rId6" imgW="4965480" imgH="558720" progId="Equation.3">
                  <p:embed/>
                </p:oleObj>
              </mc:Choice>
              <mc:Fallback>
                <p:oleObj name="Equation" r:id="rId6" imgW="4965480" imgH="558720" progId="Equation.3">
                  <p:embed/>
                  <p:pic>
                    <p:nvPicPr>
                      <p:cNvPr id="0" name=""/>
                      <p:cNvPicPr>
                        <a:picLocks noChangeAspect="1" noChangeArrowheads="1"/>
                      </p:cNvPicPr>
                      <p:nvPr/>
                    </p:nvPicPr>
                    <p:blipFill>
                      <a:blip r:embed="rId7"/>
                      <a:srcRect/>
                      <a:stretch>
                        <a:fillRect/>
                      </a:stretch>
                    </p:blipFill>
                    <p:spPr bwMode="auto">
                      <a:xfrm>
                        <a:off x="762000" y="4419600"/>
                        <a:ext cx="6811962" cy="766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869" name="Object 29"/>
          <p:cNvGraphicFramePr>
            <a:graphicFrameLocks noChangeAspect="1"/>
          </p:cNvGraphicFramePr>
          <p:nvPr>
            <p:extLst>
              <p:ext uri="{D42A27DB-BD31-4B8C-83A1-F6EECF244321}">
                <p14:modId xmlns:p14="http://schemas.microsoft.com/office/powerpoint/2010/main" val="3657689360"/>
              </p:ext>
            </p:extLst>
          </p:nvPr>
        </p:nvGraphicFramePr>
        <p:xfrm>
          <a:off x="762000" y="5405437"/>
          <a:ext cx="6759575" cy="766763"/>
        </p:xfrm>
        <a:graphic>
          <a:graphicData uri="http://schemas.openxmlformats.org/presentationml/2006/ole">
            <mc:AlternateContent xmlns:mc="http://schemas.openxmlformats.org/markup-compatibility/2006">
              <mc:Choice xmlns:v="urn:schemas-microsoft-com:vml" Requires="v">
                <p:oleObj spid="_x0000_s16600" name="Equation" r:id="rId8" imgW="4927320" imgH="558720" progId="Equation.3">
                  <p:embed/>
                </p:oleObj>
              </mc:Choice>
              <mc:Fallback>
                <p:oleObj name="Equation" r:id="rId8" imgW="4927320" imgH="558720" progId="Equation.3">
                  <p:embed/>
                  <p:pic>
                    <p:nvPicPr>
                      <p:cNvPr id="0" name=""/>
                      <p:cNvPicPr>
                        <a:picLocks noChangeAspect="1" noChangeArrowheads="1"/>
                      </p:cNvPicPr>
                      <p:nvPr/>
                    </p:nvPicPr>
                    <p:blipFill>
                      <a:blip r:embed="rId9"/>
                      <a:srcRect/>
                      <a:stretch>
                        <a:fillRect/>
                      </a:stretch>
                    </p:blipFill>
                    <p:spPr bwMode="auto">
                      <a:xfrm>
                        <a:off x="762000" y="5405437"/>
                        <a:ext cx="6759575" cy="766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918" name="Rectangle 7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 name="Content Placeholder 2"/>
          <p:cNvSpPr>
            <a:spLocks noGrp="1"/>
          </p:cNvSpPr>
          <p:nvPr>
            <p:ph idx="1"/>
          </p:nvPr>
        </p:nvSpPr>
        <p:spPr>
          <a:xfrm>
            <a:off x="685800" y="1951037"/>
            <a:ext cx="8229600" cy="2087563"/>
          </a:xfrm>
        </p:spPr>
        <p:txBody>
          <a:bodyPr>
            <a:normAutofit fontScale="85000" lnSpcReduction="20000"/>
          </a:bodyPr>
          <a:lstStyle/>
          <a:p>
            <a:r>
              <a:rPr lang="en-US" dirty="0" smtClean="0"/>
              <a:t>In the time-invariant ZIP model all model parameters are constant, </a:t>
            </a:r>
            <a:r>
              <a:rPr lang="en-US" i="1" dirty="0" smtClean="0">
                <a:cs typeface="Times New Roman" pitchFamily="18" charset="0"/>
              </a:rPr>
              <a:t>Z</a:t>
            </a:r>
            <a:r>
              <a:rPr lang="en-US" i="1" baseline="-25000" dirty="0" smtClean="0">
                <a:cs typeface="Times New Roman" pitchFamily="18" charset="0"/>
              </a:rPr>
              <a:t>%</a:t>
            </a:r>
            <a:r>
              <a:rPr lang="en-US" dirty="0" smtClean="0">
                <a:cs typeface="Times New Roman" pitchFamily="18" charset="0"/>
              </a:rPr>
              <a:t>, </a:t>
            </a:r>
            <a:r>
              <a:rPr lang="en-US" i="1" dirty="0" smtClean="0">
                <a:cs typeface="Times New Roman" pitchFamily="18" charset="0"/>
              </a:rPr>
              <a:t>I</a:t>
            </a:r>
            <a:r>
              <a:rPr lang="en-US" i="1" baseline="-25000" dirty="0">
                <a:cs typeface="Times New Roman" pitchFamily="18" charset="0"/>
              </a:rPr>
              <a:t>%</a:t>
            </a:r>
            <a:r>
              <a:rPr lang="en-US" dirty="0">
                <a:cs typeface="Times New Roman" pitchFamily="18" charset="0"/>
              </a:rPr>
              <a:t>: </a:t>
            </a:r>
            <a:r>
              <a:rPr lang="en-US" i="1" dirty="0" smtClean="0">
                <a:cs typeface="Times New Roman" pitchFamily="18" charset="0"/>
              </a:rPr>
              <a:t>P</a:t>
            </a:r>
            <a:r>
              <a:rPr lang="en-US" i="1" baseline="-25000" dirty="0" smtClean="0">
                <a:cs typeface="Times New Roman" pitchFamily="18" charset="0"/>
              </a:rPr>
              <a:t>%</a:t>
            </a:r>
            <a:r>
              <a:rPr lang="en-US" dirty="0" smtClean="0">
                <a:cs typeface="Times New Roman" pitchFamily="18" charset="0"/>
              </a:rPr>
              <a:t>, </a:t>
            </a:r>
            <a:r>
              <a:rPr lang="en-US" i="1" dirty="0" err="1" smtClean="0">
                <a:cs typeface="Times New Roman" pitchFamily="18" charset="0"/>
              </a:rPr>
              <a:t>Z</a:t>
            </a:r>
            <a:r>
              <a:rPr lang="en-US" i="1" baseline="-25000" dirty="0" err="1" smtClean="0">
                <a:cs typeface="Times New Roman" pitchFamily="18" charset="0"/>
              </a:rPr>
              <a:t>θ</a:t>
            </a:r>
            <a:r>
              <a:rPr lang="en-US" dirty="0" smtClean="0">
                <a:cs typeface="Times New Roman" pitchFamily="18" charset="0"/>
              </a:rPr>
              <a:t>, </a:t>
            </a:r>
            <a:r>
              <a:rPr lang="en-US" i="1" dirty="0" err="1" smtClean="0">
                <a:cs typeface="Times New Roman" pitchFamily="18" charset="0"/>
              </a:rPr>
              <a:t>I</a:t>
            </a:r>
            <a:r>
              <a:rPr lang="en-US" i="1" baseline="-25000" dirty="0" err="1" smtClean="0">
                <a:cs typeface="Times New Roman" pitchFamily="18" charset="0"/>
              </a:rPr>
              <a:t>θ</a:t>
            </a:r>
            <a:r>
              <a:rPr lang="en-US" dirty="0" smtClean="0">
                <a:cs typeface="Times New Roman" pitchFamily="18" charset="0"/>
              </a:rPr>
              <a:t>, and </a:t>
            </a:r>
            <a:r>
              <a:rPr lang="en-US" i="1" dirty="0" err="1" smtClean="0">
                <a:cs typeface="Times New Roman" pitchFamily="18" charset="0"/>
              </a:rPr>
              <a:t>P</a:t>
            </a:r>
            <a:r>
              <a:rPr lang="en-US" i="1" baseline="-25000" dirty="0" err="1" smtClean="0">
                <a:cs typeface="Times New Roman" pitchFamily="18" charset="0"/>
              </a:rPr>
              <a:t>θ</a:t>
            </a:r>
            <a:r>
              <a:rPr lang="en-US" dirty="0">
                <a:cs typeface="Times New Roman" pitchFamily="18" charset="0"/>
              </a:rPr>
              <a:t>.</a:t>
            </a:r>
            <a:endParaRPr lang="en-US" dirty="0" smtClean="0"/>
          </a:p>
          <a:p>
            <a:endParaRPr lang="en-US" dirty="0"/>
          </a:p>
          <a:p>
            <a:r>
              <a:rPr lang="en-US" dirty="0"/>
              <a:t>O</a:t>
            </a:r>
            <a:r>
              <a:rPr lang="en-US" dirty="0" smtClean="0"/>
              <a:t>nly the actual voltage,</a:t>
            </a:r>
            <a:r>
              <a:rPr lang="en-US" i="1" dirty="0">
                <a:cs typeface="Times New Roman" pitchFamily="18" charset="0"/>
              </a:rPr>
              <a:t> </a:t>
            </a:r>
            <a:r>
              <a:rPr lang="en-US" i="1" dirty="0" err="1">
                <a:cs typeface="Times New Roman" pitchFamily="18" charset="0"/>
              </a:rPr>
              <a:t>V</a:t>
            </a:r>
            <a:r>
              <a:rPr lang="en-US" i="1" baseline="-25000" dirty="0" err="1">
                <a:cs typeface="Times New Roman" pitchFamily="18" charset="0"/>
              </a:rPr>
              <a:t>a</a:t>
            </a:r>
            <a:r>
              <a:rPr lang="en-US" dirty="0" smtClean="0"/>
              <a:t>, changes.</a:t>
            </a:r>
          </a:p>
          <a:p>
            <a:endParaRPr lang="en-US" dirty="0" smtClean="0"/>
          </a:p>
          <a:p>
            <a:r>
              <a:rPr lang="en-US" dirty="0" smtClean="0"/>
              <a:t>As a result, the energy consumption only requires the integration of variations of the voltage.</a:t>
            </a:r>
          </a:p>
          <a:p>
            <a:pPr marL="457200" lvl="1" indent="0">
              <a:buNone/>
            </a:pPr>
            <a:endParaRPr lang="en-US" dirty="0" smtClean="0"/>
          </a:p>
        </p:txBody>
      </p:sp>
      <p:sp>
        <p:nvSpPr>
          <p:cNvPr id="2" name="Slide Number Placeholder 1"/>
          <p:cNvSpPr>
            <a:spLocks noGrp="1"/>
          </p:cNvSpPr>
          <p:nvPr>
            <p:ph type="sldNum" sz="quarter" idx="12"/>
          </p:nvPr>
        </p:nvSpPr>
        <p:spPr/>
        <p:txBody>
          <a:bodyPr/>
          <a:lstStyle/>
          <a:p>
            <a:fld id="{B6F15528-21DE-4FAA-801E-634DDDAF4B2B}" type="slidenum">
              <a:rPr lang="en-US" smtClean="0"/>
              <a:pPr/>
              <a:t>39</a:t>
            </a:fld>
            <a:endParaRPr lang="en-US"/>
          </a:p>
        </p:txBody>
      </p:sp>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591774996"/>
      </p:ext>
    </p:extLst>
  </p:cSld>
  <p:clrMapOvr>
    <a:masterClrMapping/>
  </p:clrMapOvr>
  <mc:AlternateContent xmlns:mc="http://schemas.openxmlformats.org/markup-compatibility/2006" xmlns:p14="http://schemas.microsoft.com/office/powerpoint/2010/main">
    <mc:Choice Requires="p14">
      <p:transition spd="slow" p14:dur="2000" advTm="88047"/>
    </mc:Choice>
    <mc:Fallback xmlns="">
      <p:transition spd="slow" advTm="88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8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7163" x="8161338" y="2303463"/>
          <p14:tracePt t="7290" x="8154988" y="2303463"/>
          <p14:tracePt t="7315" x="8150225" y="2303463"/>
          <p14:tracePt t="7321" x="8143875" y="2303463"/>
          <p14:tracePt t="7348" x="8143875" y="2308225"/>
          <p14:tracePt t="7365" x="8137525" y="2308225"/>
          <p14:tracePt t="7434" x="8132763" y="2308225"/>
          <p14:tracePt t="7449" x="8126413" y="2308225"/>
          <p14:tracePt t="7481" x="8121650" y="2308225"/>
          <p14:tracePt t="7489" x="8121650" y="2314575"/>
          <p14:tracePt t="7498" x="8115300" y="2314575"/>
          <p14:tracePt t="7545" x="8108950" y="2314575"/>
          <p14:tracePt t="7585" x="8104188" y="2314575"/>
          <p14:tracePt t="7593" x="8104188" y="2320925"/>
          <p14:tracePt t="7657" x="8097838" y="2320925"/>
          <p14:tracePt t="7770" x="8097838" y="2325688"/>
          <p14:tracePt t="9482" x="8104188" y="2325688"/>
          <p14:tracePt t="9489" x="8108950" y="2325688"/>
          <p14:tracePt t="9514" x="8121650" y="2325688"/>
          <p14:tracePt t="9516" x="8132763" y="2325688"/>
          <p14:tracePt t="9531" x="8143875" y="2325688"/>
          <p14:tracePt t="9548" x="8154988" y="2325688"/>
          <p14:tracePt t="9564" x="8166100" y="2325688"/>
          <p14:tracePt t="9582" x="8178800" y="2325688"/>
          <p14:tracePt t="9598" x="8189913" y="2325688"/>
          <p14:tracePt t="9615" x="8207375" y="2325688"/>
          <p14:tracePt t="9631" x="8229600" y="2325688"/>
          <p14:tracePt t="9648" x="8240713" y="2325688"/>
          <p14:tracePt t="9664" x="8286750" y="2325688"/>
          <p14:tracePt t="9682" x="8308975" y="2325688"/>
          <p14:tracePt t="9698" x="8326438" y="2325688"/>
          <p14:tracePt t="9715" x="8337550" y="2325688"/>
          <p14:tracePt t="9913" x="8343900" y="2325688"/>
          <p14:tracePt t="9931" x="8350250" y="2325688"/>
          <p14:tracePt t="9937" x="8361363" y="2325688"/>
          <p14:tracePt t="9949" x="8383588" y="2325688"/>
          <p14:tracePt t="9964" x="8407400" y="2325688"/>
          <p14:tracePt t="9981" x="8429625" y="2332038"/>
          <p14:tracePt t="9998" x="8440738" y="2332038"/>
          <p14:tracePt t="10015" x="8451850" y="2332038"/>
          <p14:tracePt t="10031" x="8458200" y="2332038"/>
          <p14:tracePt t="10089" x="8464550" y="2332038"/>
          <p14:tracePt t="10097" x="8469313" y="2332038"/>
          <p14:tracePt t="10115" x="8475663" y="2332038"/>
          <p14:tracePt t="11098" x="0" y="0"/>
        </p14:tracePtLst>
        <p14:tracePtLst>
          <p14:tracePt t="12217" x="1228725" y="2600325"/>
          <p14:tracePt t="12248" x="1235075" y="2600325"/>
          <p14:tracePt t="13729" x="1239838" y="2600325"/>
          <p14:tracePt t="13738" x="1250950" y="2600325"/>
          <p14:tracePt t="13748" x="1279525" y="2600325"/>
          <p14:tracePt t="13764" x="1303338" y="2606675"/>
          <p14:tracePt t="13781" x="1325563" y="2611438"/>
          <p14:tracePt t="13797" x="1336675" y="2611438"/>
          <p14:tracePt t="13814" x="1354138" y="2611438"/>
          <p14:tracePt t="13831" x="1365250" y="2611438"/>
          <p14:tracePt t="13848" x="1371600" y="2611438"/>
          <p14:tracePt t="13881" x="1377950" y="2611438"/>
          <p14:tracePt t="13882" x="1382713" y="2611438"/>
          <p14:tracePt t="13897" x="1393825" y="2611438"/>
          <p14:tracePt t="13914" x="1428750" y="2611438"/>
          <p14:tracePt t="13931" x="1474788" y="2611438"/>
          <p14:tracePt t="13948" x="1525588" y="2617788"/>
          <p14:tracePt t="13964" x="1571625" y="2617788"/>
          <p14:tracePt t="13981" x="1606550" y="2617788"/>
          <p14:tracePt t="13998" x="1617663" y="2617788"/>
          <p14:tracePt t="14015" x="1628775" y="2617788"/>
          <p14:tracePt t="14201" x="1622425" y="2617788"/>
          <p14:tracePt t="14265" x="1617663" y="2617788"/>
          <p14:tracePt t="14281" x="1617663" y="2611438"/>
          <p14:tracePt t="14282" x="1617663" y="2606675"/>
          <p14:tracePt t="14297" x="1617663" y="2600325"/>
          <p14:tracePt t="14314" x="1611313" y="2600325"/>
          <p14:tracePt t="14331" x="1611313" y="2593975"/>
          <p14:tracePt t="14441" x="1606550" y="2593975"/>
          <p14:tracePt t="14449" x="1606550" y="2589213"/>
          <p14:tracePt t="14489" x="1606550" y="2582863"/>
          <p14:tracePt t="14529" x="1606550" y="2578100"/>
          <p14:tracePt t="14530" x="1611313" y="2578100"/>
          <p14:tracePt t="14633" x="1617663" y="2578100"/>
          <p14:tracePt t="14657" x="1622425" y="2578100"/>
          <p14:tracePt t="14665" x="1628775" y="2578100"/>
          <p14:tracePt t="14681" x="1635125" y="2578100"/>
          <p14:tracePt t="14682" x="1639888" y="2578100"/>
          <p14:tracePt t="14698" x="1646238" y="2578100"/>
          <p14:tracePt t="14714" x="1651000" y="2578100"/>
          <p14:tracePt t="14731" x="1657350" y="2578100"/>
          <p14:tracePt t="14747" x="1663700" y="2578100"/>
          <p14:tracePt t="14764" x="1679575" y="2578100"/>
          <p14:tracePt t="14781" x="1692275" y="2578100"/>
          <p14:tracePt t="14798" x="1714500" y="2582863"/>
          <p14:tracePt t="14814" x="1725613" y="2582863"/>
          <p14:tracePt t="14831" x="1743075" y="2582863"/>
          <p14:tracePt t="14847" x="1760538" y="2582863"/>
          <p14:tracePt t="14865" x="1771650" y="2582863"/>
          <p14:tracePt t="14881" x="1793875" y="2582863"/>
          <p14:tracePt t="14898" x="1800225" y="2582863"/>
          <p14:tracePt t="14914" x="1811338" y="2582863"/>
          <p14:tracePt t="14931" x="1817688" y="2582863"/>
          <p14:tracePt t="14947" x="1822450" y="2582863"/>
          <p14:tracePt t="14964" x="1828800" y="2582863"/>
          <p14:tracePt t="14981" x="1835150" y="2582863"/>
          <p14:tracePt t="14998" x="1839913" y="2582863"/>
          <p14:tracePt t="15014" x="1851025" y="2582863"/>
          <p14:tracePt t="15031" x="1857375" y="2582863"/>
          <p14:tracePt t="15047" x="1868488" y="2582863"/>
          <p14:tracePt t="15064" x="1885950" y="2582863"/>
          <p14:tracePt t="15081" x="1908175" y="2589213"/>
          <p14:tracePt t="15098" x="1931988" y="2589213"/>
          <p14:tracePt t="15114" x="1954213" y="2589213"/>
          <p14:tracePt t="15131" x="1971675" y="2589213"/>
          <p14:tracePt t="15147" x="1993900" y="2589213"/>
          <p14:tracePt t="15164" x="2011363" y="2589213"/>
          <p14:tracePt t="15181" x="2035175" y="2589213"/>
          <p14:tracePt t="15198" x="2051050" y="2589213"/>
          <p14:tracePt t="15214" x="2068513" y="2593975"/>
          <p14:tracePt t="15231" x="2079625" y="2593975"/>
          <p14:tracePt t="15247" x="2092325" y="2593975"/>
          <p14:tracePt t="15264" x="2108200" y="2593975"/>
          <p14:tracePt t="15281" x="2120900" y="2593975"/>
          <p14:tracePt t="15298" x="2136775" y="2593975"/>
          <p14:tracePt t="15314" x="2149475" y="2593975"/>
          <p14:tracePt t="15331" x="2171700" y="2593975"/>
          <p14:tracePt t="15347" x="2189163" y="2593975"/>
          <p14:tracePt t="15364" x="2217738" y="2593975"/>
          <p14:tracePt t="15381" x="2239963" y="2593975"/>
          <p14:tracePt t="15398" x="2263775" y="2593975"/>
          <p14:tracePt t="15414" x="2274888" y="2593975"/>
          <p14:tracePt t="15431" x="2292350" y="2593975"/>
          <p14:tracePt t="15447" x="2308225" y="2593975"/>
          <p14:tracePt t="15464" x="2325688" y="2593975"/>
          <p14:tracePt t="15481" x="2360613" y="2593975"/>
          <p14:tracePt t="15498" x="2378075" y="2593975"/>
          <p14:tracePt t="15514" x="2400300" y="2593975"/>
          <p14:tracePt t="15531" x="2417763" y="2593975"/>
          <p14:tracePt t="15547" x="2439988" y="2593975"/>
          <p14:tracePt t="15564" x="2457450" y="2593975"/>
          <p14:tracePt t="15581" x="2474913" y="2593975"/>
          <p14:tracePt t="15598" x="2492375" y="2593975"/>
          <p14:tracePt t="15614" x="2508250" y="2593975"/>
          <p14:tracePt t="15631" x="2520950" y="2593975"/>
          <p14:tracePt t="15647" x="2532063" y="2593975"/>
          <p14:tracePt t="15664" x="2536825" y="2593975"/>
          <p14:tracePt t="15681" x="2549525" y="2593975"/>
          <p14:tracePt t="15698" x="2554288" y="2593975"/>
          <p14:tracePt t="15714" x="2560638" y="2593975"/>
          <p14:tracePt t="15731" x="2565400" y="2593975"/>
          <p14:tracePt t="15747" x="2589213" y="2589213"/>
          <p14:tracePt t="15764" x="2600325" y="2589213"/>
          <p14:tracePt t="15781" x="2611438" y="2589213"/>
          <p14:tracePt t="15797" x="2622550" y="2589213"/>
          <p14:tracePt t="15814" x="2628900" y="2589213"/>
          <p14:tracePt t="15831" x="2635250" y="2589213"/>
          <p14:tracePt t="15847" x="2646363" y="2589213"/>
          <p14:tracePt t="15864" x="2651125" y="2589213"/>
          <p14:tracePt t="15881" x="2657475" y="2589213"/>
          <p14:tracePt t="15897" x="2668588" y="2589213"/>
          <p14:tracePt t="15914" x="2674938" y="2582863"/>
          <p14:tracePt t="16841" x="2674938" y="2578100"/>
          <p14:tracePt t="16881" x="2679700" y="2578100"/>
          <p14:tracePt t="17041" x="2686050" y="2578100"/>
          <p14:tracePt t="17081" x="2692400" y="2578100"/>
          <p14:tracePt t="17097" x="2703513" y="2578100"/>
          <p14:tracePt t="17100" x="2714625" y="2578100"/>
          <p14:tracePt t="17114" x="2725738" y="2578100"/>
          <p14:tracePt t="17130" x="2732088" y="2578100"/>
          <p14:tracePt t="17147" x="2743200" y="2578100"/>
          <p14:tracePt t="17873" x="2743200" y="2571750"/>
          <p14:tracePt t="19491" x="2736850" y="2571750"/>
          <p14:tracePt t="19499" x="2708275" y="2571750"/>
          <p14:tracePt t="19517" x="2697163" y="2578100"/>
          <p14:tracePt t="19532" x="2668588" y="2578100"/>
          <p14:tracePt t="19549" x="2640013" y="2578100"/>
          <p14:tracePt t="19566" x="2593975" y="2578100"/>
          <p14:tracePt t="19583" x="2536825" y="2578100"/>
          <p14:tracePt t="19599" x="2497138" y="2578100"/>
          <p14:tracePt t="19616" x="2463800" y="2578100"/>
          <p14:tracePt t="19632" x="2428875" y="2578100"/>
          <p14:tracePt t="19649" x="2393950" y="2578100"/>
          <p14:tracePt t="19666" x="2349500" y="2578100"/>
          <p14:tracePt t="19666" x="2325688" y="2578100"/>
          <p14:tracePt t="19683" x="2279650" y="2578100"/>
          <p14:tracePt t="19699" x="2246313" y="2578100"/>
          <p14:tracePt t="19716" x="2200275" y="2578100"/>
          <p14:tracePt t="19732" x="2171700" y="2578100"/>
          <p14:tracePt t="19750" x="2136775" y="2578100"/>
          <p14:tracePt t="19766" x="2097088" y="2571750"/>
          <p14:tracePt t="19783" x="2057400" y="2571750"/>
          <p14:tracePt t="19799" x="2028825" y="2565400"/>
          <p14:tracePt t="19816" x="2006600" y="2560638"/>
          <p14:tracePt t="19832" x="1982788" y="2560638"/>
          <p14:tracePt t="19849" x="1965325" y="2560638"/>
          <p14:tracePt t="19866" x="1954213" y="2549525"/>
          <p14:tracePt t="19866" x="1943100" y="2549525"/>
          <p14:tracePt t="19883" x="1936750" y="2549525"/>
          <p14:tracePt t="19899" x="1925638" y="2549525"/>
          <p14:tracePt t="19916" x="1908175" y="2543175"/>
          <p14:tracePt t="19932" x="1892300" y="2543175"/>
          <p14:tracePt t="19949" x="1879600" y="2543175"/>
          <p14:tracePt t="19966" x="1857375" y="2536825"/>
          <p14:tracePt t="19983" x="1846263" y="2536825"/>
          <p14:tracePt t="19999" x="1828800" y="2536825"/>
          <p14:tracePt t="20016" x="1811338" y="2536825"/>
          <p14:tracePt t="20032" x="1800225" y="2536825"/>
          <p14:tracePt t="20049" x="1789113" y="2532063"/>
          <p14:tracePt t="20066" x="1771650" y="2532063"/>
          <p14:tracePt t="20066" x="1765300" y="2532063"/>
          <p14:tracePt t="20083" x="1749425" y="2532063"/>
          <p14:tracePt t="20099" x="1743075" y="2532063"/>
          <p14:tracePt t="20116" x="1731963" y="2532063"/>
          <p14:tracePt t="20132" x="1725613" y="2532063"/>
          <p14:tracePt t="20149" x="1720850" y="2532063"/>
          <p14:tracePt t="20187" x="1714500" y="2532063"/>
          <p14:tracePt t="20198" x="1708150" y="2532063"/>
          <p14:tracePt t="20315" x="1720850" y="2532063"/>
          <p14:tracePt t="20323" x="1743075" y="2532063"/>
          <p14:tracePt t="20339" x="1789113" y="2532063"/>
          <p14:tracePt t="20349" x="1863725" y="2532063"/>
          <p14:tracePt t="20366" x="1943100" y="2532063"/>
          <p14:tracePt t="20383" x="2028825" y="2532063"/>
          <p14:tracePt t="20399" x="2120900" y="2532063"/>
          <p14:tracePt t="20416" x="2211388" y="2532063"/>
          <p14:tracePt t="20432" x="2303463" y="2532063"/>
          <p14:tracePt t="20449" x="2382838" y="2536825"/>
          <p14:tracePt t="20466" x="2451100" y="2543175"/>
          <p14:tracePt t="20483" x="2492375" y="2543175"/>
          <p14:tracePt t="20499" x="2508250" y="2543175"/>
          <p14:tracePt t="20516" x="2514600" y="2543175"/>
          <p14:tracePt t="21915" x="2514600" y="2549525"/>
          <p14:tracePt t="25909" x="0" y="0"/>
        </p14:tracePtLst>
        <p14:tracePtLst>
          <p14:tracePt t="44510" x="1063625" y="4954588"/>
          <p14:tracePt t="44586" x="1057275" y="4954588"/>
          <p14:tracePt t="44618" x="1050925" y="4954588"/>
          <p14:tracePt t="44642" x="1046163" y="4954588"/>
          <p14:tracePt t="44650" x="1046163" y="4960938"/>
          <p14:tracePt t="44666" x="1039813" y="4960938"/>
          <p14:tracePt t="44682" x="1035050" y="4965700"/>
          <p14:tracePt t="44718" x="1028700" y="4965700"/>
          <p14:tracePt t="44770" x="1022350" y="4965700"/>
          <p14:tracePt t="44802" x="1022350" y="4972050"/>
          <p14:tracePt t="44803" x="1017588" y="4972050"/>
          <p14:tracePt t="44815" x="1011238" y="4972050"/>
          <p14:tracePt t="44832" x="1006475" y="4972050"/>
          <p14:tracePt t="44848" x="1000125" y="4978400"/>
          <p14:tracePt t="44865" x="993775" y="4978400"/>
          <p14:tracePt t="44881" x="989013" y="4989513"/>
          <p14:tracePt t="44899" x="982663" y="4989513"/>
          <p14:tracePt t="44915" x="971550" y="4989513"/>
          <p14:tracePt t="44932" x="971550" y="4994275"/>
          <p14:tracePt t="44948" x="965200" y="4994275"/>
          <p14:tracePt t="44965" x="960438" y="4994275"/>
          <p14:tracePt t="44981" x="960438" y="5000625"/>
          <p14:tracePt t="44999" x="954088" y="5000625"/>
          <p14:tracePt t="45015" x="949325" y="5000625"/>
          <p14:tracePt t="45032" x="949325" y="5006975"/>
          <p14:tracePt t="45114" x="954088" y="5006975"/>
          <p14:tracePt t="45131" x="971550" y="5011738"/>
          <p14:tracePt t="45133" x="1000125" y="5011738"/>
          <p14:tracePt t="45148" x="1035050" y="5011738"/>
          <p14:tracePt t="45165" x="1063625" y="5018088"/>
          <p14:tracePt t="45181" x="1085850" y="5018088"/>
          <p14:tracePt t="45199" x="1103313" y="5018088"/>
          <p14:tracePt t="45215" x="1114425" y="5018088"/>
          <p14:tracePt t="45232" x="1120775" y="5018088"/>
          <p14:tracePt t="45248" x="1125538" y="5018088"/>
          <p14:tracePt t="45265" x="1131888" y="5018088"/>
          <p14:tracePt t="45338" x="1136650" y="5018088"/>
          <p14:tracePt t="45914" x="1143000" y="5018088"/>
          <p14:tracePt t="45920" x="1149350" y="5022850"/>
          <p14:tracePt t="45931" x="1160463" y="5022850"/>
          <p14:tracePt t="45948" x="1182688" y="5029200"/>
          <p14:tracePt t="45966" x="1222375" y="5035550"/>
          <p14:tracePt t="45981" x="1263650" y="5040313"/>
          <p14:tracePt t="45998" x="1320800" y="5046663"/>
          <p14:tracePt t="46015" x="1360488" y="5051425"/>
          <p14:tracePt t="46032" x="1400175" y="5051425"/>
          <p14:tracePt t="46048" x="1428750" y="5057775"/>
          <p14:tracePt t="46065" x="1450975" y="5064125"/>
          <p14:tracePt t="46081" x="1468438" y="5068888"/>
          <p14:tracePt t="46322" x="1468438" y="5075238"/>
          <p14:tracePt t="46348" x="1468438" y="5080000"/>
          <p14:tracePt t="46466" x="1468438" y="5086350"/>
          <p14:tracePt t="46474" x="1468438" y="5092700"/>
          <p14:tracePt t="46482" x="1468438" y="5097463"/>
          <p14:tracePt t="46498" x="1468438" y="5126038"/>
          <p14:tracePt t="46515" x="1468438" y="5143500"/>
          <p14:tracePt t="46531" x="1468438" y="5154613"/>
          <p14:tracePt t="46549" x="1468438" y="5160963"/>
          <p14:tracePt t="46730" x="1474788" y="5160963"/>
          <p14:tracePt t="46748" x="1479550" y="5160963"/>
          <p14:tracePt t="46749" x="1479550" y="5154613"/>
          <p14:tracePt t="46765" x="1485900" y="5154613"/>
          <p14:tracePt t="46782" x="1497013" y="5149850"/>
          <p14:tracePt t="46798" x="1508125" y="5149850"/>
          <p14:tracePt t="46815" x="1514475" y="5143500"/>
          <p14:tracePt t="46831" x="1525588" y="5143500"/>
          <p14:tracePt t="46848" x="1536700" y="5132388"/>
          <p14:tracePt t="46865" x="1543050" y="5132388"/>
          <p14:tracePt t="46882" x="1549400" y="5126038"/>
          <p14:tracePt t="46898" x="1560513" y="5108575"/>
          <p14:tracePt t="46915" x="1560513" y="5103813"/>
          <p14:tracePt t="46931" x="1560513" y="5097463"/>
          <p14:tracePt t="46948" x="1560513" y="5092700"/>
          <p14:tracePt t="46986" x="1560513" y="5086350"/>
          <p14:tracePt t="47002" x="1554163" y="5086350"/>
          <p14:tracePt t="47014" x="1554163" y="5080000"/>
          <p14:tracePt t="47015" x="1549400" y="5080000"/>
          <p14:tracePt t="47031" x="1543050" y="5080000"/>
          <p14:tracePt t="47082" x="1536700" y="5080000"/>
          <p14:tracePt t="47098" x="1531938" y="5086350"/>
          <p14:tracePt t="47106" x="1520825" y="5103813"/>
          <p14:tracePt t="47115" x="1520825" y="5121275"/>
          <p14:tracePt t="47131" x="1520825" y="5149850"/>
          <p14:tracePt t="47148" x="1520825" y="5165725"/>
          <p14:tracePt t="47165" x="1520825" y="5172075"/>
          <p14:tracePt t="47182" x="1525588" y="5172075"/>
          <p14:tracePt t="47198" x="1536700" y="5172075"/>
          <p14:tracePt t="47215" x="1543050" y="5172075"/>
          <p14:tracePt t="47258" x="1543050" y="5165725"/>
          <p14:tracePt t="47266" x="1543050" y="5154613"/>
          <p14:tracePt t="47282" x="1543050" y="5132388"/>
          <p14:tracePt t="47298" x="1531938" y="5103813"/>
          <p14:tracePt t="47315" x="1525588" y="5068888"/>
          <p14:tracePt t="47331" x="1514475" y="5029200"/>
          <p14:tracePt t="47348" x="1497013" y="4989513"/>
          <p14:tracePt t="47365" x="1497013" y="4954588"/>
          <p14:tracePt t="47382" x="1492250" y="4926013"/>
          <p14:tracePt t="47398" x="1485900" y="4897438"/>
          <p14:tracePt t="47415" x="1479550" y="4857750"/>
          <p14:tracePt t="47431" x="1474788" y="4829175"/>
          <p14:tracePt t="47448" x="1474788" y="4806950"/>
          <p14:tracePt t="47465" x="1474788" y="4794250"/>
          <p14:tracePt t="47482" x="1474788" y="4783138"/>
          <p14:tracePt t="47498" x="1474788" y="4772025"/>
          <p14:tracePt t="47515" x="1474788" y="4760913"/>
          <p14:tracePt t="47531" x="1474788" y="4754563"/>
          <p14:tracePt t="47548" x="1474788" y="4737100"/>
          <p14:tracePt t="47565" x="1474788" y="4725988"/>
          <p14:tracePt t="47581" x="1479550" y="4708525"/>
          <p14:tracePt t="47598" x="1479550" y="4703763"/>
          <p14:tracePt t="47615" x="1479550" y="4692650"/>
          <p14:tracePt t="47631" x="1485900" y="4686300"/>
          <p14:tracePt t="47674" x="1485900" y="4679950"/>
          <p14:tracePt t="48818" x="1485900" y="4686300"/>
          <p14:tracePt t="48824" x="1492250" y="4686300"/>
          <p14:tracePt t="48831" x="1497013" y="4697413"/>
          <p14:tracePt t="48848" x="1503363" y="4703763"/>
          <p14:tracePt t="48865" x="1525588" y="4721225"/>
          <p14:tracePt t="48881" x="1571625" y="4743450"/>
          <p14:tracePt t="48898" x="1600200" y="4772025"/>
          <p14:tracePt t="48914" x="1628775" y="4794250"/>
          <p14:tracePt t="48932" x="1663700" y="4818063"/>
          <p14:tracePt t="48948" x="1685925" y="4835525"/>
          <p14:tracePt t="48965" x="1703388" y="4840288"/>
          <p14:tracePt t="48981" x="1720850" y="4846638"/>
          <p14:tracePt t="48999" x="1731963" y="4851400"/>
          <p14:tracePt t="49014" x="1736725" y="4857750"/>
          <p14:tracePt t="49032" x="1743075" y="4857750"/>
          <p14:tracePt t="49048" x="1749425" y="4857750"/>
          <p14:tracePt t="49090" x="1754188" y="4857750"/>
          <p14:tracePt t="49098" x="1754188" y="4864100"/>
          <p14:tracePt t="49099" x="1765300" y="4864100"/>
          <p14:tracePt t="49114" x="1778000" y="4864100"/>
          <p14:tracePt t="49131" x="1789113" y="4875213"/>
          <p14:tracePt t="49148" x="1793875" y="4875213"/>
          <p14:tracePt t="49165" x="1800225" y="4879975"/>
          <p14:tracePt t="49181" x="1806575" y="4879975"/>
          <p14:tracePt t="49198" x="1811338" y="4892675"/>
          <p14:tracePt t="49250" x="1811338" y="4897438"/>
          <p14:tracePt t="49266" x="1811338" y="4903788"/>
          <p14:tracePt t="49282" x="1811338" y="4914900"/>
          <p14:tracePt t="49283" x="1811338" y="4926013"/>
          <p14:tracePt t="49298" x="1811338" y="4949825"/>
          <p14:tracePt t="49314" x="1811338" y="4960938"/>
          <p14:tracePt t="49331" x="1806575" y="4978400"/>
          <p14:tracePt t="49348" x="1806575" y="4989513"/>
          <p14:tracePt t="49365" x="1800225" y="5006975"/>
          <p14:tracePt t="49381" x="1793875" y="5018088"/>
          <p14:tracePt t="49398" x="1793875" y="5035550"/>
          <p14:tracePt t="49414" x="1793875" y="5046663"/>
          <p14:tracePt t="49431" x="1793875" y="5051425"/>
          <p14:tracePt t="49448" x="1789113" y="5057775"/>
          <p14:tracePt t="49482" x="1789113" y="5064125"/>
          <p14:tracePt t="49986" x="1782763" y="5064125"/>
          <p14:tracePt t="50842" x="1782763" y="5068888"/>
          <p14:tracePt t="50850" x="1789113" y="5068888"/>
          <p14:tracePt t="50858" x="1789113" y="5075238"/>
          <p14:tracePt t="50866" x="1800225" y="5086350"/>
          <p14:tracePt t="50881" x="1806575" y="5092700"/>
          <p14:tracePt t="50898" x="1828800" y="5108575"/>
          <p14:tracePt t="50915" x="1835150" y="5108575"/>
          <p14:tracePt t="50931" x="1846263" y="5114925"/>
          <p14:tracePt t="50948" x="1851025" y="5114925"/>
          <p14:tracePt t="50964" x="1863725" y="5114925"/>
          <p14:tracePt t="50981" x="1868488" y="5114925"/>
          <p14:tracePt t="51138" x="1874838" y="5114925"/>
          <p14:tracePt t="51139" x="1879600" y="5114925"/>
          <p14:tracePt t="51178" x="1885950" y="5114925"/>
          <p14:tracePt t="51198" x="1885950" y="5108575"/>
          <p14:tracePt t="51200" x="1892300" y="5103813"/>
          <p14:tracePt t="51338" x="1892300" y="5097463"/>
          <p14:tracePt t="51354" x="1892300" y="5092700"/>
          <p14:tracePt t="51362" x="1892300" y="5086350"/>
          <p14:tracePt t="51365" x="1892300" y="5080000"/>
          <p14:tracePt t="51381" x="1892300" y="5064125"/>
          <p14:tracePt t="51398" x="1892300" y="5046663"/>
          <p14:tracePt t="51414" x="1892300" y="5040313"/>
          <p14:tracePt t="51432" x="1892300" y="5035550"/>
          <p14:tracePt t="51448" x="1892300" y="5029200"/>
          <p14:tracePt t="51465" x="1892300" y="5022850"/>
          <p14:tracePt t="51538" x="1892300" y="5018088"/>
          <p14:tracePt t="51570" x="1897063" y="5018088"/>
          <p14:tracePt t="51581" x="1903413" y="5018088"/>
          <p14:tracePt t="51586" x="1908175" y="5006975"/>
          <p14:tracePt t="51598" x="1920875" y="5000625"/>
          <p14:tracePt t="51614" x="1925638" y="4994275"/>
          <p14:tracePt t="51631" x="1931988" y="4989513"/>
          <p14:tracePt t="51648" x="1943100" y="4989513"/>
          <p14:tracePt t="51665" x="1949450" y="4983163"/>
          <p14:tracePt t="51681" x="1954213" y="4983163"/>
          <p14:tracePt t="51698" x="1960563" y="4983163"/>
          <p14:tracePt t="51738" x="1960563" y="4978400"/>
          <p14:tracePt t="51754" x="1965325" y="4972050"/>
          <p14:tracePt t="51764" x="1978025" y="4965700"/>
          <p14:tracePt t="51781" x="1982788" y="4960938"/>
          <p14:tracePt t="51798" x="1993900" y="4949825"/>
          <p14:tracePt t="51834" x="2000250" y="4949825"/>
          <p14:tracePt t="51835" x="2000250" y="4943475"/>
          <p14:tracePt t="51914" x="2006600" y="4943475"/>
          <p14:tracePt t="51922" x="2006600" y="4937125"/>
          <p14:tracePt t="51931" x="2011363" y="4937125"/>
          <p14:tracePt t="51970" x="2011363" y="4932363"/>
          <p14:tracePt t="51978" x="2017713" y="4932363"/>
          <p14:tracePt t="52018" x="2022475" y="4932363"/>
          <p14:tracePt t="52034" x="2028825" y="4932363"/>
          <p14:tracePt t="52066" x="2035175" y="4937125"/>
          <p14:tracePt t="52082" x="2035175" y="4943475"/>
          <p14:tracePt t="52122" x="2035175" y="4949825"/>
          <p14:tracePt t="52178" x="2039938" y="4949825"/>
          <p14:tracePt t="52198" x="2039938" y="4954588"/>
          <p14:tracePt t="52199" x="2039938" y="4960938"/>
          <p14:tracePt t="52966" x="0" y="0"/>
        </p14:tracePtLst>
        <p14:tracePtLst>
          <p14:tracePt t="63340" x="2446338" y="5132388"/>
          <p14:tracePt t="63452" x="2451100" y="5132388"/>
          <p14:tracePt t="63468" x="2457450" y="5132388"/>
          <p14:tracePt t="63476" x="2468563" y="5132388"/>
          <p14:tracePt t="63484" x="2497138" y="5132388"/>
          <p14:tracePt t="63500" x="2532063" y="5132388"/>
          <p14:tracePt t="63500" x="2554288" y="5132388"/>
          <p14:tracePt t="63517" x="2617788" y="5132388"/>
          <p14:tracePt t="63533" x="2692400" y="5132388"/>
          <p14:tracePt t="63550" x="2754313" y="5132388"/>
          <p14:tracePt t="63566" x="2835275" y="5132388"/>
          <p14:tracePt t="63583" x="2908300" y="5137150"/>
          <p14:tracePt t="63599" x="2978150" y="5137150"/>
          <p14:tracePt t="63617" x="3040063" y="5137150"/>
          <p14:tracePt t="63633" x="3103563" y="5137150"/>
          <p14:tracePt t="63650" x="3154363" y="5137150"/>
          <p14:tracePt t="63666" x="3200400" y="5137150"/>
          <p14:tracePt t="63683" x="3251200" y="5137150"/>
          <p14:tracePt t="63699" x="3332163" y="5137150"/>
          <p14:tracePt t="63717" x="3378200" y="5137150"/>
          <p14:tracePt t="63733" x="3435350" y="5137150"/>
          <p14:tracePt t="63750" x="3497263" y="5137150"/>
          <p14:tracePt t="63766" x="3565525" y="5137150"/>
          <p14:tracePt t="63783" x="3663950" y="5137150"/>
          <p14:tracePt t="63799" x="3754438" y="5137150"/>
          <p14:tracePt t="63817" x="3863975" y="5137150"/>
          <p14:tracePt t="63833" x="3983038" y="5137150"/>
          <p14:tracePt t="63850" x="4114800" y="5137150"/>
          <p14:tracePt t="63866" x="4268788" y="5137150"/>
          <p14:tracePt t="63883" x="4406900" y="5137150"/>
          <p14:tracePt t="63899" x="4618038" y="5137150"/>
          <p14:tracePt t="63917" x="4754563" y="5137150"/>
          <p14:tracePt t="63933" x="4897438" y="5137150"/>
          <p14:tracePt t="63950" x="5029200" y="5137150"/>
          <p14:tracePt t="63966" x="5160963" y="5137150"/>
          <p14:tracePt t="63983" x="5280025" y="5137150"/>
          <p14:tracePt t="64000" x="5394325" y="5132388"/>
          <p14:tracePt t="64017" x="5503863" y="5132388"/>
          <p14:tracePt t="64033" x="5622925" y="5132388"/>
          <p14:tracePt t="64050" x="5732463" y="5132388"/>
          <p14:tracePt t="64066" x="5857875" y="5132388"/>
          <p14:tracePt t="64083" x="5989638" y="5137150"/>
          <p14:tracePt t="64099" x="6165850" y="5143500"/>
          <p14:tracePt t="64117" x="6275388" y="5143500"/>
          <p14:tracePt t="64133" x="6383338" y="5143500"/>
          <p14:tracePt t="64150" x="6486525" y="5143500"/>
          <p14:tracePt t="64166" x="6572250" y="5143500"/>
          <p14:tracePt t="64183" x="6646863" y="5143500"/>
          <p14:tracePt t="64199" x="6721475" y="5143500"/>
          <p14:tracePt t="64217" x="6789738" y="5143500"/>
          <p14:tracePt t="64233" x="6846888" y="5149850"/>
          <p14:tracePt t="64250" x="6892925" y="5149850"/>
          <p14:tracePt t="64266" x="6932613" y="5149850"/>
          <p14:tracePt t="64283" x="6978650" y="5154613"/>
          <p14:tracePt t="64299" x="7023100" y="5154613"/>
          <p14:tracePt t="64317" x="7051675" y="5154613"/>
          <p14:tracePt t="64333" x="7080250" y="5154613"/>
          <p14:tracePt t="64350" x="7108825" y="5154613"/>
          <p14:tracePt t="64366" x="7126288" y="5154613"/>
          <p14:tracePt t="64383" x="7143750" y="5154613"/>
          <p14:tracePt t="64400" x="7154863" y="5154613"/>
          <p14:tracePt t="64437" x="7161213" y="5154613"/>
          <p14:tracePt t="65116" x="7154863" y="5154613"/>
          <p14:tracePt t="65129" x="7150100" y="5154613"/>
          <p14:tracePt t="65133" x="7137400" y="5154613"/>
          <p14:tracePt t="65150" x="7108825" y="5154613"/>
          <p14:tracePt t="65167" x="7069138" y="5154613"/>
          <p14:tracePt t="65183" x="6989763" y="5154613"/>
          <p14:tracePt t="65200" x="6886575" y="5160963"/>
          <p14:tracePt t="65216" x="6761163" y="5172075"/>
          <p14:tracePt t="65234" x="6618288" y="5178425"/>
          <p14:tracePt t="65249" x="6457950" y="5183188"/>
          <p14:tracePt t="65267" x="6286500" y="5189538"/>
          <p14:tracePt t="65283" x="6137275" y="5194300"/>
          <p14:tracePt t="65300" x="6011863" y="5211763"/>
          <p14:tracePt t="65300" x="5949950" y="5218113"/>
          <p14:tracePt t="65316" x="5822950" y="5222875"/>
          <p14:tracePt t="65333" x="5692775" y="5222875"/>
          <p14:tracePt t="65349" x="5572125" y="5222875"/>
          <p14:tracePt t="65367" x="5451475" y="5222875"/>
          <p14:tracePt t="65383" x="5343525" y="5222875"/>
          <p14:tracePt t="65400" x="5240338" y="5229225"/>
          <p14:tracePt t="65416" x="5137150" y="5235575"/>
          <p14:tracePt t="65433" x="5035550" y="5235575"/>
          <p14:tracePt t="65450" x="4937125" y="5235575"/>
          <p14:tracePt t="65467" x="4829175" y="5235575"/>
          <p14:tracePt t="65483" x="4703763" y="5235575"/>
          <p14:tracePt t="65500" x="4497388" y="5235575"/>
          <p14:tracePt t="65516" x="4365625" y="5229225"/>
          <p14:tracePt t="65533" x="4235450" y="5222875"/>
          <p14:tracePt t="65549" x="4114800" y="5218113"/>
          <p14:tracePt t="65567" x="4006850" y="5207000"/>
          <p14:tracePt t="65583" x="3892550" y="5200650"/>
          <p14:tracePt t="65600" x="3778250" y="5194300"/>
          <p14:tracePt t="65616" x="3668713" y="5183188"/>
          <p14:tracePt t="65633" x="3560763" y="5178425"/>
          <p14:tracePt t="65649" x="3457575" y="5165725"/>
          <p14:tracePt t="65667" x="3343275" y="5154613"/>
          <p14:tracePt t="65683" x="3228975" y="5149850"/>
          <p14:tracePt t="65700" x="3063875" y="5137150"/>
          <p14:tracePt t="65716" x="2989263" y="5132388"/>
          <p14:tracePt t="65733" x="2925763" y="5132388"/>
          <p14:tracePt t="65750" x="2879725" y="5126038"/>
          <p14:tracePt t="65766" x="2840038" y="5121275"/>
          <p14:tracePt t="65783" x="2817813" y="5114925"/>
          <p14:tracePt t="65800" x="2794000" y="5114925"/>
          <p14:tracePt t="65816" x="2789238" y="5114925"/>
          <p14:tracePt t="66228" x="2789238" y="5108575"/>
          <p14:tracePt t="66249" x="2789238" y="5103813"/>
          <p14:tracePt t="66250" x="2782888" y="5103813"/>
          <p14:tracePt t="66267" x="2782888" y="5097463"/>
          <p14:tracePt t="66283" x="2778125" y="5086350"/>
          <p14:tracePt t="66300" x="2771775" y="5080000"/>
          <p14:tracePt t="66316" x="2771775" y="5075238"/>
          <p14:tracePt t="66333" x="2765425" y="5064125"/>
          <p14:tracePt t="66349" x="2760663" y="5057775"/>
          <p14:tracePt t="66366" x="2754313" y="5046663"/>
          <p14:tracePt t="66383" x="2743200" y="5035550"/>
          <p14:tracePt t="66399" x="2736850" y="5029200"/>
          <p14:tracePt t="66417" x="2725738" y="5018088"/>
          <p14:tracePt t="66433" x="2720975" y="5011738"/>
          <p14:tracePt t="66450" x="2708275" y="5000625"/>
          <p14:tracePt t="66466" x="2697163" y="4983163"/>
          <p14:tracePt t="66483" x="2686050" y="4972050"/>
          <p14:tracePt t="66499" x="2668588" y="4954588"/>
          <p14:tracePt t="66517" x="2668588" y="4949825"/>
          <p14:tracePt t="66533" x="2663825" y="4943475"/>
          <p14:tracePt t="66804" x="2663825" y="4937125"/>
          <p14:tracePt t="66836" x="2663825" y="4932363"/>
          <p14:tracePt t="67172" x="2657475" y="4937125"/>
          <p14:tracePt t="67174" x="2657475" y="4943475"/>
          <p14:tracePt t="67183" x="2640013" y="4960938"/>
          <p14:tracePt t="67199" x="2622550" y="4983163"/>
          <p14:tracePt t="67216" x="2617788" y="4994275"/>
          <p14:tracePt t="67233" x="2606675" y="5011738"/>
          <p14:tracePt t="67250" x="2593975" y="5029200"/>
          <p14:tracePt t="67266" x="2589213" y="5040313"/>
          <p14:tracePt t="67283" x="2589213" y="5046663"/>
          <p14:tracePt t="67299" x="2578100" y="5057775"/>
          <p14:tracePt t="67317" x="2578100" y="5064125"/>
          <p14:tracePt t="67333" x="2578100" y="5068888"/>
          <p14:tracePt t="67700" x="2578100" y="5064125"/>
          <p14:tracePt t="67703" x="2582863" y="5057775"/>
          <p14:tracePt t="67716" x="2589213" y="5051425"/>
          <p14:tracePt t="67733" x="2593975" y="5046663"/>
          <p14:tracePt t="67749" x="2600325" y="5035550"/>
          <p14:tracePt t="67766" x="2606675" y="5022850"/>
          <p14:tracePt t="67783" x="2606675" y="5011738"/>
          <p14:tracePt t="67799" x="2611438" y="4994275"/>
          <p14:tracePt t="67816" x="2611438" y="4978400"/>
          <p14:tracePt t="67833" x="2611438" y="4960938"/>
          <p14:tracePt t="67849" x="2611438" y="4937125"/>
          <p14:tracePt t="67866" x="2611438" y="4921250"/>
          <p14:tracePt t="67883" x="2611438" y="4903788"/>
          <p14:tracePt t="67899" x="2606675" y="4886325"/>
          <p14:tracePt t="67916" x="2606675" y="4875213"/>
          <p14:tracePt t="67933" x="2600325" y="4857750"/>
          <p14:tracePt t="67949" x="2593975" y="4846638"/>
          <p14:tracePt t="67966" x="2589213" y="4840288"/>
          <p14:tracePt t="67983" x="2582863" y="4829175"/>
          <p14:tracePt t="67999" x="2578100" y="4818063"/>
          <p14:tracePt t="68016" x="2578100" y="4811713"/>
          <p14:tracePt t="68033" x="2571750" y="4800600"/>
          <p14:tracePt t="68049" x="2565400" y="4794250"/>
          <p14:tracePt t="68067" x="2565400" y="4789488"/>
          <p14:tracePt t="68083" x="2560638" y="4783138"/>
          <p14:tracePt t="68083" x="2554288" y="4778375"/>
          <p14:tracePt t="68100" x="2549525" y="4772025"/>
          <p14:tracePt t="68116" x="2543175" y="4765675"/>
          <p14:tracePt t="68133" x="2543175" y="4760913"/>
          <p14:tracePt t="68149" x="2536825" y="4754563"/>
          <p14:tracePt t="68166" x="2532063" y="4749800"/>
          <p14:tracePt t="68183" x="2525713" y="4737100"/>
          <p14:tracePt t="68200" x="2520950" y="4725988"/>
          <p14:tracePt t="68216" x="2508250" y="4714875"/>
          <p14:tracePt t="68233" x="2503488" y="4697413"/>
          <p14:tracePt t="68249" x="2492375" y="4679950"/>
          <p14:tracePt t="68266" x="2486025" y="4664075"/>
          <p14:tracePt t="68283" x="2479675" y="4646613"/>
          <p14:tracePt t="68300" x="2463800" y="4622800"/>
          <p14:tracePt t="68316" x="2457450" y="4611688"/>
          <p14:tracePt t="68333" x="2451100" y="4600575"/>
          <p14:tracePt t="68349" x="2439988" y="4589463"/>
          <p14:tracePt t="68366" x="2428875" y="4578350"/>
          <p14:tracePt t="68382" x="2422525" y="4578350"/>
          <p14:tracePt t="68400" x="2417763" y="4578350"/>
          <p14:tracePt t="68444" x="2411413" y="4583113"/>
          <p14:tracePt t="68452" x="2400300" y="4611688"/>
          <p14:tracePt t="68467" x="2400300" y="4646613"/>
          <p14:tracePt t="68482" x="2400300" y="4679950"/>
          <p14:tracePt t="68500" x="2411413" y="4721225"/>
          <p14:tracePt t="68516" x="2435225" y="4737100"/>
          <p14:tracePt t="68533" x="2463800" y="4743450"/>
          <p14:tracePt t="68549" x="2479675" y="4743450"/>
          <p14:tracePt t="68566" x="2508250" y="4732338"/>
          <p14:tracePt t="68583" x="2525713" y="4721225"/>
          <p14:tracePt t="68600" x="2532063" y="4703763"/>
          <p14:tracePt t="68616" x="2536825" y="4692650"/>
          <p14:tracePt t="68633" x="2536825" y="4668838"/>
          <p14:tracePt t="68649" x="2536825" y="4657725"/>
          <p14:tracePt t="68666" x="2536825" y="4646613"/>
          <p14:tracePt t="68682" x="2532063" y="4635500"/>
          <p14:tracePt t="68700" x="2508250" y="4611688"/>
          <p14:tracePt t="68716" x="2492375" y="4606925"/>
          <p14:tracePt t="68756" x="2486025" y="4606925"/>
          <p14:tracePt t="68780" x="2486025" y="4611688"/>
          <p14:tracePt t="68788" x="2474913" y="4618038"/>
          <p14:tracePt t="68792" x="2468563" y="4629150"/>
          <p14:tracePt t="68799" x="2451100" y="4668838"/>
          <p14:tracePt t="68816" x="2428875" y="4708525"/>
          <p14:tracePt t="68833" x="2422525" y="4737100"/>
          <p14:tracePt t="68849" x="2422525" y="4754563"/>
          <p14:tracePt t="68866" x="2428875" y="4765675"/>
          <p14:tracePt t="68882" x="2435225" y="4765675"/>
          <p14:tracePt t="68899" x="2451100" y="4765675"/>
          <p14:tracePt t="68916" x="2479675" y="4760913"/>
          <p14:tracePt t="68933" x="2492375" y="4743450"/>
          <p14:tracePt t="68949" x="2497138" y="4725988"/>
          <p14:tracePt t="68966" x="2503488" y="4714875"/>
          <p14:tracePt t="68982" x="2503488" y="4703763"/>
          <p14:tracePt t="69000" x="2497138" y="4703763"/>
          <p14:tracePt t="69016" x="2492375" y="4697413"/>
          <p14:tracePt t="69316" x="2497138" y="4697413"/>
          <p14:tracePt t="69320" x="2532063" y="4703763"/>
          <p14:tracePt t="69333" x="2651125" y="4708525"/>
          <p14:tracePt t="69349" x="2789238" y="4714875"/>
          <p14:tracePt t="69366" x="2960688" y="4714875"/>
          <p14:tracePt t="69382" x="3143250" y="4714875"/>
          <p14:tracePt t="69399" x="3314700" y="4714875"/>
          <p14:tracePt t="69416" x="3463925" y="4708525"/>
          <p14:tracePt t="69433" x="3600450" y="4703763"/>
          <p14:tracePt t="69449" x="3732213" y="4697413"/>
          <p14:tracePt t="69466" x="3851275" y="4692650"/>
          <p14:tracePt t="69482" x="3954463" y="4692650"/>
          <p14:tracePt t="69500" x="4046538" y="4692650"/>
          <p14:tracePt t="69516" x="4178300" y="4692650"/>
          <p14:tracePt t="69533" x="4246563" y="4692650"/>
          <p14:tracePt t="69549" x="4303713" y="4697413"/>
          <p14:tracePt t="69566" x="4332288" y="4697413"/>
          <p14:tracePt t="69582" x="4343400" y="4697413"/>
          <p14:tracePt t="69740" x="4349750" y="4697413"/>
          <p14:tracePt t="69748" x="4354513" y="4697413"/>
          <p14:tracePt t="69766" x="4360863" y="4697413"/>
          <p14:tracePt t="69783" x="4383088" y="4703763"/>
          <p14:tracePt t="69799" x="4406900" y="4703763"/>
          <p14:tracePt t="69817" x="4451350" y="4708525"/>
          <p14:tracePt t="69832" x="4508500" y="4714875"/>
          <p14:tracePt t="69850" x="4583113" y="4714875"/>
          <p14:tracePt t="69866" x="4679950" y="4714875"/>
          <p14:tracePt t="69883" x="4783138" y="4714875"/>
          <p14:tracePt t="69899" x="4937125" y="4714875"/>
          <p14:tracePt t="69916" x="5040313" y="4714875"/>
          <p14:tracePt t="69932" x="5149850" y="4714875"/>
          <p14:tracePt t="69950" x="5246688" y="4714875"/>
          <p14:tracePt t="69966" x="5349875" y="4714875"/>
          <p14:tracePt t="69983" x="5451475" y="4714875"/>
          <p14:tracePt t="69999" x="5554663" y="4721225"/>
          <p14:tracePt t="70016" x="5646738" y="4725988"/>
          <p14:tracePt t="70032" x="5721350" y="4725988"/>
          <p14:tracePt t="70049" x="5761038" y="4725988"/>
          <p14:tracePt t="70066" x="5789613" y="4725988"/>
          <p14:tracePt t="70083" x="5818188" y="4732338"/>
          <p14:tracePt t="70099" x="5829300" y="4732338"/>
          <p14:tracePt t="70148" x="5835650" y="4732338"/>
          <p14:tracePt t="70730" x="0" y="0"/>
        </p14:tracePtLst>
        <p14:tracePtLst>
          <p14:tracePt t="78548" x="1143000" y="6051550"/>
          <p14:tracePt t="78701" x="1136650" y="6051550"/>
          <p14:tracePt t="78716" x="1131888" y="6051550"/>
          <p14:tracePt t="78733" x="1131888" y="6057900"/>
          <p14:tracePt t="78740" x="1125538" y="6057900"/>
          <p14:tracePt t="78756" x="1114425" y="6057900"/>
          <p14:tracePt t="78780" x="1108075" y="6057900"/>
          <p14:tracePt t="78788" x="1103313" y="6057900"/>
          <p14:tracePt t="78800" x="1092200" y="6057900"/>
          <p14:tracePt t="78816" x="1079500" y="6057900"/>
          <p14:tracePt t="78834" x="1074738" y="6057900"/>
          <p14:tracePt t="78849" x="1057275" y="6057900"/>
          <p14:tracePt t="78867" x="1046163" y="6057900"/>
          <p14:tracePt t="78883" x="1035050" y="6057900"/>
          <p14:tracePt t="78900" x="1028700" y="6057900"/>
          <p14:tracePt t="78916" x="1011238" y="6057900"/>
          <p14:tracePt t="78934" x="1006475" y="6057900"/>
          <p14:tracePt t="78949" x="993775" y="6057900"/>
          <p14:tracePt t="78966" x="982663" y="6051550"/>
          <p14:tracePt t="78983" x="977900" y="6051550"/>
          <p14:tracePt t="79000" x="971550" y="6051550"/>
          <p14:tracePt t="79016" x="965200" y="6051550"/>
          <p14:tracePt t="79033" x="960438" y="6051550"/>
          <p14:tracePt t="79049" x="954088" y="6046788"/>
          <p14:tracePt t="79066" x="949325" y="6046788"/>
          <p14:tracePt t="79083" x="942975" y="6046788"/>
          <p14:tracePt t="79133" x="936625" y="6046788"/>
          <p14:tracePt t="79532" x="942975" y="6046788"/>
          <p14:tracePt t="79596" x="949325" y="6046788"/>
          <p14:tracePt t="79604" x="954088" y="6046788"/>
          <p14:tracePt t="79621" x="960438" y="6046788"/>
          <p14:tracePt t="79637" x="965200" y="6046788"/>
          <p14:tracePt t="79652" x="965200" y="6040438"/>
          <p14:tracePt t="79666" x="971550" y="6040438"/>
          <p14:tracePt t="79666" x="977900" y="6040438"/>
          <p14:tracePt t="79683" x="982663" y="6040438"/>
          <p14:tracePt t="79699" x="989013" y="6040438"/>
          <p14:tracePt t="79716" x="1000125" y="6040438"/>
          <p14:tracePt t="79733" x="1006475" y="6040438"/>
          <p14:tracePt t="79749" x="1006475" y="6035675"/>
          <p14:tracePt t="79766" x="1017588" y="6035675"/>
          <p14:tracePt t="79783" x="1022350" y="6035675"/>
          <p14:tracePt t="79800" x="1035050" y="6035675"/>
          <p14:tracePt t="79816" x="1039813" y="6035675"/>
          <p14:tracePt t="79833" x="1046163" y="6035675"/>
          <p14:tracePt t="79849" x="1050925" y="6035675"/>
          <p14:tracePt t="79866" x="1057275" y="6035675"/>
          <p14:tracePt t="80396" x="1050925" y="6035675"/>
          <p14:tracePt t="80428" x="1046163" y="6035675"/>
          <p14:tracePt t="80540" x="1039813" y="6035675"/>
          <p14:tracePt t="80572" x="1035050" y="6035675"/>
          <p14:tracePt t="80596" x="1028700" y="6035675"/>
          <p14:tracePt t="80616" x="1022350" y="6035675"/>
          <p14:tracePt t="80636" x="1022350" y="6029325"/>
          <p14:tracePt t="80649" x="1017588" y="6029325"/>
          <p14:tracePt t="80708" x="1017588" y="6022975"/>
          <p14:tracePt t="80716" x="1011238" y="6022975"/>
          <p14:tracePt t="80717" x="1006475" y="6022975"/>
          <p14:tracePt t="80733" x="1006475" y="6018213"/>
          <p14:tracePt t="80804" x="1000125" y="6018213"/>
          <p14:tracePt t="80828" x="1000125" y="6011863"/>
          <p14:tracePt t="81068" x="993775" y="6007100"/>
          <p14:tracePt t="81116" x="993775" y="6000750"/>
          <p14:tracePt t="81133" x="989013" y="5994400"/>
          <p14:tracePt t="81143" x="982663" y="5994400"/>
          <p14:tracePt t="81181" x="982663" y="5989638"/>
          <p14:tracePt t="81284" x="982663" y="5983288"/>
          <p14:tracePt t="81292" x="977900" y="5978525"/>
          <p14:tracePt t="81316" x="977900" y="5972175"/>
          <p14:tracePt t="81340" x="971550" y="5972175"/>
          <p14:tracePt t="81349" x="971550" y="5965825"/>
          <p14:tracePt t="81396" x="965200" y="5965825"/>
          <p14:tracePt t="81401" x="965200" y="5961063"/>
          <p14:tracePt t="81644" x="971550" y="5961063"/>
          <p14:tracePt t="81668" x="977900" y="5961063"/>
          <p14:tracePt t="81692" x="982663" y="5961063"/>
          <p14:tracePt t="81700" x="989013" y="5954713"/>
          <p14:tracePt t="81716" x="1000125" y="5954713"/>
          <p14:tracePt t="81733" x="1017588" y="5954713"/>
          <p14:tracePt t="81749" x="1028700" y="5954713"/>
          <p14:tracePt t="81766" x="1046163" y="5954713"/>
          <p14:tracePt t="81783" x="1057275" y="5954713"/>
          <p14:tracePt t="81799" x="1068388" y="5954713"/>
          <p14:tracePt t="81816" x="1074738" y="5954713"/>
          <p14:tracePt t="81832" x="1079500" y="5954713"/>
          <p14:tracePt t="81869" x="1085850" y="5954713"/>
          <p14:tracePt t="81884" x="1092200" y="5954713"/>
          <p14:tracePt t="81916" x="1096963" y="5954713"/>
          <p14:tracePt t="82348" x="1103313" y="5954713"/>
          <p14:tracePt t="82356" x="1120775" y="5961063"/>
          <p14:tracePt t="82367" x="1131888" y="5965825"/>
          <p14:tracePt t="82382" x="1136650" y="5965825"/>
          <p14:tracePt t="82400" x="1136650" y="5972175"/>
          <p14:tracePt t="82416" x="1143000" y="5972175"/>
          <p14:tracePt t="82433" x="1149350" y="5978525"/>
          <p14:tracePt t="82449" x="1154113" y="5978525"/>
          <p14:tracePt t="82467" x="1160463" y="5978525"/>
          <p14:tracePt t="82482" x="1177925" y="5989638"/>
          <p14:tracePt t="82500" x="1200150" y="5994400"/>
          <p14:tracePt t="82516" x="1235075" y="6000750"/>
          <p14:tracePt t="82533" x="1257300" y="6007100"/>
          <p14:tracePt t="82549" x="1274763" y="6007100"/>
          <p14:tracePt t="82566" x="1285875" y="6007100"/>
          <p14:tracePt t="82716" x="1285875" y="6011863"/>
          <p14:tracePt t="82724" x="1292225" y="6011863"/>
          <p14:tracePt t="82733" x="1296988" y="6022975"/>
          <p14:tracePt t="82749" x="1314450" y="6040438"/>
          <p14:tracePt t="82766" x="1331913" y="6069013"/>
          <p14:tracePt t="82782" x="1365250" y="6097588"/>
          <p14:tracePt t="82800" x="1406525" y="6115050"/>
          <p14:tracePt t="82816" x="1428750" y="6132513"/>
          <p14:tracePt t="82833" x="1450975" y="6143625"/>
          <p14:tracePt t="82849" x="1468438" y="6149975"/>
          <p14:tracePt t="82866" x="1474788" y="6154738"/>
          <p14:tracePt t="82882" x="1479550" y="6154738"/>
          <p14:tracePt t="82940" x="1485900" y="6154738"/>
          <p14:tracePt t="82956" x="1492250" y="6154738"/>
          <p14:tracePt t="82972" x="1497013" y="6154738"/>
          <p14:tracePt t="82988" x="1503363" y="6154738"/>
          <p14:tracePt t="82991" x="1508125" y="6149975"/>
          <p14:tracePt t="82999" x="1520825" y="6149975"/>
          <p14:tracePt t="83052" x="1525588" y="6149975"/>
          <p14:tracePt t="83066" x="1525588" y="6143625"/>
          <p14:tracePt t="83066" x="1531938" y="6143625"/>
          <p14:tracePt t="83082" x="1536700" y="6143625"/>
          <p14:tracePt t="83099" x="1549400" y="6137275"/>
          <p14:tracePt t="83116" x="1571625" y="6126163"/>
          <p14:tracePt t="83133" x="1589088" y="6121400"/>
          <p14:tracePt t="83149" x="1606550" y="6115050"/>
          <p14:tracePt t="83166" x="1622425" y="6103938"/>
          <p14:tracePt t="83182" x="1635125" y="6097588"/>
          <p14:tracePt t="83200" x="1646238" y="6097588"/>
          <p14:tracePt t="83216" x="1657350" y="6092825"/>
          <p14:tracePt t="83233" x="1668463" y="6086475"/>
          <p14:tracePt t="83249" x="1674813" y="6080125"/>
          <p14:tracePt t="83266" x="1685925" y="6080125"/>
          <p14:tracePt t="83282" x="1692275" y="6069013"/>
          <p14:tracePt t="83300" x="1703388" y="6064250"/>
          <p14:tracePt t="83316" x="1708150" y="6051550"/>
          <p14:tracePt t="83333" x="1714500" y="6046788"/>
          <p14:tracePt t="83349" x="1720850" y="6046788"/>
          <p14:tracePt t="83366" x="1720850" y="6040438"/>
          <p14:tracePt t="83404" x="1720850" y="6035675"/>
          <p14:tracePt t="83412" x="1725613" y="6035675"/>
          <p14:tracePt t="83596" x="1731963" y="6035675"/>
          <p14:tracePt t="83636" x="1731963" y="6029325"/>
          <p14:tracePt t="84149" x="1725613" y="6029325"/>
          <p14:tracePt t="84181" x="1720850" y="6029325"/>
          <p14:tracePt t="84181" x="1714500" y="6029325"/>
          <p14:tracePt t="84199" x="1708150" y="6029325"/>
          <p14:tracePt t="84216" x="1697038" y="6029325"/>
          <p14:tracePt t="84232" x="1692275" y="6029325"/>
          <p14:tracePt t="84249" x="1679575" y="6029325"/>
          <p14:tracePt t="84266" x="1674813" y="6022975"/>
          <p14:tracePt t="84404" x="1674813" y="6018213"/>
          <p14:tracePt t="84420" x="1674813" y="6011863"/>
          <p14:tracePt t="84421" x="1674813" y="6000750"/>
          <p14:tracePt t="84436" x="1674813" y="5972175"/>
          <p14:tracePt t="84449" x="1674813" y="5949950"/>
          <p14:tracePt t="84466" x="1674813" y="5921375"/>
          <p14:tracePt t="84483" x="1674813" y="5903913"/>
          <p14:tracePt t="84499" x="1674813" y="5880100"/>
          <p14:tracePt t="84499" x="1679575" y="5868988"/>
          <p14:tracePt t="84517" x="1679575" y="5851525"/>
          <p14:tracePt t="84532" x="1679575" y="5835650"/>
          <p14:tracePt t="84550" x="1679575" y="5811838"/>
          <p14:tracePt t="84566" x="1679575" y="5794375"/>
          <p14:tracePt t="84583" x="1679575" y="5772150"/>
          <p14:tracePt t="84599" x="1685925" y="5754688"/>
          <p14:tracePt t="84616" x="1685925" y="5737225"/>
          <p14:tracePt t="84632" x="1685925" y="5726113"/>
          <p14:tracePt t="84650" x="1685925" y="5703888"/>
          <p14:tracePt t="84666" x="1685925" y="5686425"/>
          <p14:tracePt t="84683" x="1685925" y="5675313"/>
          <p14:tracePt t="84699" x="1685925" y="5651500"/>
          <p14:tracePt t="84716" x="1685925" y="5635625"/>
          <p14:tracePt t="84732" x="1685925" y="5622925"/>
          <p14:tracePt t="84749" x="1685925" y="5611813"/>
          <p14:tracePt t="84766" x="1685925" y="5607050"/>
          <p14:tracePt t="84783" x="1685925" y="5594350"/>
          <p14:tracePt t="84799" x="1685925" y="5589588"/>
          <p14:tracePt t="84844" x="1685925" y="5583238"/>
          <p14:tracePt t="85707" x="0" y="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Autofit/>
          </a:bodyPr>
          <a:lstStyle/>
          <a:p>
            <a:r>
              <a:rPr lang="en-US" sz="3200" dirty="0" smtClean="0"/>
              <a:t>Traditional Voltage Control</a:t>
            </a:r>
            <a:endParaRPr lang="en-US" sz="3200" dirty="0"/>
          </a:p>
        </p:txBody>
      </p:sp>
      <p:pic>
        <p:nvPicPr>
          <p:cNvPr id="15362" name="Picture 2" descr="C:\PNNL Work\Current Projects\FOA-152 WSU\Photos\Capacitors\IMG_0112.JP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2348706"/>
            <a:ext cx="4038600" cy="3028950"/>
          </a:xfrm>
          <a:prstGeom prst="rect">
            <a:avLst/>
          </a:prstGeom>
          <a:noFill/>
          <a:effectLst>
            <a:outerShdw blurRad="508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5363" name="Picture 3" descr="C:\PNNL Work\Current Projects\FOA-152 WSU\Photos\Regulators\IMG_0060.JPG"/>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2348706"/>
            <a:ext cx="4038600" cy="3028950"/>
          </a:xfrm>
          <a:prstGeom prst="rect">
            <a:avLst/>
          </a:prstGeom>
          <a:noFill/>
          <a:effectLst>
            <a:outerShdw blurRad="50800" dist="50800" dir="5400000" algn="ctr"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4</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96493953"/>
      </p:ext>
    </p:extLst>
  </p:cSld>
  <p:clrMapOvr>
    <a:masterClrMapping/>
  </p:clrMapOvr>
  <mc:AlternateContent xmlns:mc="http://schemas.openxmlformats.org/markup-compatibility/2006" xmlns:p14="http://schemas.microsoft.com/office/powerpoint/2010/main">
    <mc:Choice Requires="p14">
      <p:transition spd="slow" p14:dur="2000" advTm="10885"/>
    </mc:Choice>
    <mc:Fallback xmlns="">
      <p:transition spd="slow" advTm="10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Laboratory Determined Values for Example ZIP Loads</a:t>
            </a:r>
          </a:p>
        </p:txBody>
      </p:sp>
      <p:sp>
        <p:nvSpPr>
          <p:cNvPr id="3" name="Content Placeholder 2"/>
          <p:cNvSpPr>
            <a:spLocks noGrp="1"/>
          </p:cNvSpPr>
          <p:nvPr>
            <p:ph idx="1"/>
          </p:nvPr>
        </p:nvSpPr>
        <p:spPr/>
        <p:txBody>
          <a:bodyPr>
            <a:normAutofit fontScale="92500" lnSpcReduction="20000"/>
          </a:bodyPr>
          <a:lstStyle/>
          <a:p>
            <a:r>
              <a:rPr lang="en-US" dirty="0" smtClean="0"/>
              <a:t>A selection of laboratory determined ZIP values will be examined for different end-use loads.</a:t>
            </a:r>
          </a:p>
          <a:p>
            <a:endParaRPr lang="en-US" dirty="0"/>
          </a:p>
          <a:p>
            <a:r>
              <a:rPr lang="en-US" dirty="0" smtClean="0"/>
              <a:t>Lighting</a:t>
            </a:r>
          </a:p>
          <a:p>
            <a:pPr lvl="1"/>
            <a:r>
              <a:rPr lang="en-US" dirty="0" smtClean="0"/>
              <a:t>Incandescent</a:t>
            </a:r>
          </a:p>
          <a:p>
            <a:pPr lvl="1"/>
            <a:r>
              <a:rPr lang="en-US" dirty="0" smtClean="0"/>
              <a:t>Compact Fluorescent (CFL)</a:t>
            </a:r>
          </a:p>
          <a:p>
            <a:pPr lvl="1"/>
            <a:r>
              <a:rPr lang="en-US" dirty="0" smtClean="0"/>
              <a:t>Light Emitting Diode (LED)</a:t>
            </a:r>
          </a:p>
          <a:p>
            <a:endParaRPr lang="en-US" dirty="0" smtClean="0"/>
          </a:p>
          <a:p>
            <a:r>
              <a:rPr lang="en-US" dirty="0" smtClean="0"/>
              <a:t>Televisions</a:t>
            </a:r>
          </a:p>
          <a:p>
            <a:pPr lvl="1"/>
            <a:r>
              <a:rPr lang="en-US" dirty="0" smtClean="0"/>
              <a:t>Cathode Ray Tube (CRT)</a:t>
            </a:r>
          </a:p>
          <a:p>
            <a:pPr lvl="1"/>
            <a:r>
              <a:rPr lang="en-US" dirty="0" smtClean="0"/>
              <a:t>Liquid Crystal Display (LCD)</a:t>
            </a:r>
          </a:p>
          <a:p>
            <a:pPr lvl="1"/>
            <a:endParaRPr lang="en-US" dirty="0"/>
          </a:p>
          <a:p>
            <a:r>
              <a:rPr lang="en-US" dirty="0" smtClean="0"/>
              <a:t>These are values determined from one device, other models or manufactures will have different values.</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40</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3805"/>
    </mc:Choice>
    <mc:Fallback xmlns="">
      <p:transition spd="slow" advTm="103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Incandescent Light Bulb</a:t>
            </a:r>
          </a:p>
        </p:txBody>
      </p:sp>
      <p:pic>
        <p:nvPicPr>
          <p:cNvPr id="6" name="Picture 5" descr="C:\Documents and Settings\d3p313\Local Settings\Temporary Internet Files\Content.IE5\0G3DJ9S3\MCj04352360000[1].png"/>
          <p:cNvPicPr>
            <a:picLocks noChangeAspect="1" noChangeArrowheads="1"/>
          </p:cNvPicPr>
          <p:nvPr/>
        </p:nvPicPr>
        <p:blipFill>
          <a:blip r:embed="rId4" cstate="print"/>
          <a:srcRect/>
          <a:stretch>
            <a:fillRect/>
          </a:stretch>
        </p:blipFill>
        <p:spPr bwMode="auto">
          <a:xfrm>
            <a:off x="7467600" y="0"/>
            <a:ext cx="1763713" cy="2173288"/>
          </a:xfrm>
          <a:prstGeom prst="rect">
            <a:avLst/>
          </a:prstGeom>
          <a:noFill/>
          <a:ln w="9525">
            <a:noFill/>
            <a:miter lim="800000"/>
            <a:headEnd/>
            <a:tailEnd/>
          </a:ln>
        </p:spPr>
      </p:pic>
      <p:pic>
        <p:nvPicPr>
          <p:cNvPr id="5122" name="Picture 2"/>
          <p:cNvPicPr>
            <a:picLocks noGrp="1" noChangeAspect="1" noChangeArrowheads="1"/>
          </p:cNvPicPr>
          <p:nvPr>
            <p:ph sz="half" idx="1"/>
          </p:nvPr>
        </p:nvPicPr>
        <p:blipFill>
          <a:blip r:embed="rId5" cstate="print"/>
          <a:srcRect/>
          <a:stretch>
            <a:fillRect/>
          </a:stretch>
        </p:blipFill>
        <p:spPr bwMode="auto">
          <a:xfrm>
            <a:off x="457200" y="2562615"/>
            <a:ext cx="4038600" cy="2601132"/>
          </a:xfrm>
          <a:prstGeom prst="rect">
            <a:avLst/>
          </a:prstGeom>
          <a:noFill/>
          <a:ln w="9525">
            <a:noFill/>
            <a:miter lim="800000"/>
            <a:headEnd/>
            <a:tailEnd/>
          </a:ln>
          <a:effectLst/>
        </p:spPr>
      </p:pic>
      <p:pic>
        <p:nvPicPr>
          <p:cNvPr id="5123" name="Picture 3"/>
          <p:cNvPicPr>
            <a:picLocks noGrp="1" noChangeAspect="1" noChangeArrowheads="1"/>
          </p:cNvPicPr>
          <p:nvPr>
            <p:ph sz="half" idx="2"/>
          </p:nvPr>
        </p:nvPicPr>
        <p:blipFill>
          <a:blip r:embed="rId6" cstate="print"/>
          <a:srcRect/>
          <a:stretch>
            <a:fillRect/>
          </a:stretch>
        </p:blipFill>
        <p:spPr bwMode="auto">
          <a:xfrm>
            <a:off x="4648200" y="2635447"/>
            <a:ext cx="4038600" cy="2455469"/>
          </a:xfrm>
          <a:prstGeom prst="rect">
            <a:avLst/>
          </a:prstGeom>
          <a:noFill/>
          <a:ln w="9525">
            <a:noFill/>
            <a:miter lim="800000"/>
            <a:headEnd/>
            <a:tailEnd/>
          </a:ln>
          <a:effectLst/>
        </p:spPr>
      </p:pic>
      <p:pic>
        <p:nvPicPr>
          <p:cNvPr id="5125" name="Picture 5"/>
          <p:cNvPicPr>
            <a:picLocks noChangeAspect="1" noChangeArrowheads="1"/>
          </p:cNvPicPr>
          <p:nvPr/>
        </p:nvPicPr>
        <p:blipFill>
          <a:blip r:embed="rId7" cstate="print"/>
          <a:srcRect/>
          <a:stretch>
            <a:fillRect/>
          </a:stretch>
        </p:blipFill>
        <p:spPr bwMode="auto">
          <a:xfrm>
            <a:off x="2057400" y="5715000"/>
            <a:ext cx="5067300" cy="581025"/>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lstStyle/>
          <a:p>
            <a:fld id="{B6F15528-21DE-4FAA-801E-634DDDAF4B2B}" type="slidenum">
              <a:rPr lang="en-US" smtClean="0"/>
              <a:pPr/>
              <a:t>41</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8419"/>
    </mc:Choice>
    <mc:Fallback xmlns="">
      <p:transition spd="slow" advTm="148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8412" x="3536950" y="5011738"/>
          <p14:tracePt t="18692" x="3536950" y="5006975"/>
          <p14:tracePt t="18700" x="3536950" y="5000625"/>
          <p14:tracePt t="18716" x="3536950" y="4994275"/>
          <p14:tracePt t="18731" x="3536950" y="4989513"/>
          <p14:tracePt t="18747" x="3536950" y="4978400"/>
          <p14:tracePt t="18747" x="3536950" y="4972050"/>
          <p14:tracePt t="18764" x="3543300" y="4965700"/>
          <p14:tracePt t="18781" x="3543300" y="4960938"/>
          <p14:tracePt t="18797" x="3549650" y="4960938"/>
          <p14:tracePt t="18814" x="3549650" y="4954588"/>
          <p14:tracePt t="18860" x="3549650" y="4949825"/>
          <p14:tracePt t="19020" x="3554413" y="4949825"/>
          <p14:tracePt t="19032" x="3554413" y="4943475"/>
          <p14:tracePt t="19068" x="3560763" y="4943475"/>
          <p14:tracePt t="19140" x="3565525" y="4943475"/>
          <p14:tracePt t="21637" x="3554413" y="4943475"/>
          <p14:tracePt t="21645" x="3532188" y="4943475"/>
          <p14:tracePt t="21653" x="3475038" y="4937125"/>
          <p14:tracePt t="21665" x="3411538" y="4937125"/>
          <p14:tracePt t="21681" x="3336925" y="4937125"/>
          <p14:tracePt t="21699" x="3268663" y="4932363"/>
          <p14:tracePt t="21715" x="3194050" y="4932363"/>
          <p14:tracePt t="21732" x="3132138" y="4932363"/>
          <p14:tracePt t="21748" x="3074988" y="4932363"/>
          <p14:tracePt t="21748" x="3051175" y="4932363"/>
          <p14:tracePt t="21765" x="3011488" y="4932363"/>
          <p14:tracePt t="21782" x="2978150" y="4932363"/>
          <p14:tracePt t="21798" x="2936875" y="4932363"/>
          <p14:tracePt t="21814" x="2897188" y="4932363"/>
          <p14:tracePt t="21832" x="2846388" y="4932363"/>
          <p14:tracePt t="21848" x="2782888" y="4932363"/>
          <p14:tracePt t="21865" x="2720975" y="4932363"/>
          <p14:tracePt t="21881" x="2657475" y="4932363"/>
          <p14:tracePt t="21898" x="2578100" y="4932363"/>
          <p14:tracePt t="21914" x="2497138" y="4932363"/>
          <p14:tracePt t="21932" x="2411413" y="4932363"/>
          <p14:tracePt t="21948" x="2332038" y="4932363"/>
          <p14:tracePt t="21948" x="2303463" y="4932363"/>
          <p14:tracePt t="21965" x="2222500" y="4932363"/>
          <p14:tracePt t="21981" x="2143125" y="4932363"/>
          <p14:tracePt t="21998" x="2074863" y="4932363"/>
          <p14:tracePt t="22014" x="1993900" y="4932363"/>
          <p14:tracePt t="22031" x="1914525" y="4937125"/>
          <p14:tracePt t="22048" x="1828800" y="4937125"/>
          <p14:tracePt t="22065" x="1749425" y="4943475"/>
          <p14:tracePt t="22081" x="1679575" y="4943475"/>
          <p14:tracePt t="22098" x="1622425" y="4943475"/>
          <p14:tracePt t="22115" x="1565275" y="4943475"/>
          <p14:tracePt t="22132" x="1520825" y="4943475"/>
          <p14:tracePt t="22148" x="1474788" y="4943475"/>
          <p14:tracePt t="22148" x="1457325" y="4943475"/>
          <p14:tracePt t="22165" x="1422400" y="4943475"/>
          <p14:tracePt t="22181" x="1393825" y="4943475"/>
          <p14:tracePt t="22198" x="1365250" y="4943475"/>
          <p14:tracePt t="22214" x="1336675" y="4943475"/>
          <p14:tracePt t="22231" x="1303338" y="4943475"/>
          <p14:tracePt t="22248" x="1279525" y="4943475"/>
          <p14:tracePt t="22265" x="1246188" y="4943475"/>
          <p14:tracePt t="22281" x="1211263" y="4943475"/>
          <p14:tracePt t="22298" x="1177925" y="4943475"/>
          <p14:tracePt t="22314" x="1149350" y="4943475"/>
          <p14:tracePt t="22331" x="1120775" y="4943475"/>
          <p14:tracePt t="22348" x="1096963" y="4943475"/>
          <p14:tracePt t="22365" x="1079500" y="4943475"/>
          <p14:tracePt t="23517" x="1079500" y="4932363"/>
          <p14:tracePt t="23525" x="1079500" y="4926013"/>
          <p14:tracePt t="23533" x="1079500" y="4897438"/>
          <p14:tracePt t="23548" x="1079500" y="4864100"/>
          <p14:tracePt t="23564" x="1079500" y="4818063"/>
          <p14:tracePt t="23582" x="1079500" y="4783138"/>
          <p14:tracePt t="23598" x="1079500" y="4754563"/>
          <p14:tracePt t="23614" x="1079500" y="4725988"/>
          <p14:tracePt t="23631" x="1079500" y="4708525"/>
          <p14:tracePt t="23648" x="1079500" y="4686300"/>
          <p14:tracePt t="23664" x="1079500" y="4675188"/>
          <p14:tracePt t="23681" x="1074738" y="4657725"/>
          <p14:tracePt t="23698" x="1074738" y="4640263"/>
          <p14:tracePt t="23715" x="1074738" y="4629150"/>
          <p14:tracePt t="23731" x="1074738" y="4618038"/>
          <p14:tracePt t="23749" x="1068388" y="4606925"/>
          <p14:tracePt t="23764" x="1063625" y="4589463"/>
          <p14:tracePt t="23782" x="1063625" y="4578350"/>
          <p14:tracePt t="23798" x="1063625" y="4565650"/>
          <p14:tracePt t="23815" x="1057275" y="4554538"/>
          <p14:tracePt t="23831" x="1050925" y="4543425"/>
          <p14:tracePt t="23848" x="1050925" y="4532313"/>
          <p14:tracePt t="23864" x="1050925" y="4521200"/>
          <p14:tracePt t="23881" x="1050925" y="4514850"/>
          <p14:tracePt t="23898" x="1050925" y="4503738"/>
          <p14:tracePt t="23914" x="1050925" y="4497388"/>
          <p14:tracePt t="23931" x="1050925" y="4492625"/>
          <p14:tracePt t="23948" x="1050925" y="4479925"/>
          <p14:tracePt t="23964" x="1050925" y="4475163"/>
          <p14:tracePt t="23982" x="1050925" y="4468813"/>
          <p14:tracePt t="24053" x="1057275" y="4468813"/>
          <p14:tracePt t="24085" x="1063625" y="4468813"/>
          <p14:tracePt t="24365" x="1063625" y="4464050"/>
          <p14:tracePt t="24366" x="1068388" y="4457700"/>
          <p14:tracePt t="24405" x="1068388" y="4451350"/>
          <p14:tracePt t="24413" x="1074738" y="4446588"/>
          <p14:tracePt t="24421" x="1074738" y="4435475"/>
          <p14:tracePt t="24431" x="1074738" y="4418013"/>
          <p14:tracePt t="24448" x="1074738" y="4394200"/>
          <p14:tracePt t="24465" x="1074738" y="4378325"/>
          <p14:tracePt t="24481" x="1074738" y="4365625"/>
          <p14:tracePt t="24498" x="1079500" y="4354513"/>
          <p14:tracePt t="24645" x="1085850" y="4354513"/>
          <p14:tracePt t="24648" x="1092200" y="4354513"/>
          <p14:tracePt t="24685" x="1096963" y="4354513"/>
          <p14:tracePt t="24709" x="1103313" y="4354513"/>
          <p14:tracePt t="24717" x="1103313" y="4349750"/>
          <p14:tracePt t="24725" x="1108075" y="4349750"/>
          <p14:tracePt t="24731" x="1114425" y="4349750"/>
          <p14:tracePt t="24748" x="1120775" y="4343400"/>
          <p14:tracePt t="25013" x="1125538" y="4343400"/>
          <p14:tracePt t="25021" x="1131888" y="4343400"/>
          <p14:tracePt t="25031" x="1136650" y="4343400"/>
          <p14:tracePt t="25048" x="1143000" y="4343400"/>
          <p14:tracePt t="25064" x="1149350" y="4343400"/>
          <p14:tracePt t="25081" x="1154113" y="4343400"/>
          <p14:tracePt t="25098" x="1160463" y="4343400"/>
          <p14:tracePt t="25114" x="1171575" y="4343400"/>
          <p14:tracePt t="25131" x="1171575" y="4337050"/>
          <p14:tracePt t="25148" x="1177925" y="4337050"/>
          <p14:tracePt t="25189" x="1182688" y="4337050"/>
          <p14:tracePt t="25325" x="1182688" y="4332288"/>
          <p14:tracePt t="25349" x="1189038" y="4332288"/>
          <p14:tracePt t="25350" x="1189038" y="4325938"/>
          <p14:tracePt t="25365" x="1193800" y="4314825"/>
          <p14:tracePt t="25381" x="1200150" y="4308475"/>
          <p14:tracePt t="25398" x="1211263" y="4297363"/>
          <p14:tracePt t="25414" x="1211263" y="4286250"/>
          <p14:tracePt t="25431" x="1217613" y="4275138"/>
          <p14:tracePt t="25447" x="1222375" y="4268788"/>
          <p14:tracePt t="25685" x="1228725" y="4268788"/>
          <p14:tracePt t="25701" x="1239838" y="4275138"/>
          <p14:tracePt t="25709" x="1257300" y="4279900"/>
          <p14:tracePt t="25716" x="1274763" y="4292600"/>
          <p14:tracePt t="25731" x="1303338" y="4303713"/>
          <p14:tracePt t="25748" x="1320800" y="4308475"/>
          <p14:tracePt t="25764" x="1343025" y="4314825"/>
          <p14:tracePt t="25805" x="1349375" y="4314825"/>
          <p14:tracePt t="25815" x="1354138" y="4314825"/>
          <p14:tracePt t="25831" x="1360488" y="4314825"/>
          <p14:tracePt t="25848" x="1365250" y="4314825"/>
          <p14:tracePt t="25864" x="1371600" y="4308475"/>
          <p14:tracePt t="25901" x="1371600" y="4303713"/>
          <p14:tracePt t="25909" x="1377950" y="4303713"/>
          <p14:tracePt t="25914" x="1377950" y="4297363"/>
          <p14:tracePt t="25931" x="1382713" y="4292600"/>
          <p14:tracePt t="25948" x="1382713" y="4286250"/>
          <p14:tracePt t="25964" x="1389063" y="4275138"/>
          <p14:tracePt t="25981" x="1389063" y="4268788"/>
          <p14:tracePt t="25997" x="1393825" y="4257675"/>
          <p14:tracePt t="26015" x="1400175" y="4251325"/>
          <p14:tracePt t="26031" x="1400175" y="4246563"/>
          <p14:tracePt t="26048" x="1406525" y="4240213"/>
          <p14:tracePt t="26064" x="1406525" y="4229100"/>
          <p14:tracePt t="26081" x="1411288" y="4229100"/>
          <p14:tracePt t="26097" x="1417638" y="4222750"/>
          <p14:tracePt t="26115" x="1417638" y="4217988"/>
          <p14:tracePt t="26157" x="1422400" y="4217988"/>
          <p14:tracePt t="26269" x="1428750" y="4217988"/>
          <p14:tracePt t="26285" x="1439863" y="4222750"/>
          <p14:tracePt t="26293" x="1446213" y="4222750"/>
          <p14:tracePt t="26301" x="1457325" y="4229100"/>
          <p14:tracePt t="26315" x="1474788" y="4235450"/>
          <p14:tracePt t="26331" x="1485900" y="4235450"/>
          <p14:tracePt t="26348" x="1497013" y="4240213"/>
          <p14:tracePt t="26364" x="1520825" y="4240213"/>
          <p14:tracePt t="26382" x="1531938" y="4240213"/>
          <p14:tracePt t="26397" x="1536700" y="4240213"/>
          <p14:tracePt t="26415" x="1543050" y="4240213"/>
          <p14:tracePt t="26431" x="1554163" y="4235450"/>
          <p14:tracePt t="26448" x="1560513" y="4229100"/>
          <p14:tracePt t="26464" x="1565275" y="4222750"/>
          <p14:tracePt t="26481" x="1565275" y="4217988"/>
          <p14:tracePt t="26497" x="1571625" y="4211638"/>
          <p14:tracePt t="26515" x="1577975" y="4206875"/>
          <p14:tracePt t="26549" x="1582738" y="4206875"/>
          <p14:tracePt t="26549" x="1582738" y="4200525"/>
          <p14:tracePt t="26653" x="1589088" y="4200525"/>
          <p14:tracePt t="26669" x="1593850" y="4200525"/>
          <p14:tracePt t="26681" x="1600200" y="4206875"/>
          <p14:tracePt t="26697" x="1606550" y="4211638"/>
          <p14:tracePt t="26715" x="1617663" y="4217988"/>
          <p14:tracePt t="26797" x="1622425" y="4217988"/>
          <p14:tracePt t="27005" x="1611313" y="4222750"/>
          <p14:tracePt t="27014" x="1600200" y="4229100"/>
          <p14:tracePt t="27015" x="1577975" y="4240213"/>
          <p14:tracePt t="27031" x="1554163" y="4251325"/>
          <p14:tracePt t="27048" x="1531938" y="4268788"/>
          <p14:tracePt t="27064" x="1508125" y="4275138"/>
          <p14:tracePt t="27081" x="1503363" y="4279900"/>
          <p14:tracePt t="27097" x="1492250" y="4286250"/>
          <p14:tracePt t="27115" x="1485900" y="4292600"/>
          <p14:tracePt t="27131" x="1479550" y="4292600"/>
          <p14:tracePt t="27309" x="1485900" y="4292600"/>
          <p14:tracePt t="27324" x="1497013" y="4286250"/>
          <p14:tracePt t="27331" x="1508125" y="4279900"/>
          <p14:tracePt t="27348" x="1520825" y="4275138"/>
          <p14:tracePt t="27364" x="1554163" y="4264025"/>
          <p14:tracePt t="27382" x="1577975" y="4257675"/>
          <p14:tracePt t="27397" x="1589088" y="4246563"/>
          <p14:tracePt t="27414" x="1617663" y="4240213"/>
          <p14:tracePt t="27431" x="1639888" y="4229100"/>
          <p14:tracePt t="27448" x="1657350" y="4217988"/>
          <p14:tracePt t="27464" x="1679575" y="4211638"/>
          <p14:tracePt t="27481" x="1697038" y="4200525"/>
          <p14:tracePt t="27497" x="1714500" y="4194175"/>
          <p14:tracePt t="27514" x="1725613" y="4189413"/>
          <p14:tracePt t="27531" x="1749425" y="4178300"/>
          <p14:tracePt t="27547" x="1771650" y="4171950"/>
          <p14:tracePt t="27564" x="1806575" y="4149725"/>
          <p14:tracePt t="27581" x="1835150" y="4143375"/>
          <p14:tracePt t="27598" x="1868488" y="4125913"/>
          <p14:tracePt t="27614" x="1908175" y="4114800"/>
          <p14:tracePt t="27631" x="1954213" y="4092575"/>
          <p14:tracePt t="27647" x="2000250" y="4075113"/>
          <p14:tracePt t="27665" x="2039938" y="4051300"/>
          <p14:tracePt t="27681" x="2085975" y="4035425"/>
          <p14:tracePt t="27698" x="2132013" y="4011613"/>
          <p14:tracePt t="27714" x="2182813" y="3983038"/>
          <p14:tracePt t="27732" x="2235200" y="3965575"/>
          <p14:tracePt t="27747" x="2292350" y="3937000"/>
          <p14:tracePt t="27764" x="2378075" y="3886200"/>
          <p14:tracePt t="27781" x="2446338" y="3851275"/>
          <p14:tracePt t="27798" x="2525713" y="3811588"/>
          <p14:tracePt t="27814" x="2617788" y="3765550"/>
          <p14:tracePt t="27831" x="2708275" y="3725863"/>
          <p14:tracePt t="27847" x="2794000" y="3692525"/>
          <p14:tracePt t="27865" x="2868613" y="3657600"/>
          <p14:tracePt t="27882" x="2936875" y="3629025"/>
          <p14:tracePt t="27899" x="2982913" y="3600450"/>
          <p14:tracePt t="27915" x="3022600" y="3589338"/>
          <p14:tracePt t="27932" x="3051175" y="3571875"/>
          <p14:tracePt t="27948" x="3074988" y="3565525"/>
          <p14:tracePt t="27965" x="3092450" y="3554413"/>
          <p14:tracePt t="27982" x="3097213" y="3554413"/>
          <p14:tracePt t="27999" x="3097213" y="3549650"/>
          <p14:tracePt t="28174" x="3103563" y="3549650"/>
          <p14:tracePt t="28182" x="3114675" y="3554413"/>
          <p14:tracePt t="28190" x="3206750" y="3600450"/>
          <p14:tracePt t="28199" x="3389313" y="3646488"/>
          <p14:tracePt t="28215" x="3721100" y="3732213"/>
          <p14:tracePt t="28232" x="4160838" y="3829050"/>
          <p14:tracePt t="28249" x="4640263" y="3921125"/>
          <p14:tracePt t="28266" x="5137150" y="4022725"/>
          <p14:tracePt t="28282" x="5508625" y="4079875"/>
          <p14:tracePt t="28299" x="5818188" y="4132263"/>
          <p14:tracePt t="28315" x="6011863" y="4160838"/>
          <p14:tracePt t="28332" x="6143625" y="4189413"/>
          <p14:tracePt t="28348" x="6218238" y="4211638"/>
          <p14:tracePt t="28366" x="6251575" y="4222750"/>
          <p14:tracePt t="28534" x="6251575" y="4217988"/>
          <p14:tracePt t="28542" x="6246813" y="4217988"/>
          <p14:tracePt t="28550" x="6229350" y="4206875"/>
          <p14:tracePt t="28565" x="6183313" y="4189413"/>
          <p14:tracePt t="28582" x="6149975" y="4178300"/>
          <p14:tracePt t="28598" x="6103938" y="4160838"/>
          <p14:tracePt t="28615" x="6051550" y="4154488"/>
          <p14:tracePt t="28632" x="6007100" y="4149725"/>
          <p14:tracePt t="28648" x="5949950" y="4143375"/>
          <p14:tracePt t="28665" x="5892800" y="4143375"/>
          <p14:tracePt t="28682" x="5840413" y="4137025"/>
          <p14:tracePt t="28699" x="5794375" y="4137025"/>
          <p14:tracePt t="28715" x="5743575" y="4132263"/>
          <p14:tracePt t="28732" x="5715000" y="4132263"/>
          <p14:tracePt t="28749" x="5703888" y="4132263"/>
          <p14:tracePt t="28766" x="5697538" y="4132263"/>
          <p14:tracePt t="28910" x="5703888" y="4132263"/>
          <p14:tracePt t="28910" x="5708650" y="4132263"/>
          <p14:tracePt t="28918" x="5726113" y="4125913"/>
          <p14:tracePt t="28932" x="5761038" y="4125913"/>
          <p14:tracePt t="28948" x="5807075" y="4125913"/>
          <p14:tracePt t="28948" x="5829300" y="4125913"/>
          <p14:tracePt t="28966" x="5897563" y="4121150"/>
          <p14:tracePt t="28982" x="5949950" y="4121150"/>
          <p14:tracePt t="28998" x="6022975" y="4121150"/>
          <p14:tracePt t="29015" x="6108700" y="4121150"/>
          <p14:tracePt t="29032" x="6211888" y="4121150"/>
          <p14:tracePt t="29048" x="6303963" y="4121150"/>
          <p14:tracePt t="29065" x="6411913" y="4121150"/>
          <p14:tracePt t="29082" x="6532563" y="4121150"/>
          <p14:tracePt t="29098" x="6646863" y="4114800"/>
          <p14:tracePt t="29115" x="6754813" y="4108450"/>
          <p14:tracePt t="29132" x="6864350" y="4108450"/>
          <p14:tracePt t="29148" x="6954838" y="4103688"/>
          <p14:tracePt t="29165" x="7069138" y="4103688"/>
          <p14:tracePt t="29182" x="7143750" y="4097338"/>
          <p14:tracePt t="29198" x="7207250" y="4092575"/>
          <p14:tracePt t="29215" x="7264400" y="4092575"/>
          <p14:tracePt t="29232" x="7315200" y="4092575"/>
          <p14:tracePt t="29249" x="7361238" y="4086225"/>
          <p14:tracePt t="29265" x="7407275" y="4079875"/>
          <p14:tracePt t="29282" x="7446963" y="4079875"/>
          <p14:tracePt t="29298" x="7480300" y="4079875"/>
          <p14:tracePt t="29315" x="7515225" y="4075113"/>
          <p14:tracePt t="29332" x="7550150" y="4075113"/>
          <p14:tracePt t="29349" x="7572375" y="4075113"/>
          <p14:tracePt t="29365" x="7600950" y="4075113"/>
          <p14:tracePt t="29382" x="7607300" y="4075113"/>
          <p14:tracePt t="29398" x="7612063" y="4075113"/>
          <p14:tracePt t="29415" x="7618413" y="4068763"/>
          <p14:tracePt t="29432" x="7623175" y="4068763"/>
          <p14:tracePt t="29449" x="7635875" y="4068763"/>
          <p14:tracePt t="29465" x="7640638" y="4068763"/>
          <p14:tracePt t="30302" x="7635875" y="4068763"/>
          <p14:tracePt t="30326" x="7629525" y="4068763"/>
          <p14:tracePt t="30334" x="7623175" y="4068763"/>
          <p14:tracePt t="30350" x="7612063" y="4075113"/>
          <p14:tracePt t="30350" x="7607300" y="4075113"/>
          <p14:tracePt t="30365" x="7554913" y="4079875"/>
          <p14:tracePt t="30382" x="7480300" y="4086225"/>
          <p14:tracePt t="30398" x="7383463" y="4092575"/>
          <p14:tracePt t="30415" x="7292975" y="4103688"/>
          <p14:tracePt t="30432" x="7212013" y="4114800"/>
          <p14:tracePt t="30448" x="7143750" y="4132263"/>
          <p14:tracePt t="30465" x="7086600" y="4149725"/>
          <p14:tracePt t="30482" x="7040563" y="4160838"/>
          <p14:tracePt t="30498" x="6989763" y="4165600"/>
          <p14:tracePt t="30515" x="6932613" y="4165600"/>
          <p14:tracePt t="30532" x="6880225" y="4165600"/>
          <p14:tracePt t="30549" x="6800850" y="4165600"/>
          <p14:tracePt t="30565" x="6629400" y="4165600"/>
          <p14:tracePt t="30582" x="6480175" y="4165600"/>
          <p14:tracePt t="30598" x="6326188" y="4171950"/>
          <p14:tracePt t="30615" x="6172200" y="4178300"/>
          <p14:tracePt t="30631" x="6007100" y="4183063"/>
          <p14:tracePt t="30649" x="5851525" y="4183063"/>
          <p14:tracePt t="30665" x="5703888" y="4183063"/>
          <p14:tracePt t="30682" x="5572125" y="4183063"/>
          <p14:tracePt t="30698" x="5480050" y="4183063"/>
          <p14:tracePt t="30715" x="5418138" y="4183063"/>
          <p14:tracePt t="30731" x="5389563" y="4183063"/>
          <p14:tracePt t="30748" x="5372100" y="4183063"/>
          <p14:tracePt t="30765" x="5349875" y="4183063"/>
          <p14:tracePt t="30782" x="5332413" y="4183063"/>
          <p14:tracePt t="30798" x="5314950" y="4183063"/>
          <p14:tracePt t="30815" x="5292725" y="4183063"/>
          <p14:tracePt t="30831" x="5251450" y="4178300"/>
          <p14:tracePt t="30848" x="5183188" y="4165600"/>
          <p14:tracePt t="30866" x="5092700" y="4154488"/>
          <p14:tracePt t="30881" x="4978400" y="4143375"/>
          <p14:tracePt t="30899" x="4857750" y="4125913"/>
          <p14:tracePt t="30915" x="4749800" y="4114800"/>
          <p14:tracePt t="30932" x="4640263" y="4103688"/>
          <p14:tracePt t="30948" x="4543425" y="4097338"/>
          <p14:tracePt t="30965" x="4475163" y="4092575"/>
          <p14:tracePt t="30965" x="4440238" y="4092575"/>
          <p14:tracePt t="30982" x="4389438" y="4086225"/>
          <p14:tracePt t="30999" x="4349750" y="4086225"/>
          <p14:tracePt t="31015" x="4321175" y="4086225"/>
          <p14:tracePt t="31032" x="4286250" y="4079875"/>
          <p14:tracePt t="31048" x="4264025" y="4079875"/>
          <p14:tracePt t="31065" x="4246563" y="4079875"/>
          <p14:tracePt t="31081" x="4222750" y="4075113"/>
          <p14:tracePt t="31099" x="4206875" y="4075113"/>
          <p14:tracePt t="31115" x="4183063" y="4068763"/>
          <p14:tracePt t="31132" x="4154488" y="4068763"/>
          <p14:tracePt t="31148" x="4121150" y="4064000"/>
          <p14:tracePt t="31148" x="4108450" y="4064000"/>
          <p14:tracePt t="31166" x="4079875" y="4057650"/>
          <p14:tracePt t="31182" x="4051300" y="4057650"/>
          <p14:tracePt t="31199" x="4017963" y="4051300"/>
          <p14:tracePt t="31215" x="3994150" y="4051300"/>
          <p14:tracePt t="31232" x="3971925" y="4051300"/>
          <p14:tracePt t="31248" x="3960813" y="4051300"/>
          <p14:tracePt t="31265" x="3954463" y="4051300"/>
          <p14:tracePt t="31374" x="3949700" y="4051300"/>
          <p14:tracePt t="31398" x="3943350" y="4051300"/>
          <p14:tracePt t="31550" x="3949700" y="4051300"/>
          <p14:tracePt t="31566" x="3954463" y="4051300"/>
          <p14:tracePt t="31566" x="3971925" y="4046538"/>
          <p14:tracePt t="31582" x="3994150" y="4046538"/>
          <p14:tracePt t="31599" x="4017963" y="4040188"/>
          <p14:tracePt t="31615" x="4035425" y="4040188"/>
          <p14:tracePt t="31632" x="4046538" y="4040188"/>
          <p14:tracePt t="33397" x="4046538" y="4035425"/>
          <p14:tracePt t="33797" x="4046538" y="4029075"/>
          <p14:tracePt t="33802" x="4040188" y="4029075"/>
          <p14:tracePt t="33845" x="4035425" y="4029075"/>
          <p14:tracePt t="33853" x="4035425" y="4022725"/>
          <p14:tracePt t="33894" x="4029075" y="4022725"/>
          <p14:tracePt t="33926" x="4029075" y="4017963"/>
          <p14:tracePt t="34053" x="4022725" y="4017963"/>
          <p14:tracePt t="34070" x="4017963" y="4017963"/>
          <p14:tracePt t="34117" x="4011613" y="4017963"/>
          <p14:tracePt t="34189" x="4006850" y="4017963"/>
          <p14:tracePt t="34197" x="4000500" y="4017963"/>
          <p14:tracePt t="34301" x="3994150" y="4017963"/>
          <p14:tracePt t="34357" x="3994150" y="4022725"/>
          <p14:tracePt t="34572" x="3989388" y="4022725"/>
          <p14:tracePt t="34604" x="3983038" y="4022725"/>
          <p14:tracePt t="34620" x="3978275" y="4029075"/>
          <p14:tracePt t="34631" x="3971925" y="4029075"/>
          <p14:tracePt t="34647" x="3960813" y="4035425"/>
          <p14:tracePt t="34684" x="3954463" y="4035425"/>
          <p14:tracePt t="34700" x="3954463" y="4040188"/>
          <p14:tracePt t="34708" x="3949700" y="4040188"/>
          <p14:tracePt t="34732" x="3943350" y="4040188"/>
          <p14:tracePt t="34797" x="3937000" y="4040188"/>
          <p14:tracePt t="34814" x="3937000" y="4046538"/>
          <p14:tracePt t="34830" x="3932238" y="4046538"/>
          <p14:tracePt t="34948" x="3932238" y="4051300"/>
          <p14:tracePt t="34980" x="3925888" y="4051300"/>
          <p14:tracePt t="34988" x="3908425" y="4064000"/>
          <p14:tracePt t="34997" x="3892550" y="4086225"/>
          <p14:tracePt t="35013" x="3875088" y="4114800"/>
          <p14:tracePt t="35031" x="3863975" y="4154488"/>
          <p14:tracePt t="35047" x="3846513" y="4211638"/>
          <p14:tracePt t="35064" x="3835400" y="4286250"/>
          <p14:tracePt t="35080" x="3822700" y="4383088"/>
          <p14:tracePt t="35097" x="3817938" y="4497388"/>
          <p14:tracePt t="35113" x="3811588" y="4640263"/>
          <p14:tracePt t="35131" x="3794125" y="4789488"/>
          <p14:tracePt t="35147" x="3789363" y="4937125"/>
          <p14:tracePt t="35164" x="3778250" y="5108575"/>
          <p14:tracePt t="35180" x="3771900" y="5194300"/>
          <p14:tracePt t="35197" x="3771900" y="5257800"/>
          <p14:tracePt t="35213" x="3778250" y="5308600"/>
          <p14:tracePt t="35230" x="3794125" y="5360988"/>
          <p14:tracePt t="35247" x="3806825" y="5411788"/>
          <p14:tracePt t="35264" x="3829050" y="5475288"/>
          <p14:tracePt t="35280" x="3851275" y="5543550"/>
          <p14:tracePt t="35298" x="3863975" y="5607050"/>
          <p14:tracePt t="35313" x="3875088" y="5675313"/>
          <p14:tracePt t="35331" x="3886200" y="5732463"/>
          <p14:tracePt t="35347" x="3886200" y="5789613"/>
          <p14:tracePt t="35364" x="3886200" y="5857875"/>
          <p14:tracePt t="35380" x="3886200" y="5915025"/>
          <p14:tracePt t="35397" x="3886200" y="5972175"/>
          <p14:tracePt t="35413" x="3879850" y="6035675"/>
          <p14:tracePt t="35430" x="3875088" y="6097588"/>
          <p14:tracePt t="35447" x="3868738" y="6154738"/>
          <p14:tracePt t="35464" x="3857625" y="6207125"/>
          <p14:tracePt t="35480" x="3851275" y="6246813"/>
          <p14:tracePt t="35497" x="3840163" y="6275388"/>
          <p14:tracePt t="35513" x="3829050" y="6303963"/>
          <p14:tracePt t="35530" x="3811588" y="6321425"/>
          <p14:tracePt t="35547" x="3794125" y="6343650"/>
          <p14:tracePt t="35564" x="3765550" y="6372225"/>
          <p14:tracePt t="35580" x="3736975" y="6389688"/>
          <p14:tracePt t="35597" x="3714750" y="6407150"/>
          <p14:tracePt t="35613" x="3703638" y="6407150"/>
          <p14:tracePt t="35630" x="3697288" y="6407150"/>
          <p14:tracePt t="35647" x="3686175" y="6407150"/>
          <p14:tracePt t="35664" x="3668713" y="6411913"/>
          <p14:tracePt t="35680" x="3651250" y="6411913"/>
          <p14:tracePt t="35697" x="3640138" y="6418263"/>
          <p14:tracePt t="35713" x="3635375" y="6418263"/>
          <p14:tracePt t="35730" x="3629025" y="6418263"/>
          <p14:tracePt t="35747" x="3622675" y="6418263"/>
          <p14:tracePt t="35764" x="3617913" y="6418263"/>
          <p14:tracePt t="35820" x="3611563" y="6418263"/>
          <p14:tracePt t="35847" x="3606800" y="6418263"/>
          <p14:tracePt t="35848" x="3600450" y="6411913"/>
          <p14:tracePt t="35863" x="3594100" y="6407150"/>
          <p14:tracePt t="35881" x="3582988" y="6407150"/>
          <p14:tracePt t="35897" x="3578225" y="6400800"/>
          <p14:tracePt t="35914" x="3571875" y="6400800"/>
          <p14:tracePt t="35930" x="3565525" y="6400800"/>
          <p14:tracePt t="35980" x="3560763" y="6400800"/>
          <p14:tracePt t="36092" x="3560763" y="6394450"/>
          <p14:tracePt t="36180" x="3565525" y="6394450"/>
          <p14:tracePt t="36188" x="3571875" y="6394450"/>
          <p14:tracePt t="36204" x="3594100" y="6394450"/>
          <p14:tracePt t="36214" x="3622675" y="6394450"/>
          <p14:tracePt t="36230" x="3663950" y="6389688"/>
          <p14:tracePt t="36247" x="3697288" y="6389688"/>
          <p14:tracePt t="36263" x="3732213" y="6389688"/>
          <p14:tracePt t="36281" x="3778250" y="6389688"/>
          <p14:tracePt t="36297" x="3817938" y="6389688"/>
          <p14:tracePt t="36314" x="3857625" y="6389688"/>
          <p14:tracePt t="36330" x="3903663" y="6389688"/>
          <p14:tracePt t="36347" x="3943350" y="6389688"/>
          <p14:tracePt t="36363" x="4000500" y="6389688"/>
          <p14:tracePt t="36381" x="4040188" y="6389688"/>
          <p14:tracePt t="36397" x="4079875" y="6389688"/>
          <p14:tracePt t="36414" x="4121150" y="6389688"/>
          <p14:tracePt t="36430" x="4165600" y="6389688"/>
          <p14:tracePt t="36447" x="4206875" y="6389688"/>
          <p14:tracePt t="36463" x="4240213" y="6383338"/>
          <p14:tracePt t="36481" x="4275138" y="6383338"/>
          <p14:tracePt t="36497" x="4303713" y="6383338"/>
          <p14:tracePt t="36514" x="4332288" y="6383338"/>
          <p14:tracePt t="36530" x="4360863" y="6383338"/>
          <p14:tracePt t="36547" x="4378325" y="6383338"/>
          <p14:tracePt t="36563" x="4418013" y="6383338"/>
          <p14:tracePt t="36580" x="4440238" y="6383338"/>
          <p14:tracePt t="36597" x="4475163" y="6383338"/>
          <p14:tracePt t="36614" x="4497388" y="6383338"/>
          <p14:tracePt t="36630" x="4521200" y="6383338"/>
          <p14:tracePt t="36647" x="4554538" y="6383338"/>
          <p14:tracePt t="36663" x="4583113" y="6383338"/>
          <p14:tracePt t="36680" x="4618038" y="6383338"/>
          <p14:tracePt t="36697" x="4646613" y="6383338"/>
          <p14:tracePt t="36714" x="4675188" y="6383338"/>
          <p14:tracePt t="36730" x="4708525" y="6383338"/>
          <p14:tracePt t="36747" x="4737100" y="6383338"/>
          <p14:tracePt t="36763" x="4789488" y="6383338"/>
          <p14:tracePt t="36781" x="4822825" y="6383338"/>
          <p14:tracePt t="36797" x="4857750" y="6383338"/>
          <p14:tracePt t="36813" x="4892675" y="6383338"/>
          <p14:tracePt t="36830" x="4932363" y="6383338"/>
          <p14:tracePt t="36847" x="4965700" y="6383338"/>
          <p14:tracePt t="36863" x="5000625" y="6383338"/>
          <p14:tracePt t="36880" x="5035550" y="6383338"/>
          <p14:tracePt t="36897" x="5068888" y="6383338"/>
          <p14:tracePt t="36914" x="5097463" y="6383338"/>
          <p14:tracePt t="36930" x="5126038" y="6383338"/>
          <p14:tracePt t="36947" x="5149850" y="6389688"/>
          <p14:tracePt t="36963" x="5189538" y="6389688"/>
          <p14:tracePt t="36981" x="5207000" y="6389688"/>
          <p14:tracePt t="36997" x="5235575" y="6389688"/>
          <p14:tracePt t="37013" x="5257800" y="6394450"/>
          <p14:tracePt t="37030" x="5286375" y="6394450"/>
          <p14:tracePt t="37047" x="5303838" y="6394450"/>
          <p14:tracePt t="37063" x="5326063" y="6394450"/>
          <p14:tracePt t="37080" x="5349875" y="6394450"/>
          <p14:tracePt t="37097" x="5372100" y="6394450"/>
          <p14:tracePt t="37114" x="5394325" y="6394450"/>
          <p14:tracePt t="37130" x="5411788" y="6394450"/>
          <p14:tracePt t="37147" x="5429250" y="6400800"/>
          <p14:tracePt t="37163" x="5446713" y="6400800"/>
          <p14:tracePt t="37163" x="5451475" y="6400800"/>
          <p14:tracePt t="37180" x="5468938" y="6400800"/>
          <p14:tracePt t="37197" x="5480050" y="6400800"/>
          <p14:tracePt t="37214" x="5503863" y="6400800"/>
          <p14:tracePt t="37230" x="5521325" y="6400800"/>
          <p14:tracePt t="37247" x="5537200" y="6400800"/>
          <p14:tracePt t="37263" x="5554663" y="6400800"/>
          <p14:tracePt t="37280" x="5583238" y="6400800"/>
          <p14:tracePt t="37297" x="5607050" y="6400800"/>
          <p14:tracePt t="37313" x="5629275" y="6400800"/>
          <p14:tracePt t="37330" x="5646738" y="6400800"/>
          <p14:tracePt t="37347" x="5668963" y="6400800"/>
          <p14:tracePt t="37363" x="5686425" y="6400800"/>
          <p14:tracePt t="37380" x="5697538" y="6400800"/>
          <p14:tracePt t="37397" x="5708650" y="6400800"/>
          <p14:tracePt t="37413" x="5726113" y="6400800"/>
          <p14:tracePt t="37430" x="5743575" y="6400800"/>
          <p14:tracePt t="37447" x="5754688" y="6400800"/>
          <p14:tracePt t="37464" x="5778500" y="6400800"/>
          <p14:tracePt t="37480" x="5794375" y="6400800"/>
          <p14:tracePt t="37497" x="5822950" y="6400800"/>
          <p14:tracePt t="37513" x="5840413" y="6400800"/>
          <p14:tracePt t="37530" x="5857875" y="6400800"/>
          <p14:tracePt t="37547" x="5868988" y="6400800"/>
          <p14:tracePt t="37564" x="5880100" y="6400800"/>
          <p14:tracePt t="37580" x="5908675" y="6400800"/>
          <p14:tracePt t="37597" x="5926138" y="6400800"/>
          <p14:tracePt t="37613" x="5949950" y="6400800"/>
          <p14:tracePt t="37630" x="5972175" y="6400800"/>
          <p14:tracePt t="37647" x="6000750" y="6400800"/>
          <p14:tracePt t="37664" x="6035675" y="6400800"/>
          <p14:tracePt t="37680" x="6064250" y="6400800"/>
          <p14:tracePt t="37697" x="6097588" y="6400800"/>
          <p14:tracePt t="37713" x="6132513" y="6400800"/>
          <p14:tracePt t="37730" x="6165850" y="6400800"/>
          <p14:tracePt t="37747" x="6207125" y="6407150"/>
          <p14:tracePt t="37764" x="6240463" y="6411913"/>
          <p14:tracePt t="37780" x="6292850" y="6411913"/>
          <p14:tracePt t="37797" x="6337300" y="6411913"/>
          <p14:tracePt t="37813" x="6372225" y="6411913"/>
          <p14:tracePt t="37830" x="6400800" y="6411913"/>
          <p14:tracePt t="37848" x="6429375" y="6411913"/>
          <p14:tracePt t="37865" x="6457950" y="6411913"/>
          <p14:tracePt t="37881" x="6475413" y="6411913"/>
          <p14:tracePt t="37898" x="6492875" y="6411913"/>
          <p14:tracePt t="37914" x="6503988" y="6411913"/>
          <p14:tracePt t="37931" x="6508750" y="6411913"/>
          <p14:tracePt t="37947" x="6521450" y="6411913"/>
          <p14:tracePt t="37965" x="6526213" y="6411913"/>
          <p14:tracePt t="37981" x="6532563" y="6411913"/>
          <p14:tracePt t="37998" x="6537325" y="6411913"/>
          <p14:tracePt t="38014" x="6543675" y="6411913"/>
          <p14:tracePt t="38060" x="6550025" y="6411913"/>
          <p14:tracePt t="38084" x="6554788" y="6411913"/>
          <p14:tracePt t="38090" x="6561138" y="6411913"/>
          <p14:tracePt t="38096" x="6565900" y="6411913"/>
          <p14:tracePt t="38114" x="6578600" y="6407150"/>
          <p14:tracePt t="38131" x="6583363" y="6407150"/>
          <p14:tracePt t="38292" x="6583363" y="6400800"/>
          <p14:tracePt t="38316" x="6589713" y="6400800"/>
          <p14:tracePt t="43980" x="6583363" y="6400800"/>
          <p14:tracePt t="44004" x="6572250" y="6400800"/>
          <p14:tracePt t="44012" x="6537325" y="6400800"/>
          <p14:tracePt t="44030" x="6503988" y="6394450"/>
          <p14:tracePt t="44046" x="6457950" y="6389688"/>
          <p14:tracePt t="44063" x="6407150" y="6372225"/>
          <p14:tracePt t="44079" x="6361113" y="6361113"/>
          <p14:tracePt t="44097" x="6308725" y="6350000"/>
          <p14:tracePt t="44113" x="6251575" y="6337300"/>
          <p14:tracePt t="44130" x="6183313" y="6321425"/>
          <p14:tracePt t="44146" x="6115050" y="6308725"/>
          <p14:tracePt t="44163" x="6029325" y="6297613"/>
          <p14:tracePt t="44179" x="5880100" y="6275388"/>
          <p14:tracePt t="44197" x="5765800" y="6240463"/>
          <p14:tracePt t="44213" x="5635625" y="6207125"/>
          <p14:tracePt t="44230" x="5480050" y="6172200"/>
          <p14:tracePt t="44246" x="5337175" y="6126163"/>
          <p14:tracePt t="44263" x="5194300" y="6069013"/>
          <p14:tracePt t="44280" x="5057775" y="6018213"/>
          <p14:tracePt t="44296" x="4903788" y="5965825"/>
          <p14:tracePt t="44313" x="4765675" y="5908675"/>
          <p14:tracePt t="44330" x="4646613" y="5864225"/>
          <p14:tracePt t="44346" x="4532313" y="5811838"/>
          <p14:tracePt t="44363" x="4440238" y="5778500"/>
          <p14:tracePt t="44379" x="4332288" y="5732463"/>
          <p14:tracePt t="44397" x="4264025" y="5708650"/>
          <p14:tracePt t="44413" x="4200525" y="5692775"/>
          <p14:tracePt t="44430" x="4149725" y="5680075"/>
          <p14:tracePt t="44446" x="4114800" y="5675313"/>
          <p14:tracePt t="44464" x="4086225" y="5675313"/>
          <p14:tracePt t="44479" x="4068763" y="5675313"/>
          <p14:tracePt t="44497" x="4057650" y="5675313"/>
          <p14:tracePt t="44513" x="4051300" y="5680075"/>
          <p14:tracePt t="44530" x="4040188" y="5697538"/>
          <p14:tracePt t="44546" x="4022725" y="5715000"/>
          <p14:tracePt t="44563" x="4011613" y="5732463"/>
          <p14:tracePt t="44579" x="3983038" y="5772150"/>
          <p14:tracePt t="44597" x="3954463" y="5807075"/>
          <p14:tracePt t="44613" x="3932238" y="5829300"/>
          <p14:tracePt t="44630" x="3908425" y="5857875"/>
          <p14:tracePt t="44646" x="3886200" y="5880100"/>
          <p14:tracePt t="44663" x="3868738" y="5897563"/>
          <p14:tracePt t="44679" x="3857625" y="5926138"/>
          <p14:tracePt t="44697" x="3840163" y="5954713"/>
          <p14:tracePt t="44713" x="3822700" y="5978525"/>
          <p14:tracePt t="44730" x="3806825" y="6007100"/>
          <p14:tracePt t="44746" x="3800475" y="6035675"/>
          <p14:tracePt t="44763" x="3789363" y="6064250"/>
          <p14:tracePt t="44779" x="3765550" y="6103938"/>
          <p14:tracePt t="44797" x="3760788" y="6137275"/>
          <p14:tracePt t="44813" x="3749675" y="6154738"/>
          <p14:tracePt t="44830" x="3749675" y="6183313"/>
          <p14:tracePt t="44846" x="3743325" y="6200775"/>
          <p14:tracePt t="44863" x="3736975" y="6211888"/>
          <p14:tracePt t="44879" x="3732213" y="6223000"/>
          <p14:tracePt t="44897" x="3725863" y="6235700"/>
          <p14:tracePt t="44913" x="3725863" y="6240463"/>
          <p14:tracePt t="44930" x="3725863" y="6246813"/>
          <p14:tracePt t="44946" x="3721100" y="6246813"/>
          <p14:tracePt t="44980" x="3721100" y="6251575"/>
          <p14:tracePt t="44980" x="3721100" y="6257925"/>
          <p14:tracePt t="44996" x="3721100" y="6264275"/>
          <p14:tracePt t="45036" x="3721100" y="6269038"/>
          <p14:tracePt t="45196" x="3714750" y="6264275"/>
          <p14:tracePt t="45204" x="3692525" y="6235700"/>
          <p14:tracePt t="45218" x="3651250" y="6178550"/>
          <p14:tracePt t="45229" x="3594100" y="6097588"/>
          <p14:tracePt t="45246" x="3514725" y="6000750"/>
          <p14:tracePt t="45263" x="3435350" y="5897563"/>
          <p14:tracePt t="45279" x="3332163" y="5807075"/>
          <p14:tracePt t="45296" x="3217863" y="5715000"/>
          <p14:tracePt t="45313" x="3074988" y="5600700"/>
          <p14:tracePt t="45330" x="2897188" y="5464175"/>
          <p14:tracePt t="45346" x="2668588" y="5308600"/>
          <p14:tracePt t="45364" x="2468563" y="5149850"/>
          <p14:tracePt t="45380" x="2171700" y="4926013"/>
          <p14:tracePt t="45397" x="1978025" y="4789488"/>
          <p14:tracePt t="45414" x="1806575" y="4651375"/>
          <p14:tracePt t="45431" x="1668463" y="4532313"/>
          <p14:tracePt t="45447" x="1543050" y="4411663"/>
          <p14:tracePt t="45464" x="1446213" y="4325938"/>
          <p14:tracePt t="45481" x="1354138" y="4240213"/>
          <p14:tracePt t="45497" x="1274763" y="4178300"/>
          <p14:tracePt t="45514" x="1193800" y="4114800"/>
          <p14:tracePt t="45530" x="1143000" y="4064000"/>
          <p14:tracePt t="45547" x="1096963" y="4022725"/>
          <p14:tracePt t="45564" x="1068388" y="3994150"/>
          <p14:tracePt t="45580" x="1039813" y="3965575"/>
          <p14:tracePt t="45597" x="1035050" y="3954463"/>
          <p14:tracePt t="45614" x="1028700" y="3943350"/>
          <p14:tracePt t="45677" x="1028700" y="3949700"/>
          <p14:tracePt t="45681" x="1028700" y="3971925"/>
          <p14:tracePt t="45697" x="1046163" y="4022725"/>
          <p14:tracePt t="45714" x="1063625" y="4079875"/>
          <p14:tracePt t="45730" x="1085850" y="4143375"/>
          <p14:tracePt t="45748" x="1114425" y="4200525"/>
          <p14:tracePt t="45764" x="1131888" y="4240213"/>
          <p14:tracePt t="45764" x="1143000" y="4257675"/>
          <p14:tracePt t="45781" x="1154113" y="4286250"/>
          <p14:tracePt t="45797" x="1160463" y="4308475"/>
          <p14:tracePt t="45814" x="1171575" y="4321175"/>
          <p14:tracePt t="45830" x="1171575" y="4325938"/>
          <p14:tracePt t="45847" x="1171575" y="4337050"/>
          <p14:tracePt t="45864" x="1171575" y="4343400"/>
          <p14:tracePt t="45881" x="1177925" y="4354513"/>
          <p14:tracePt t="45897" x="1177925" y="4360863"/>
          <p14:tracePt t="45914" x="1177925" y="4371975"/>
          <p14:tracePt t="45930" x="1177925" y="4378325"/>
          <p14:tracePt t="45947" x="1177925" y="4389438"/>
          <p14:tracePt t="45964" x="1171575" y="4400550"/>
          <p14:tracePt t="45964" x="1171575" y="4406900"/>
          <p14:tracePt t="45982" x="1165225" y="4411663"/>
          <p14:tracePt t="46189" x="1160463" y="4411663"/>
          <p14:tracePt t="46213" x="1154113" y="4411663"/>
          <p14:tracePt t="46230" x="1149350" y="4411663"/>
          <p14:tracePt t="46240" x="1143000" y="4411663"/>
          <p14:tracePt t="46277" x="1143000" y="4406900"/>
          <p14:tracePt t="46285" x="1136650" y="4406900"/>
          <p14:tracePt t="46305" x="1136650" y="4400550"/>
          <p14:tracePt t="46314" x="1131888" y="4394200"/>
          <p14:tracePt t="46349" x="1125538" y="4394200"/>
          <p14:tracePt t="46349" x="1125538" y="4389438"/>
          <p14:tracePt t="46485" x="1125538" y="4383088"/>
          <p14:tracePt t="46517" x="1131888" y="4383088"/>
          <p14:tracePt t="46557" x="1131888" y="4378325"/>
          <p14:tracePt t="46589" x="1136650" y="4378325"/>
          <p14:tracePt t="46604" x="1136650" y="4371975"/>
          <p14:tracePt t="46614" x="1149350" y="4371975"/>
          <p14:tracePt t="46630" x="1154113" y="4371975"/>
          <p14:tracePt t="46647" x="1154113" y="4365625"/>
          <p14:tracePt t="46664" x="1165225" y="4360863"/>
          <p14:tracePt t="46681" x="1171575" y="4360863"/>
          <p14:tracePt t="46697" x="1182688" y="4354513"/>
          <p14:tracePt t="46714" x="1189038" y="4349750"/>
          <p14:tracePt t="46730" x="1200150" y="4343400"/>
          <p14:tracePt t="46748" x="1206500" y="4343400"/>
          <p14:tracePt t="46764" x="1217613" y="4337050"/>
          <p14:tracePt t="46781" x="1222375" y="4337050"/>
          <p14:tracePt t="46821" x="1228725" y="4337050"/>
          <p14:tracePt t="46829" x="1228725" y="4332288"/>
          <p14:tracePt t="46836" x="1239838" y="4332288"/>
          <p14:tracePt t="46847" x="1246188" y="4325938"/>
          <p14:tracePt t="46864" x="1263650" y="4321175"/>
          <p14:tracePt t="46881" x="1285875" y="4308475"/>
          <p14:tracePt t="46897" x="1308100" y="4303713"/>
          <p14:tracePt t="46914" x="1325563" y="4297363"/>
          <p14:tracePt t="46930" x="1349375" y="4286250"/>
          <p14:tracePt t="46948" x="1371600" y="4286250"/>
          <p14:tracePt t="46964" x="1389063" y="4275138"/>
          <p14:tracePt t="46964" x="1400175" y="4275138"/>
          <p14:tracePt t="46981" x="1422400" y="4268788"/>
          <p14:tracePt t="46997" x="1439863" y="4264025"/>
          <p14:tracePt t="47014" x="1457325" y="4257675"/>
          <p14:tracePt t="47030" x="1468438" y="4257675"/>
          <p14:tracePt t="47047" x="1479550" y="4251325"/>
          <p14:tracePt t="47064" x="1485900" y="4251325"/>
          <p14:tracePt t="47080" x="1497013" y="4246563"/>
          <p14:tracePt t="47097" x="1508125" y="4246563"/>
          <p14:tracePt t="47114" x="1525588" y="4240213"/>
          <p14:tracePt t="47130" x="1536700" y="4235450"/>
          <p14:tracePt t="47147" x="1549400" y="4235450"/>
          <p14:tracePt t="47164" x="1565275" y="4229100"/>
          <p14:tracePt t="47164" x="1571625" y="4222750"/>
          <p14:tracePt t="47181" x="1593850" y="4217988"/>
          <p14:tracePt t="47197" x="1611313" y="4211638"/>
          <p14:tracePt t="47214" x="1622425" y="4200525"/>
          <p14:tracePt t="47230" x="1639888" y="4194175"/>
          <p14:tracePt t="47247" x="1651000" y="4194175"/>
          <p14:tracePt t="47264" x="1663700" y="4189413"/>
          <p14:tracePt t="47280" x="1674813" y="4183063"/>
          <p14:tracePt t="47297" x="1685925" y="4178300"/>
          <p14:tracePt t="47314" x="1697038" y="4178300"/>
          <p14:tracePt t="47330" x="1714500" y="4165600"/>
          <p14:tracePt t="47347" x="1743075" y="4160838"/>
          <p14:tracePt t="47364" x="1765300" y="4154488"/>
          <p14:tracePt t="47380" x="1806575" y="4143375"/>
          <p14:tracePt t="47398" x="1835150" y="4132263"/>
          <p14:tracePt t="47414" x="1851025" y="4125913"/>
          <p14:tracePt t="47431" x="1879600" y="4114800"/>
          <p14:tracePt t="47447" x="1892300" y="4114800"/>
          <p14:tracePt t="47464" x="1914525" y="4103688"/>
          <p14:tracePt t="47480" x="1931988" y="4097338"/>
          <p14:tracePt t="47497" x="1949450" y="4097338"/>
          <p14:tracePt t="47514" x="1960563" y="4086225"/>
          <p14:tracePt t="47531" x="1978025" y="4079875"/>
          <p14:tracePt t="47547" x="1993900" y="4075113"/>
          <p14:tracePt t="47564" x="2006600" y="4068763"/>
          <p14:tracePt t="47580" x="2028825" y="4064000"/>
          <p14:tracePt t="47598" x="2035175" y="4051300"/>
          <p14:tracePt t="47614" x="2051050" y="4051300"/>
          <p14:tracePt t="47631" x="2068513" y="4046538"/>
          <p14:tracePt t="47647" x="2079625" y="4035425"/>
          <p14:tracePt t="47664" x="2103438" y="4022725"/>
          <p14:tracePt t="47680" x="2120900" y="4017963"/>
          <p14:tracePt t="47697" x="2136775" y="4006850"/>
          <p14:tracePt t="47713" x="2154238" y="3994150"/>
          <p14:tracePt t="47731" x="2182813" y="3983038"/>
          <p14:tracePt t="47747" x="2206625" y="3978275"/>
          <p14:tracePt t="47764" x="2222500" y="3965575"/>
          <p14:tracePt t="47780" x="2246313" y="3954463"/>
          <p14:tracePt t="47797" x="2263775" y="3943350"/>
          <p14:tracePt t="47814" x="2279650" y="3937000"/>
          <p14:tracePt t="47831" x="2303463" y="3925888"/>
          <p14:tracePt t="47847" x="2320925" y="3908425"/>
          <p14:tracePt t="47864" x="2336800" y="3897313"/>
          <p14:tracePt t="47880" x="2360613" y="3892550"/>
          <p14:tracePt t="47897" x="2382838" y="3879850"/>
          <p14:tracePt t="47914" x="2400300" y="3868738"/>
          <p14:tracePt t="47931" x="2411413" y="3863975"/>
          <p14:tracePt t="47947" x="2435225" y="3851275"/>
          <p14:tracePt t="47964" x="2451100" y="3840163"/>
          <p14:tracePt t="47980" x="2474913" y="3829050"/>
          <p14:tracePt t="47997" x="2492375" y="3822700"/>
          <p14:tracePt t="48014" x="2508250" y="3811588"/>
          <p14:tracePt t="48031" x="2514600" y="3806825"/>
          <p14:tracePt t="48047" x="2532063" y="3800475"/>
          <p14:tracePt t="48064" x="2543175" y="3794125"/>
          <p14:tracePt t="48080" x="2560638" y="3789363"/>
          <p14:tracePt t="48098" x="2578100" y="3778250"/>
          <p14:tracePt t="48113" x="2593975" y="3765550"/>
          <p14:tracePt t="48131" x="2611438" y="3754438"/>
          <p14:tracePt t="48147" x="2628900" y="3749675"/>
          <p14:tracePt t="48164" x="2646363" y="3736975"/>
          <p14:tracePt t="48180" x="2668588" y="3721100"/>
          <p14:tracePt t="48198" x="2679700" y="3714750"/>
          <p14:tracePt t="48213" x="2697163" y="3703638"/>
          <p14:tracePt t="48231" x="2708275" y="3697288"/>
          <p14:tracePt t="48247" x="2714625" y="3692525"/>
          <p14:tracePt t="48264" x="2725738" y="3679825"/>
          <p14:tracePt t="48280" x="2736850" y="3675063"/>
          <p14:tracePt t="48297" x="2743200" y="3668713"/>
          <p14:tracePt t="48313" x="2760663" y="3657600"/>
          <p14:tracePt t="48331" x="2771775" y="3651250"/>
          <p14:tracePt t="48347" x="2789238" y="3646488"/>
          <p14:tracePt t="48364" x="2800350" y="3640138"/>
          <p14:tracePt t="48380" x="2811463" y="3635375"/>
          <p14:tracePt t="48397" x="2811463" y="3629025"/>
          <p14:tracePt t="48413" x="2817813" y="3629025"/>
          <p14:tracePt t="48637" x="2822575" y="3629025"/>
          <p14:tracePt t="48645" x="2828925" y="3622675"/>
          <p14:tracePt t="48651" x="2835275" y="3622675"/>
          <p14:tracePt t="48663" x="2846388" y="3617913"/>
          <p14:tracePt t="48680" x="2851150" y="3617913"/>
          <p14:tracePt t="48697" x="2857500" y="3611563"/>
          <p14:tracePt t="48713" x="2868613" y="3611563"/>
          <p14:tracePt t="48731" x="2874963" y="3606800"/>
          <p14:tracePt t="48747" x="2879725" y="3606800"/>
          <p14:tracePt t="48764" x="2886075" y="3606800"/>
          <p14:tracePt t="48780" x="2897188" y="3600450"/>
          <p14:tracePt t="48797" x="2903538" y="3594100"/>
          <p14:tracePt t="48813" x="2908300" y="3594100"/>
          <p14:tracePt t="48830" x="2921000" y="3594100"/>
          <p14:tracePt t="48847" x="2921000" y="3589338"/>
          <p14:tracePt t="48864" x="2932113" y="3589338"/>
          <p14:tracePt t="48880" x="2936875" y="3589338"/>
          <p14:tracePt t="48897" x="2949575" y="3578225"/>
          <p14:tracePt t="48913" x="2965450" y="3578225"/>
          <p14:tracePt t="48930" x="2978150" y="3571875"/>
          <p14:tracePt t="48947" x="2982913" y="3571875"/>
          <p14:tracePt t="48964" x="3000375" y="3565525"/>
          <p14:tracePt t="48980" x="3011488" y="3560763"/>
          <p14:tracePt t="48997" x="3022600" y="3560763"/>
          <p14:tracePt t="49013" x="3022600" y="3554413"/>
          <p14:tracePt t="49030" x="3035300" y="3549650"/>
          <p14:tracePt t="49048" x="3040063" y="3549650"/>
          <p14:tracePt t="49063" x="3046413" y="3543300"/>
          <p14:tracePt t="49081" x="3051175" y="3543300"/>
          <p14:tracePt t="49097" x="3057525" y="3543300"/>
          <p14:tracePt t="49114" x="3057525" y="3536950"/>
          <p14:tracePt t="49130" x="3063875" y="3536950"/>
          <p14:tracePt t="49147" x="3063875" y="3532188"/>
          <p14:tracePt t="49163" x="3068638" y="3532188"/>
          <p14:tracePt t="49163" x="3074988" y="3532188"/>
          <p14:tracePt t="49181" x="3074988" y="3525838"/>
          <p14:tracePt t="49197" x="3079750" y="3525838"/>
          <p14:tracePt t="49214" x="3086100" y="3521075"/>
          <p14:tracePt t="49230" x="3097213" y="3521075"/>
          <p14:tracePt t="49247" x="3103563" y="3514725"/>
          <p14:tracePt t="49263" x="3108325" y="3508375"/>
          <p14:tracePt t="49281" x="3114675" y="3508375"/>
          <p14:tracePt t="49297" x="3121025" y="3508375"/>
          <p14:tracePt t="49314" x="3121025" y="3503613"/>
          <p14:tracePt t="49330" x="3132138" y="3497263"/>
          <p14:tracePt t="49347" x="3136900" y="3492500"/>
          <p14:tracePt t="49363" x="3154363" y="3486150"/>
          <p14:tracePt t="49363" x="3160713" y="3479800"/>
          <p14:tracePt t="49381" x="3171825" y="3479800"/>
          <p14:tracePt t="49397" x="3182938" y="3468688"/>
          <p14:tracePt t="49414" x="3189288" y="3468688"/>
          <p14:tracePt t="49430" x="3194050" y="3463925"/>
          <p14:tracePt t="49447" x="3200400" y="3463925"/>
          <p14:tracePt t="49463" x="3206750" y="3463925"/>
          <p14:tracePt t="49480" x="3217863" y="3457575"/>
          <p14:tracePt t="49497" x="3222625" y="3451225"/>
          <p14:tracePt t="49514" x="3228975" y="3446463"/>
          <p14:tracePt t="49530" x="3240088" y="3446463"/>
          <p14:tracePt t="49547" x="3251200" y="3435350"/>
          <p14:tracePt t="49563" x="3263900" y="3429000"/>
          <p14:tracePt t="49581" x="3275013" y="3422650"/>
          <p14:tracePt t="49597" x="3286125" y="3417888"/>
          <p14:tracePt t="49614" x="3297238" y="3411538"/>
          <p14:tracePt t="49630" x="3308350" y="3406775"/>
          <p14:tracePt t="49647" x="3314700" y="3400425"/>
          <p14:tracePt t="49663" x="3321050" y="3400425"/>
          <p14:tracePt t="49680" x="3321050" y="3394075"/>
          <p14:tracePt t="49697" x="3332163" y="3394075"/>
          <p14:tracePt t="49714" x="3332163" y="3389313"/>
          <p14:tracePt t="49730" x="3336925" y="3389313"/>
          <p14:tracePt t="49747" x="3343275" y="3382963"/>
          <p14:tracePt t="49763" x="3349625" y="3382963"/>
          <p14:tracePt t="49763" x="3354388" y="3382963"/>
          <p14:tracePt t="49781" x="3360738" y="3378200"/>
          <p14:tracePt t="49797" x="3365500" y="3378200"/>
          <p14:tracePt t="49814" x="3371850" y="3371850"/>
          <p14:tracePt t="49830" x="3378200" y="3371850"/>
          <p14:tracePt t="50109" x="3382963" y="3371850"/>
          <p14:tracePt t="50116" x="3389313" y="3365500"/>
          <p14:tracePt t="50132" x="3394075" y="3360738"/>
          <p14:tracePt t="50147" x="3422650" y="3349625"/>
          <p14:tracePt t="50163" x="3446463" y="3343275"/>
          <p14:tracePt t="50163" x="3457575" y="3343275"/>
          <p14:tracePt t="50181" x="3475038" y="3332163"/>
          <p14:tracePt t="50197" x="3503613" y="3325813"/>
          <p14:tracePt t="50214" x="3514725" y="3314700"/>
          <p14:tracePt t="50230" x="3532188" y="3314700"/>
          <p14:tracePt t="50247" x="3543300" y="3303588"/>
          <p14:tracePt t="50263" x="3549650" y="3303588"/>
          <p14:tracePt t="50280" x="3554413" y="3303588"/>
          <p14:tracePt t="50297" x="3565525" y="3297238"/>
          <p14:tracePt t="50314" x="3578225" y="3292475"/>
          <p14:tracePt t="50330" x="3582988" y="3286125"/>
          <p14:tracePt t="50380" x="3589338" y="3286125"/>
          <p14:tracePt t="52042" x="0" y="0"/>
        </p14:tracePtLst>
        <p14:tracePtLst>
          <p14:tracePt t="57865" x="3760788" y="6418263"/>
          <p14:tracePt t="58124" x="3754438" y="6418263"/>
          <p14:tracePt t="58148" x="3754438" y="6423025"/>
          <p14:tracePt t="58164" x="3754438" y="6429375"/>
          <p14:tracePt t="58188" x="3754438" y="6435725"/>
          <p14:tracePt t="58304" x="3754438" y="6440488"/>
          <p14:tracePt t="58324" x="3754438" y="6446838"/>
          <p14:tracePt t="58340" x="3754438" y="6451600"/>
          <p14:tracePt t="58676" x="3749675" y="6451600"/>
          <p14:tracePt t="61052" x="3743325" y="6451600"/>
          <p14:tracePt t="61076" x="3736975" y="6451600"/>
          <p14:tracePt t="61100" x="3736975" y="6457950"/>
          <p14:tracePt t="61108" x="3732213" y="6457950"/>
          <p14:tracePt t="61148" x="3725863" y="6457950"/>
          <p14:tracePt t="61172" x="3721100" y="6457950"/>
          <p14:tracePt t="61198" x="3721100" y="6464300"/>
          <p14:tracePt t="61236" x="3714750" y="6464300"/>
          <p14:tracePt t="61268" x="3708400" y="6464300"/>
          <p14:tracePt t="61316" x="3703638" y="6464300"/>
          <p14:tracePt t="61348" x="3697288" y="6464300"/>
          <p14:tracePt t="61372" x="3692525" y="6464300"/>
          <p14:tracePt t="61388" x="3692525" y="6457950"/>
          <p14:tracePt t="61401" x="3692525" y="6451600"/>
          <p14:tracePt t="61413" x="3686175" y="6451600"/>
          <p14:tracePt t="61612" x="3686175" y="6446838"/>
          <p14:tracePt t="61724" x="3686175" y="6440488"/>
          <p14:tracePt t="61729" x="3692525" y="6440488"/>
          <p14:tracePt t="61788" x="3697288" y="6440488"/>
          <p14:tracePt t="61804" x="3703638" y="6440488"/>
          <p14:tracePt t="61860" x="3708400" y="6440488"/>
          <p14:tracePt t="61956" x="3708400" y="6435725"/>
          <p14:tracePt t="62003" x="3714750" y="6435725"/>
          <p14:tracePt t="62060" x="3721100" y="6435725"/>
          <p14:tracePt t="62100" x="3725863" y="6435725"/>
          <p14:tracePt t="62188" x="3725863" y="6429375"/>
          <p14:tracePt t="62197" x="3732213" y="6429375"/>
          <p14:tracePt t="62324" x="3736975" y="6429375"/>
          <p14:tracePt t="62334" x="3736975" y="6423025"/>
          <p14:tracePt t="62708" x="3743325" y="6423025"/>
          <p14:tracePt t="62712" x="3754438" y="6423025"/>
          <p14:tracePt t="62729" x="3789363" y="6423025"/>
          <p14:tracePt t="62747" x="3806825" y="6423025"/>
          <p14:tracePt t="62762" x="3811588" y="6423025"/>
          <p14:tracePt t="62779" x="3829050" y="6423025"/>
          <p14:tracePt t="62797" x="3851275" y="6429375"/>
          <p14:tracePt t="62812" x="3868738" y="6429375"/>
          <p14:tracePt t="62830" x="3886200" y="6429375"/>
          <p14:tracePt t="62847" x="3897313" y="6429375"/>
          <p14:tracePt t="62864" x="3903663" y="6429375"/>
          <p14:tracePt t="62880" x="3908425" y="6429375"/>
          <p14:tracePt t="62897" x="3914775" y="6429375"/>
          <p14:tracePt t="62913" x="3925888" y="6429375"/>
          <p14:tracePt t="62931" x="3949700" y="6429375"/>
          <p14:tracePt t="62947" x="3978275" y="6435725"/>
          <p14:tracePt t="62964" x="3994150" y="6435725"/>
          <p14:tracePt t="62980" x="4022725" y="6435725"/>
          <p14:tracePt t="62997" x="4035425" y="6435725"/>
          <p14:tracePt t="63013" x="4040188" y="6435725"/>
          <p14:tracePt t="63030" x="4051300" y="6435725"/>
          <p14:tracePt t="63047" x="4064000" y="6435725"/>
          <p14:tracePt t="63064" x="4092575" y="6435725"/>
          <p14:tracePt t="63080" x="4114800" y="6435725"/>
          <p14:tracePt t="63097" x="4143375" y="6440488"/>
          <p14:tracePt t="63113" x="4165600" y="6440488"/>
          <p14:tracePt t="63131" x="4178300" y="6440488"/>
          <p14:tracePt t="63269" x="4183063" y="6440488"/>
          <p14:tracePt t="63285" x="4189413" y="6440488"/>
          <p14:tracePt t="63309" x="4194175" y="6440488"/>
          <p14:tracePt t="63330" x="4200525" y="6440488"/>
          <p14:tracePt t="63331" x="4206875" y="6440488"/>
          <p14:tracePt t="63347" x="4211638" y="6440488"/>
          <p14:tracePt t="63364" x="4217988" y="6440488"/>
          <p14:tracePt t="63380" x="4235450" y="6440488"/>
          <p14:tracePt t="63397" x="4240213" y="6440488"/>
          <p14:tracePt t="64045" x="4246563" y="6440488"/>
          <p14:tracePt t="64051" x="4257675" y="6440488"/>
          <p14:tracePt t="64063" x="4279900" y="6446838"/>
          <p14:tracePt t="64080" x="4321175" y="6457950"/>
          <p14:tracePt t="64097" x="4360863" y="6457950"/>
          <p14:tracePt t="64113" x="4418013" y="6457950"/>
          <p14:tracePt t="64130" x="4451350" y="6457950"/>
          <p14:tracePt t="64147" x="4492625" y="6457950"/>
          <p14:tracePt t="64164" x="4521200" y="6457950"/>
          <p14:tracePt t="64180" x="4565650" y="6457950"/>
          <p14:tracePt t="64197" x="4600575" y="6457950"/>
          <p14:tracePt t="64213" x="4635500" y="6457950"/>
          <p14:tracePt t="64230" x="4668838" y="6457950"/>
          <p14:tracePt t="64247" x="4692650" y="6457950"/>
          <p14:tracePt t="64263" x="4714875" y="6457950"/>
          <p14:tracePt t="64280" x="4725988" y="6457950"/>
          <p14:tracePt t="64297" x="4732338" y="6457950"/>
          <p14:tracePt t="64333" x="4743450" y="6457950"/>
          <p14:tracePt t="64349" x="4749800" y="6457950"/>
          <p14:tracePt t="64365" x="4760913" y="6457950"/>
          <p14:tracePt t="64380" x="4765675" y="6457950"/>
          <p14:tracePt t="64381" x="4778375" y="6457950"/>
          <p14:tracePt t="64397" x="4783138" y="6457950"/>
          <p14:tracePt t="64413" x="4794250" y="6451600"/>
          <p14:tracePt t="64430" x="4800600" y="6446838"/>
          <p14:tracePt t="64447" x="4811713" y="6446838"/>
          <p14:tracePt t="64463" x="4818063" y="6440488"/>
          <p14:tracePt t="64480" x="4829175" y="6440488"/>
          <p14:tracePt t="64497" x="4835525" y="6440488"/>
          <p14:tracePt t="64514" x="4840288" y="6435725"/>
          <p14:tracePt t="64530" x="4846638" y="6435725"/>
          <p14:tracePt t="64547" x="4851400" y="6429375"/>
          <p14:tracePt t="64789" x="4857750" y="6429375"/>
          <p14:tracePt t="64797" x="4868863" y="6429375"/>
          <p14:tracePt t="64814" x="4875213" y="6423025"/>
          <p14:tracePt t="64830" x="4879975" y="6423025"/>
          <p14:tracePt t="64847" x="4897438" y="6423025"/>
          <p14:tracePt t="64863" x="4903788" y="6423025"/>
          <p14:tracePt t="64880" x="4914900" y="6423025"/>
          <p14:tracePt t="64897" x="4926013" y="6423025"/>
          <p14:tracePt t="64914" x="4932363" y="6418263"/>
          <p14:tracePt t="64930" x="4943475" y="6418263"/>
          <p14:tracePt t="64947" x="4949825" y="6411913"/>
          <p14:tracePt t="64963" x="4954588" y="6411913"/>
          <p14:tracePt t="64980" x="4960938" y="6411913"/>
          <p14:tracePt t="66221" x="4960938" y="6407150"/>
          <p14:tracePt t="66230" x="4965700" y="6407150"/>
          <p14:tracePt t="66231" x="4983163" y="6407150"/>
          <p14:tracePt t="66246" x="5006975" y="6407150"/>
          <p14:tracePt t="66264" x="5035550" y="6411913"/>
          <p14:tracePt t="66280" x="5064125" y="6418263"/>
          <p14:tracePt t="66297" x="5114925" y="6423025"/>
          <p14:tracePt t="66313" x="5178425" y="6423025"/>
          <p14:tracePt t="66330" x="5235575" y="6423025"/>
          <p14:tracePt t="66346" x="5297488" y="6423025"/>
          <p14:tracePt t="66364" x="5354638" y="6429375"/>
          <p14:tracePt t="66380" x="5435600" y="6429375"/>
          <p14:tracePt t="66397" x="5492750" y="6429375"/>
          <p14:tracePt t="66413" x="5549900" y="6429375"/>
          <p14:tracePt t="66430" x="5594350" y="6429375"/>
          <p14:tracePt t="66446" x="5635625" y="6418263"/>
          <p14:tracePt t="66464" x="5664200" y="6407150"/>
          <p14:tracePt t="66480" x="5680075" y="6400800"/>
          <p14:tracePt t="66497" x="5686425" y="6400800"/>
          <p14:tracePt t="66965" x="5692775" y="6400800"/>
          <p14:tracePt t="66981" x="5697538" y="6400800"/>
          <p14:tracePt t="66981" x="5703888" y="6400800"/>
          <p14:tracePt t="67005" x="5708650" y="6400800"/>
          <p14:tracePt t="67012" x="5726113" y="6400800"/>
          <p14:tracePt t="67030" x="5732463" y="6407150"/>
          <p14:tracePt t="67046" x="5737225" y="6407150"/>
          <p14:tracePt t="67064" x="5743575" y="6407150"/>
          <p14:tracePt t="67101" x="5749925" y="6407150"/>
          <p14:tracePt t="67381" x="5749925" y="6411913"/>
          <p14:tracePt t="67404" x="5743575" y="6411913"/>
          <p14:tracePt t="67557" x="5737225" y="6411913"/>
          <p14:tracePt t="67564" x="5737225" y="6418263"/>
          <p14:tracePt t="67581" x="5726113" y="6418263"/>
          <p14:tracePt t="67597" x="5721350" y="6418263"/>
          <p14:tracePt t="67613" x="5708650" y="6418263"/>
          <p14:tracePt t="67630" x="5703888" y="6418263"/>
          <p14:tracePt t="67646" x="5697538" y="6418263"/>
          <p14:tracePt t="67663" x="5692775" y="6418263"/>
          <p14:tracePt t="67680" x="5686425" y="6418263"/>
          <p14:tracePt t="67697" x="5675313" y="6418263"/>
          <p14:tracePt t="67713" x="5664200" y="6418263"/>
          <p14:tracePt t="67730" x="5646738" y="6418263"/>
          <p14:tracePt t="67746" x="5622925" y="6411913"/>
          <p14:tracePt t="67763" x="5607050" y="6411913"/>
          <p14:tracePt t="67780" x="5583238" y="6407150"/>
          <p14:tracePt t="67797" x="5572125" y="6407150"/>
          <p14:tracePt t="67814" x="5565775" y="6407150"/>
          <p14:tracePt t="68509" x="5572125" y="6407150"/>
          <p14:tracePt t="68517" x="5578475" y="6407150"/>
          <p14:tracePt t="68533" x="5600700" y="6407150"/>
          <p14:tracePt t="68548" x="5622925" y="6407150"/>
          <p14:tracePt t="68564" x="5646738" y="6407150"/>
          <p14:tracePt t="68564" x="5664200" y="6407150"/>
          <p14:tracePt t="68582" x="5686425" y="6407150"/>
          <p14:tracePt t="68598" x="5697538" y="6407150"/>
          <p14:tracePt t="68614" x="5708650" y="6407150"/>
          <p14:tracePt t="69949" x="5715000" y="6407150"/>
          <p14:tracePt t="69965" x="5726113" y="6407150"/>
          <p14:tracePt t="69966" x="5737225" y="6407150"/>
          <p14:tracePt t="69981" x="5783263" y="6407150"/>
          <p14:tracePt t="69998" x="5818188" y="6407150"/>
          <p14:tracePt t="70014" x="5846763" y="6407150"/>
          <p14:tracePt t="70031" x="5880100" y="6407150"/>
          <p14:tracePt t="70047" x="5903913" y="6407150"/>
          <p14:tracePt t="70064" x="5932488" y="6407150"/>
          <p14:tracePt t="70081" x="5961063" y="6407150"/>
          <p14:tracePt t="70098" x="5983288" y="6407150"/>
          <p14:tracePt t="70114" x="6000750" y="6407150"/>
          <p14:tracePt t="70131" x="6011863" y="6407150"/>
          <p14:tracePt t="70147" x="6018213" y="6407150"/>
          <p14:tracePt t="70164" x="6029325" y="6407150"/>
          <p14:tracePt t="70180" x="6035675" y="6407150"/>
          <p14:tracePt t="70245" x="6040438" y="6407150"/>
          <p14:tracePt t="70277" x="6046788" y="6407150"/>
          <p14:tracePt t="70285" x="6051550" y="6407150"/>
          <p14:tracePt t="70297" x="6057900" y="6407150"/>
          <p14:tracePt t="70314" x="6069013" y="6407150"/>
          <p14:tracePt t="70331" x="6075363" y="6407150"/>
          <p14:tracePt t="70347" x="6080125" y="6407150"/>
          <p14:tracePt t="70364" x="6086475" y="6407150"/>
          <p14:tracePt t="70380" x="6097588" y="6407150"/>
          <p14:tracePt t="70416" x="6103938" y="6407150"/>
          <p14:tracePt t="70430" x="6108700" y="6407150"/>
          <p14:tracePt t="70431" x="6115050" y="6407150"/>
          <p14:tracePt t="70447" x="6121400" y="6407150"/>
          <p14:tracePt t="70464" x="6126163" y="6407150"/>
          <p14:tracePt t="70480" x="6132513" y="6407150"/>
          <p14:tracePt t="70498" x="6137275" y="6407150"/>
          <p14:tracePt t="70514" x="6149975" y="6407150"/>
          <p14:tracePt t="70557" x="6154738" y="6407150"/>
          <p14:tracePt t="70677" x="6161088" y="6407150"/>
          <p14:tracePt t="71093" x="6165850" y="6407150"/>
          <p14:tracePt t="71101" x="6172200" y="6407150"/>
          <p14:tracePt t="71115" x="6207125" y="6407150"/>
          <p14:tracePt t="71130" x="6257925" y="6407150"/>
          <p14:tracePt t="71147" x="6365875" y="6411913"/>
          <p14:tracePt t="71164" x="6480175" y="6411913"/>
          <p14:tracePt t="71181" x="6675438" y="6411913"/>
          <p14:tracePt t="71197" x="6818313" y="6411913"/>
          <p14:tracePt t="71214" x="6937375" y="6411913"/>
          <p14:tracePt t="71230" x="7018338" y="6411913"/>
          <p14:tracePt t="71248" x="7064375" y="6411913"/>
          <p14:tracePt t="71264" x="7069138" y="6411913"/>
          <p14:tracePt t="71565" x="7064375" y="6411913"/>
          <p14:tracePt t="71573" x="7064375" y="6418263"/>
          <p14:tracePt t="71581" x="7051675" y="6418263"/>
          <p14:tracePt t="71597" x="7040563" y="6418263"/>
          <p14:tracePt t="71614" x="7023100" y="6418263"/>
          <p14:tracePt t="71630" x="7011988" y="6418263"/>
          <p14:tracePt t="71648" x="6989763" y="6418263"/>
          <p14:tracePt t="71664" x="6978650" y="6418263"/>
          <p14:tracePt t="71681" x="6961188" y="6418263"/>
          <p14:tracePt t="71697" x="6950075" y="6418263"/>
          <p14:tracePt t="71714" x="6943725" y="6418263"/>
          <p14:tracePt t="71730" x="6937375" y="6411913"/>
          <p14:tracePt t="71997" x="6943725" y="6411913"/>
          <p14:tracePt t="72005" x="6950075" y="6411913"/>
          <p14:tracePt t="72014" x="6954838" y="6411913"/>
          <p14:tracePt t="72069" x="6961188" y="6411913"/>
          <p14:tracePt t="72101" x="6965950" y="6411913"/>
          <p14:tracePt t="72125" x="6972300" y="6411913"/>
          <p14:tracePt t="72765" x="6972300" y="6407150"/>
          <p14:tracePt t="72766" x="0" y="0"/>
        </p14:tracePtLst>
        <p14:tracePtLst>
          <p14:tracePt t="112106" x="3582988" y="6372225"/>
          <p14:tracePt t="112228" x="3589338" y="6372225"/>
          <p14:tracePt t="112260" x="3594100" y="6372225"/>
          <p14:tracePt t="112268" x="3600450" y="6372225"/>
          <p14:tracePt t="112284" x="3606800" y="6372225"/>
          <p14:tracePt t="112295" x="3617913" y="6372225"/>
          <p14:tracePt t="112295" x="3629025" y="6372225"/>
          <p14:tracePt t="112312" x="3651250" y="6372225"/>
          <p14:tracePt t="112329" x="3675063" y="6372225"/>
          <p14:tracePt t="112345" x="3708400" y="6372225"/>
          <p14:tracePt t="112362" x="3749675" y="6372225"/>
          <p14:tracePt t="112378" x="3783013" y="6372225"/>
          <p14:tracePt t="112396" x="3829050" y="6372225"/>
          <p14:tracePt t="112396" x="3851275" y="6372225"/>
          <p14:tracePt t="112412" x="3897313" y="6372225"/>
          <p14:tracePt t="112429" x="3943350" y="6372225"/>
          <p14:tracePt t="112445" x="4000500" y="6372225"/>
          <p14:tracePt t="112462" x="4046538" y="6372225"/>
          <p14:tracePt t="112478" x="4097338" y="6372225"/>
          <p14:tracePt t="112496" x="4143375" y="6372225"/>
          <p14:tracePt t="112512" x="4200525" y="6372225"/>
          <p14:tracePt t="112529" x="4251325" y="6372225"/>
          <p14:tracePt t="112545" x="4292600" y="6372225"/>
          <p14:tracePt t="112562" x="4332288" y="6372225"/>
          <p14:tracePt t="112578" x="4365625" y="6372225"/>
          <p14:tracePt t="112596" x="4400550" y="6372225"/>
          <p14:tracePt t="112612" x="4446588" y="6372225"/>
          <p14:tracePt t="112629" x="4486275" y="6372225"/>
          <p14:tracePt t="112645" x="4521200" y="6372225"/>
          <p14:tracePt t="112662" x="4554538" y="6372225"/>
          <p14:tracePt t="112678" x="4578350" y="6372225"/>
          <p14:tracePt t="112695" x="4606925" y="6372225"/>
          <p14:tracePt t="112712" x="4635500" y="6378575"/>
          <p14:tracePt t="112729" x="4668838" y="6378575"/>
          <p14:tracePt t="112745" x="4703763" y="6378575"/>
          <p14:tracePt t="112762" x="4743450" y="6378575"/>
          <p14:tracePt t="112778" x="4778375" y="6378575"/>
          <p14:tracePt t="112795" x="4806950" y="6378575"/>
          <p14:tracePt t="112812" x="4835525" y="6378575"/>
          <p14:tracePt t="112829" x="4857750" y="6378575"/>
          <p14:tracePt t="112845" x="4879975" y="6378575"/>
          <p14:tracePt t="112862" x="4908550" y="6378575"/>
          <p14:tracePt t="112878" x="4926013" y="6378575"/>
          <p14:tracePt t="112896" x="4937125" y="6378575"/>
          <p14:tracePt t="112912" x="4943475" y="6378575"/>
          <p14:tracePt t="112929" x="4949825" y="6378575"/>
          <p14:tracePt t="112964" x="4954588" y="6378575"/>
          <p14:tracePt t="113212" x="4949825" y="6378575"/>
          <p14:tracePt t="113215" x="4937125" y="6378575"/>
          <p14:tracePt t="113228" x="4914900" y="6389688"/>
          <p14:tracePt t="113245" x="4886325" y="6394450"/>
          <p14:tracePt t="113262" x="4840288" y="6411913"/>
          <p14:tracePt t="113278" x="4765675" y="6429375"/>
          <p14:tracePt t="113295" x="4692650" y="6440488"/>
          <p14:tracePt t="113312" x="4611688" y="6446838"/>
          <p14:tracePt t="113328" x="4532313" y="6446838"/>
          <p14:tracePt t="113345" x="4451350" y="6451600"/>
          <p14:tracePt t="113362" x="4378325" y="6451600"/>
          <p14:tracePt t="113378" x="4325938" y="6451600"/>
          <p14:tracePt t="113395" x="4251325" y="6451600"/>
          <p14:tracePt t="113412" x="4217988" y="6451600"/>
          <p14:tracePt t="113429" x="4178300" y="6457950"/>
          <p14:tracePt t="113445" x="4137025" y="6457950"/>
          <p14:tracePt t="113462" x="4097338" y="6457950"/>
          <p14:tracePt t="113478" x="4035425" y="6457950"/>
          <p14:tracePt t="113495" x="3943350" y="6457950"/>
          <p14:tracePt t="113512" x="3879850" y="6457950"/>
          <p14:tracePt t="113528" x="3829050" y="6451600"/>
          <p14:tracePt t="113546" x="3794125" y="6451600"/>
          <p14:tracePt t="113562" x="3765550" y="6451600"/>
          <p14:tracePt t="113579" x="3749675" y="6451600"/>
          <p14:tracePt t="113595" x="3732213" y="6451600"/>
          <p14:tracePt t="113612" x="3721100" y="6451600"/>
          <p14:tracePt t="113628" x="3714750" y="6451600"/>
          <p14:tracePt t="114396" x="3708400" y="6451600"/>
          <p14:tracePt t="114412" x="3703638" y="6451600"/>
          <p14:tracePt t="114412" x="3697288" y="6451600"/>
          <p14:tracePt t="114428" x="3692525" y="6451600"/>
          <p14:tracePt t="115044" x="3686175" y="6451600"/>
          <p14:tracePt t="115052" x="3679825" y="6451600"/>
          <p14:tracePt t="115063" x="3675063" y="6451600"/>
          <p14:tracePt t="115124" x="3668713" y="6451600"/>
          <p14:tracePt t="115204" x="3663950" y="6451600"/>
          <p14:tracePt t="115789" x="3668713" y="6451600"/>
          <p14:tracePt t="115829" x="3675063" y="6451600"/>
          <p14:tracePt t="115831" x="3679825" y="6451600"/>
          <p14:tracePt t="115853" x="3686175" y="6451600"/>
          <p14:tracePt t="115863" x="3692525" y="6451600"/>
          <p14:tracePt t="115879" x="3697288" y="6457950"/>
          <p14:tracePt t="115896" x="3714750" y="6457950"/>
          <p14:tracePt t="115913" x="3725863" y="6457950"/>
          <p14:tracePt t="115930" x="3732213" y="6457950"/>
          <p14:tracePt t="115946" x="3743325" y="6451600"/>
          <p14:tracePt t="115963" x="3754438" y="6451600"/>
          <p14:tracePt t="115980" x="3771900" y="6446838"/>
          <p14:tracePt t="115996" x="3794125" y="6440488"/>
          <p14:tracePt t="116012" x="3811588" y="6440488"/>
          <p14:tracePt t="116030" x="3817938" y="6440488"/>
          <p14:tracePt t="116046" x="3822700" y="6440488"/>
          <p14:tracePt t="116063" x="3835400" y="6440488"/>
          <p14:tracePt t="116079" x="3857625" y="6440488"/>
          <p14:tracePt t="116096" x="3886200" y="6451600"/>
          <p14:tracePt t="116112" x="3921125" y="6457950"/>
          <p14:tracePt t="116130" x="3960813" y="6469063"/>
          <p14:tracePt t="116146" x="3994150" y="6475413"/>
          <p14:tracePt t="116163" x="4035425" y="6480175"/>
          <p14:tracePt t="116179" x="4068763" y="6486525"/>
          <p14:tracePt t="116179" x="4079875" y="6486525"/>
          <p14:tracePt t="116197" x="4092575" y="6486525"/>
          <p14:tracePt t="116197" x="4103688" y="6486525"/>
          <p14:tracePt t="116213" x="4132263" y="6486525"/>
          <p14:tracePt t="116229" x="4149725" y="6486525"/>
          <p14:tracePt t="116246" x="4165600" y="6486525"/>
          <p14:tracePt t="116263" x="4171950" y="6486525"/>
          <p14:tracePt t="116279" x="4178300" y="6486525"/>
          <p14:tracePt t="116317" x="4183063" y="6486525"/>
          <p14:tracePt t="116333" x="4189413" y="6486525"/>
          <p14:tracePt t="116341" x="4194175" y="6486525"/>
          <p14:tracePt t="116351" x="4200525" y="6480175"/>
          <p14:tracePt t="116381" x="4206875" y="6480175"/>
          <p14:tracePt t="116405" x="4211638" y="6480175"/>
          <p14:tracePt t="116413" x="4217988" y="6480175"/>
          <p14:tracePt t="116417" x="4222750" y="6480175"/>
          <p14:tracePt t="116429" x="4240213" y="6480175"/>
          <p14:tracePt t="116446" x="4246563" y="6480175"/>
          <p14:tracePt t="116463" x="4251325" y="6480175"/>
          <p14:tracePt t="116479" x="4257675" y="6480175"/>
          <p14:tracePt t="116496" x="4268788" y="6475413"/>
          <p14:tracePt t="116512" x="4275138" y="6475413"/>
          <p14:tracePt t="116529" x="4279900" y="6475413"/>
          <p14:tracePt t="116546" x="4286250" y="6475413"/>
          <p14:tracePt t="116605" x="4292600" y="6475413"/>
          <p14:tracePt t="116693" x="4297363" y="6475413"/>
          <p14:tracePt t="116709" x="4303713" y="6475413"/>
          <p14:tracePt t="116714" x="4308475" y="6469063"/>
          <p14:tracePt t="116729" x="4321175" y="6469063"/>
          <p14:tracePt t="116746" x="4343400" y="6469063"/>
          <p14:tracePt t="116763" x="4354513" y="6469063"/>
          <p14:tracePt t="116779" x="4360863" y="6469063"/>
          <p14:tracePt t="116796" x="4365625" y="6469063"/>
          <p14:tracePt t="117702" x="4365625" y="6464300"/>
          <p14:tracePt t="117704" x="4371975" y="6464300"/>
          <p14:tracePt t="117714" x="4378325" y="6464300"/>
          <p14:tracePt t="117730" x="4389438" y="6464300"/>
          <p14:tracePt t="117747" x="4411663" y="6457950"/>
          <p14:tracePt t="117763" x="4446588" y="6457950"/>
          <p14:tracePt t="117781" x="4492625" y="6457950"/>
          <p14:tracePt t="117797" x="4554538" y="6457950"/>
          <p14:tracePt t="117814" x="4594225" y="6464300"/>
          <p14:tracePt t="117830" x="4629150" y="6464300"/>
          <p14:tracePt t="117847" x="4651375" y="6464300"/>
          <p14:tracePt t="117863" x="4675188" y="6464300"/>
          <p14:tracePt t="117881" x="4697413" y="6464300"/>
          <p14:tracePt t="117897" x="4725988" y="6464300"/>
          <p14:tracePt t="117914" x="4765675" y="6464300"/>
          <p14:tracePt t="117930" x="4811713" y="6464300"/>
          <p14:tracePt t="117947" x="4875213" y="6464300"/>
          <p14:tracePt t="117963" x="4932363" y="6469063"/>
          <p14:tracePt t="117980" x="4965700" y="6469063"/>
          <p14:tracePt t="117997" x="5006975" y="6469063"/>
          <p14:tracePt t="118014" x="5011738" y="6469063"/>
          <p14:tracePt t="118270" x="5018088" y="6469063"/>
          <p14:tracePt t="118278" x="5018088" y="6464300"/>
          <p14:tracePt t="118285" x="5022850" y="6457950"/>
          <p14:tracePt t="118299" x="5029200" y="6457950"/>
          <p14:tracePt t="118313" x="5040313" y="6451600"/>
          <p14:tracePt t="118330" x="5046663" y="6446838"/>
          <p14:tracePt t="118347" x="5051425" y="6440488"/>
          <p14:tracePt t="118390" x="5051425" y="6435725"/>
          <p14:tracePt t="118414" x="5057775" y="6435725"/>
          <p14:tracePt t="118414" x="5064125" y="6429375"/>
          <p14:tracePt t="118430" x="5064125" y="6423025"/>
          <p14:tracePt t="118447" x="5064125" y="6418263"/>
          <p14:tracePt t="119006" x="5057775" y="6418263"/>
          <p14:tracePt t="119038" x="5051425" y="6418263"/>
          <p14:tracePt t="119062" x="5051425" y="6411913"/>
          <p14:tracePt t="119070" x="5046663" y="6411913"/>
          <p14:tracePt t="119134" x="5040313" y="6411913"/>
          <p14:tracePt t="119222" x="5035550" y="6411913"/>
          <p14:tracePt t="120137" x="0" y="0"/>
        </p14:tracePtLst>
        <p14:tracePtLst>
          <p14:tracePt t="133600" x="3622675" y="3378200"/>
          <p14:tracePt t="133830" x="3617913" y="3378200"/>
          <p14:tracePt t="133854" x="3617913" y="3382963"/>
          <p14:tracePt t="133862" x="3611563" y="3382963"/>
          <p14:tracePt t="133870" x="3606800" y="3389313"/>
          <p14:tracePt t="133880" x="3600450" y="3389313"/>
          <p14:tracePt t="133896" x="3594100" y="3394075"/>
          <p14:tracePt t="133913" x="3589338" y="3400425"/>
          <p14:tracePt t="133930" x="3582988" y="3406775"/>
          <p14:tracePt t="133947" x="3571875" y="3411538"/>
          <p14:tracePt t="133963" x="3560763" y="3422650"/>
          <p14:tracePt t="133980" x="3554413" y="3429000"/>
          <p14:tracePt t="133996" x="3543300" y="3435350"/>
          <p14:tracePt t="133996" x="3536950" y="3435350"/>
          <p14:tracePt t="134014" x="3532188" y="3440113"/>
          <p14:tracePt t="134030" x="3525838" y="3440113"/>
          <p14:tracePt t="134047" x="3521075" y="3451225"/>
          <p14:tracePt t="134063" x="3514725" y="3451225"/>
          <p14:tracePt t="134080" x="3503613" y="3457575"/>
          <p14:tracePt t="134096" x="3497263" y="3463925"/>
          <p14:tracePt t="134113" x="3486150" y="3468688"/>
          <p14:tracePt t="134130" x="3475038" y="3475038"/>
          <p14:tracePt t="134147" x="3463925" y="3479800"/>
          <p14:tracePt t="134163" x="3457575" y="3479800"/>
          <p14:tracePt t="134180" x="3446463" y="3486150"/>
          <p14:tracePt t="134196" x="3435350" y="3492500"/>
          <p14:tracePt t="134196" x="3429000" y="3497263"/>
          <p14:tracePt t="134214" x="3417888" y="3497263"/>
          <p14:tracePt t="134230" x="3406775" y="3508375"/>
          <p14:tracePt t="134247" x="3400425" y="3508375"/>
          <p14:tracePt t="134263" x="3389313" y="3514725"/>
          <p14:tracePt t="134280" x="3382963" y="3514725"/>
          <p14:tracePt t="134296" x="3378200" y="3521075"/>
          <p14:tracePt t="134313" x="3371850" y="3525838"/>
          <p14:tracePt t="134330" x="3365500" y="3525838"/>
          <p14:tracePt t="134347" x="3360738" y="3525838"/>
          <p14:tracePt t="134363" x="3354388" y="3532188"/>
          <p14:tracePt t="134380" x="3343275" y="3536950"/>
          <p14:tracePt t="134396" x="3332163" y="3543300"/>
          <p14:tracePt t="134414" x="3321050" y="3549650"/>
          <p14:tracePt t="134430" x="3308350" y="3554413"/>
          <p14:tracePt t="134447" x="3297238" y="3560763"/>
          <p14:tracePt t="134463" x="3286125" y="3560763"/>
          <p14:tracePt t="134480" x="3268663" y="3571875"/>
          <p14:tracePt t="134496" x="3263900" y="3571875"/>
          <p14:tracePt t="134513" x="3246438" y="3582988"/>
          <p14:tracePt t="134530" x="3222625" y="3594100"/>
          <p14:tracePt t="134547" x="3200400" y="3600450"/>
          <p14:tracePt t="134563" x="3189288" y="3611563"/>
          <p14:tracePt t="134580" x="3165475" y="3622675"/>
          <p14:tracePt t="134596" x="3149600" y="3629025"/>
          <p14:tracePt t="134614" x="3136900" y="3635375"/>
          <p14:tracePt t="134630" x="3121025" y="3640138"/>
          <p14:tracePt t="134646" x="3103563" y="3651250"/>
          <p14:tracePt t="134663" x="3086100" y="3657600"/>
          <p14:tracePt t="134680" x="3063875" y="3668713"/>
          <p14:tracePt t="134697" x="3035300" y="3686175"/>
          <p14:tracePt t="134713" x="3011488" y="3697288"/>
          <p14:tracePt t="134730" x="2982913" y="3703638"/>
          <p14:tracePt t="134746" x="2960688" y="3721100"/>
          <p14:tracePt t="134763" x="2932113" y="3725863"/>
          <p14:tracePt t="134780" x="2908300" y="3736975"/>
          <p14:tracePt t="134797" x="2879725" y="3749675"/>
          <p14:tracePt t="134813" x="2840038" y="3765550"/>
          <p14:tracePt t="134830" x="2811463" y="3778250"/>
          <p14:tracePt t="134846" x="2782888" y="3789363"/>
          <p14:tracePt t="134863" x="2760663" y="3800475"/>
          <p14:tracePt t="134880" x="2736850" y="3806825"/>
          <p14:tracePt t="134897" x="2720975" y="3817938"/>
          <p14:tracePt t="134913" x="2692400" y="3829050"/>
          <p14:tracePt t="134930" x="2668588" y="3840163"/>
          <p14:tracePt t="134946" x="2651125" y="3846513"/>
          <p14:tracePt t="134963" x="2628900" y="3857625"/>
          <p14:tracePt t="134980" x="2611438" y="3863975"/>
          <p14:tracePt t="134997" x="2600325" y="3868738"/>
          <p14:tracePt t="135013" x="2571750" y="3879850"/>
          <p14:tracePt t="135030" x="2554288" y="3886200"/>
          <p14:tracePt t="135046" x="2536825" y="3897313"/>
          <p14:tracePt t="135063" x="2520950" y="3897313"/>
          <p14:tracePt t="135080" x="2503488" y="3908425"/>
          <p14:tracePt t="135097" x="2479675" y="3921125"/>
          <p14:tracePt t="135113" x="2457450" y="3925888"/>
          <p14:tracePt t="135130" x="2439988" y="3937000"/>
          <p14:tracePt t="135146" x="2417763" y="3943350"/>
          <p14:tracePt t="135163" x="2389188" y="3954463"/>
          <p14:tracePt t="135180" x="2365375" y="3965575"/>
          <p14:tracePt t="135197" x="2336800" y="3978275"/>
          <p14:tracePt t="135213" x="2279650" y="3994150"/>
          <p14:tracePt t="135230" x="2251075" y="4000500"/>
          <p14:tracePt t="135246" x="2228850" y="4006850"/>
          <p14:tracePt t="135263" x="2211388" y="4011613"/>
          <p14:tracePt t="135280" x="2189163" y="4017963"/>
          <p14:tracePt t="135297" x="2171700" y="4029075"/>
          <p14:tracePt t="135313" x="2154238" y="4035425"/>
          <p14:tracePt t="135330" x="2136775" y="4046538"/>
          <p14:tracePt t="135346" x="2125663" y="4046538"/>
          <p14:tracePt t="135363" x="2103438" y="4057650"/>
          <p14:tracePt t="135380" x="2085975" y="4068763"/>
          <p14:tracePt t="135397" x="2063750" y="4075113"/>
          <p14:tracePt t="135413" x="2028825" y="4086225"/>
          <p14:tracePt t="135430" x="2006600" y="4103688"/>
          <p14:tracePt t="135446" x="1978025" y="4114800"/>
          <p14:tracePt t="135463" x="1954213" y="4125913"/>
          <p14:tracePt t="135480" x="1931988" y="4143375"/>
          <p14:tracePt t="135497" x="1908175" y="4154488"/>
          <p14:tracePt t="135513" x="1897063" y="4160838"/>
          <p14:tracePt t="135530" x="1879600" y="4165600"/>
          <p14:tracePt t="135546" x="1863725" y="4178300"/>
          <p14:tracePt t="135563" x="1846263" y="4183063"/>
          <p14:tracePt t="135580" x="1835150" y="4189413"/>
          <p14:tracePt t="135597" x="1822450" y="4194175"/>
          <p14:tracePt t="135613" x="1806575" y="4200525"/>
          <p14:tracePt t="135630" x="1793875" y="4211638"/>
          <p14:tracePt t="135646" x="1782763" y="4217988"/>
          <p14:tracePt t="135663" x="1771650" y="4222750"/>
          <p14:tracePt t="135680" x="1760538" y="4229100"/>
          <p14:tracePt t="135697" x="1749425" y="4235450"/>
          <p14:tracePt t="135713" x="1731963" y="4240213"/>
          <p14:tracePt t="135730" x="1725613" y="4246563"/>
          <p14:tracePt t="135747" x="1714500" y="4251325"/>
          <p14:tracePt t="135763" x="1703388" y="4257675"/>
          <p14:tracePt t="135780" x="1692275" y="4264025"/>
          <p14:tracePt t="135797" x="1679575" y="4268788"/>
          <p14:tracePt t="135813" x="1663700" y="4279900"/>
          <p14:tracePt t="135830" x="1646238" y="4286250"/>
          <p14:tracePt t="135846" x="1639888" y="4286250"/>
          <p14:tracePt t="135863" x="1635125" y="4292600"/>
          <p14:tracePt t="135880" x="1628775" y="4297363"/>
          <p14:tracePt t="135896" x="1622425" y="4297363"/>
          <p14:tracePt t="135913" x="1617663" y="4297363"/>
          <p14:tracePt t="135930" x="1617663" y="4303713"/>
          <p14:tracePt t="135946" x="1611313" y="4303713"/>
          <p14:tracePt t="135963" x="1606550" y="4314825"/>
          <p14:tracePt t="135980" x="1600200" y="4314825"/>
          <p14:tracePt t="135997" x="1593850" y="4314825"/>
          <p14:tracePt t="136982" x="1600200" y="4314825"/>
          <p14:tracePt t="136996" x="1617663" y="4314825"/>
          <p14:tracePt t="136998" x="1736725" y="4292600"/>
          <p14:tracePt t="136998" x="1800225" y="4292600"/>
          <p14:tracePt t="137014" x="2035175" y="4268788"/>
          <p14:tracePt t="137030" x="2279650" y="4251325"/>
          <p14:tracePt t="137047" x="2679700" y="4251325"/>
          <p14:tracePt t="137063" x="3189288" y="4240213"/>
          <p14:tracePt t="137080" x="3760788" y="4235450"/>
          <p14:tracePt t="137096" x="4303713" y="4222750"/>
          <p14:tracePt t="137113" x="4778375" y="4222750"/>
          <p14:tracePt t="137130" x="5207000" y="4222750"/>
          <p14:tracePt t="137147" x="5508625" y="4222750"/>
          <p14:tracePt t="137163" x="5721350" y="4222750"/>
          <p14:tracePt t="137180" x="5835650" y="4222750"/>
          <p14:tracePt t="137196" x="5908675" y="4222750"/>
          <p14:tracePt t="137196" x="5926138" y="4229100"/>
          <p14:tracePt t="137214" x="5949950" y="4229100"/>
          <p14:tracePt t="137230" x="5954713" y="4229100"/>
          <p14:tracePt t="137470" x="5949950" y="4229100"/>
          <p14:tracePt t="137486" x="5943600" y="4229100"/>
          <p14:tracePt t="137500" x="5937250" y="4229100"/>
          <p14:tracePt t="137513" x="5932488" y="4235450"/>
          <p14:tracePt t="137530" x="5926138" y="4235450"/>
          <p14:tracePt t="137547" x="5921375" y="4235450"/>
          <p14:tracePt t="137563" x="5915025" y="4235450"/>
          <p14:tracePt t="137580" x="5903913" y="4235450"/>
          <p14:tracePt t="137596" x="5897563" y="4235450"/>
          <p14:tracePt t="137613" x="5897563" y="4240213"/>
          <p14:tracePt t="137630" x="5886450" y="4240213"/>
          <p14:tracePt t="137646" x="5880100" y="4240213"/>
          <p14:tracePt t="137663" x="5875338" y="4240213"/>
          <p14:tracePt t="137680" x="5864225" y="4246563"/>
          <p14:tracePt t="137696" x="5846763" y="4251325"/>
          <p14:tracePt t="137713" x="5822950" y="4264025"/>
          <p14:tracePt t="137730" x="5794375" y="4286250"/>
          <p14:tracePt t="137746" x="5772150" y="4308475"/>
          <p14:tracePt t="137763" x="5749925" y="4332288"/>
          <p14:tracePt t="137780" x="5732463" y="4360863"/>
          <p14:tracePt t="137796" x="5715000" y="4394200"/>
          <p14:tracePt t="137796" x="5708650" y="4400550"/>
          <p14:tracePt t="137814" x="5703888" y="4418013"/>
          <p14:tracePt t="137830" x="5697538" y="4435475"/>
          <p14:tracePt t="137846" x="5697538" y="4451350"/>
          <p14:tracePt t="137863" x="5697538" y="4457700"/>
          <p14:tracePt t="137880" x="5697538" y="4464050"/>
          <p14:tracePt t="137896" x="5697538" y="4468813"/>
          <p14:tracePt t="138565" x="5697538" y="4464050"/>
          <p14:tracePt t="138573" x="5697538" y="4457700"/>
          <p14:tracePt t="138581" x="5680075" y="4446588"/>
          <p14:tracePt t="138597" x="5664200" y="4429125"/>
          <p14:tracePt t="138613" x="5640388" y="4400550"/>
          <p14:tracePt t="138630" x="5629275" y="4389438"/>
          <p14:tracePt t="138646" x="5611813" y="4378325"/>
          <p14:tracePt t="138663" x="5607050" y="4371975"/>
          <p14:tracePt t="138680" x="5589588" y="4360863"/>
          <p14:tracePt t="138697" x="5578475" y="4349750"/>
          <p14:tracePt t="138713" x="5572125" y="4349750"/>
          <p14:tracePt t="138730" x="5561013" y="4343400"/>
          <p14:tracePt t="138746" x="5554663" y="4332288"/>
          <p14:tracePt t="138763" x="5537200" y="4321175"/>
          <p14:tracePt t="138779" x="5532438" y="4314825"/>
          <p14:tracePt t="138797" x="5526088" y="4308475"/>
          <p14:tracePt t="138813" x="5514975" y="4297363"/>
          <p14:tracePt t="138830" x="5508625" y="4292600"/>
          <p14:tracePt t="138846" x="5497513" y="4279900"/>
          <p14:tracePt t="138863" x="5486400" y="4268788"/>
          <p14:tracePt t="138879" x="5468938" y="4251325"/>
          <p14:tracePt t="138897" x="5451475" y="4235450"/>
          <p14:tracePt t="138913" x="5429250" y="4217988"/>
          <p14:tracePt t="138930" x="5418138" y="4200525"/>
          <p14:tracePt t="138946" x="5407025" y="4189413"/>
          <p14:tracePt t="138963" x="5394325" y="4178300"/>
          <p14:tracePt t="138980" x="5389563" y="4171950"/>
          <p14:tracePt t="138997" x="5383213" y="4171950"/>
          <p14:tracePt t="139013" x="5378450" y="4160838"/>
          <p14:tracePt t="139030" x="5372100" y="4154488"/>
          <p14:tracePt t="139046" x="5365750" y="4143375"/>
          <p14:tracePt t="139063" x="5360988" y="4137025"/>
          <p14:tracePt t="139079" x="5354638" y="4132263"/>
          <p14:tracePt t="139096" x="5349875" y="4125913"/>
          <p14:tracePt t="139582" x="5349875" y="4132263"/>
          <p14:tracePt t="139582" x="5349875" y="4137025"/>
          <p14:tracePt t="139596" x="5349875" y="4154488"/>
          <p14:tracePt t="139614" x="5349875" y="4160838"/>
          <p14:tracePt t="139630" x="5354638" y="4171950"/>
          <p14:tracePt t="139647" x="5360988" y="4178300"/>
          <p14:tracePt t="139663" x="5365750" y="4183063"/>
          <p14:tracePt t="139680" x="5365750" y="4194175"/>
          <p14:tracePt t="139717" x="5372100" y="4194175"/>
          <p14:tracePt t="139725" x="5372100" y="4200525"/>
          <p14:tracePt t="140061" x="5365750" y="4200525"/>
          <p14:tracePt t="140117" x="5365750" y="4206875"/>
          <p14:tracePt t="140413" x="5372100" y="4206875"/>
          <p14:tracePt t="140430" x="5378450" y="4206875"/>
          <p14:tracePt t="140437" x="5389563" y="4206875"/>
          <p14:tracePt t="140447" x="5400675" y="4206875"/>
          <p14:tracePt t="140463" x="5411788" y="4206875"/>
          <p14:tracePt t="140480" x="5418138" y="4206875"/>
          <p14:tracePt t="140496" x="5429250" y="4206875"/>
          <p14:tracePt t="140513" x="5440363" y="4206875"/>
          <p14:tracePt t="140529" x="5451475" y="4206875"/>
          <p14:tracePt t="140547" x="5464175" y="4200525"/>
          <p14:tracePt t="140563" x="5475288" y="4200525"/>
          <p14:tracePt t="140580" x="5486400" y="4200525"/>
          <p14:tracePt t="140596" x="5497513" y="4200525"/>
          <p14:tracePt t="140613" x="5508625" y="4194175"/>
          <p14:tracePt t="140877" x="5503863" y="4194175"/>
          <p14:tracePt t="140902" x="5497513" y="4194175"/>
          <p14:tracePt t="140913" x="5492750" y="4194175"/>
          <p14:tracePt t="140913" x="5486400" y="4194175"/>
          <p14:tracePt t="140929" x="5480050" y="4194175"/>
          <p14:tracePt t="140946" x="5475288" y="4200525"/>
          <p14:tracePt t="140963" x="5468938" y="4200525"/>
          <p14:tracePt t="140997" x="5464175" y="4200525"/>
          <p14:tracePt t="141037" x="5457825" y="4200525"/>
          <p14:tracePt t="141069" x="5451475" y="4200525"/>
          <p14:tracePt t="141125" x="5446713" y="4200525"/>
          <p14:tracePt t="141157" x="5440363" y="4200525"/>
          <p14:tracePt t="141181" x="5435600" y="4200525"/>
          <p14:tracePt t="141196" x="5429250" y="4200525"/>
          <p14:tracePt t="141229" x="5422900" y="4200525"/>
          <p14:tracePt t="141669" x="5429250" y="4200525"/>
          <p14:tracePt t="141677" x="5435600" y="4200525"/>
          <p14:tracePt t="141701" x="5440363" y="4200525"/>
          <p14:tracePt t="141709" x="5446713" y="4200525"/>
          <p14:tracePt t="141717" x="5457825" y="4200525"/>
          <p14:tracePt t="141730" x="5468938" y="4200525"/>
          <p14:tracePt t="141746" x="5480050" y="4200525"/>
          <p14:tracePt t="141763" x="5497513" y="4200525"/>
          <p14:tracePt t="141779" x="5514975" y="4200525"/>
          <p14:tracePt t="141796" x="5526088" y="4194175"/>
          <p14:tracePt t="141813" x="5543550" y="4194175"/>
          <p14:tracePt t="141830" x="5554663" y="4194175"/>
          <p14:tracePt t="141846" x="5565775" y="4194175"/>
          <p14:tracePt t="141863" x="5583238" y="4189413"/>
          <p14:tracePt t="141879" x="5594350" y="4189413"/>
          <p14:tracePt t="141896" x="5600700" y="4189413"/>
          <p14:tracePt t="141913" x="5611813" y="4189413"/>
          <p14:tracePt t="141930" x="5622925" y="4189413"/>
          <p14:tracePt t="141946" x="5629275" y="4183063"/>
          <p14:tracePt t="141963" x="5640388" y="4183063"/>
          <p14:tracePt t="141979" x="5646738" y="4183063"/>
          <p14:tracePt t="141996" x="5657850" y="4183063"/>
          <p14:tracePt t="142013" x="5675313" y="4183063"/>
          <p14:tracePt t="142030" x="5686425" y="4183063"/>
          <p14:tracePt t="142046" x="5708650" y="4178300"/>
          <p14:tracePt t="142063" x="5726113" y="4178300"/>
          <p14:tracePt t="142079" x="5754688" y="4178300"/>
          <p14:tracePt t="142096" x="5778500" y="4171950"/>
          <p14:tracePt t="142113" x="5800725" y="4171950"/>
          <p14:tracePt t="142130" x="5822950" y="4171950"/>
          <p14:tracePt t="142146" x="5840413" y="4171950"/>
          <p14:tracePt t="142163" x="5864225" y="4171950"/>
          <p14:tracePt t="142179" x="5880100" y="4171950"/>
          <p14:tracePt t="142196" x="5897563" y="4171950"/>
          <p14:tracePt t="142212" x="5926138" y="4171950"/>
          <p14:tracePt t="142230" x="5949950" y="4171950"/>
          <p14:tracePt t="142246" x="5972175" y="4178300"/>
          <p14:tracePt t="142263" x="5989638" y="4178300"/>
          <p14:tracePt t="142279" x="6018213" y="4178300"/>
          <p14:tracePt t="142297" x="6040438" y="4178300"/>
          <p14:tracePt t="142312" x="6069013" y="4178300"/>
          <p14:tracePt t="142330" x="6097588" y="4178300"/>
          <p14:tracePt t="142346" x="6126163" y="4178300"/>
          <p14:tracePt t="142363" x="6161088" y="4178300"/>
          <p14:tracePt t="142379" x="6194425" y="4178300"/>
          <p14:tracePt t="142397" x="6235700" y="4178300"/>
          <p14:tracePt t="142412" x="6280150" y="4178300"/>
          <p14:tracePt t="142430" x="6315075" y="4178300"/>
          <p14:tracePt t="142446" x="6343650" y="4178300"/>
          <p14:tracePt t="142463" x="6372225" y="4178300"/>
          <p14:tracePt t="142479" x="6394450" y="4178300"/>
          <p14:tracePt t="142496" x="6418263" y="4178300"/>
          <p14:tracePt t="142512" x="6435725" y="4178300"/>
          <p14:tracePt t="142529" x="6457950" y="4178300"/>
          <p14:tracePt t="142546" x="6475413" y="4178300"/>
          <p14:tracePt t="142563" x="6503988" y="4178300"/>
          <p14:tracePt t="142579" x="6526213" y="4178300"/>
          <p14:tracePt t="142596" x="6543675" y="4178300"/>
          <p14:tracePt t="142612" x="6583363" y="4178300"/>
          <p14:tracePt t="142630" x="6611938" y="4178300"/>
          <p14:tracePt t="142646" x="6640513" y="4178300"/>
          <p14:tracePt t="142663" x="6669088" y="4178300"/>
          <p14:tracePt t="142679" x="6697663" y="4178300"/>
          <p14:tracePt t="142696" x="6726238" y="4178300"/>
          <p14:tracePt t="142712" x="6761163" y="4178300"/>
          <p14:tracePt t="142729" x="6789738" y="4178300"/>
          <p14:tracePt t="142746" x="6818313" y="4178300"/>
          <p14:tracePt t="142763" x="6851650" y="4178300"/>
          <p14:tracePt t="142779" x="6886575" y="4178300"/>
          <p14:tracePt t="142796" x="6921500" y="4178300"/>
          <p14:tracePt t="142812" x="6961188" y="4178300"/>
          <p14:tracePt t="142830" x="6989763" y="4171950"/>
          <p14:tracePt t="142846" x="7007225" y="4171950"/>
          <p14:tracePt t="142863" x="7023100" y="4171950"/>
          <p14:tracePt t="142879" x="7035800" y="4171950"/>
          <p14:tracePt t="142896" x="7040563" y="4171950"/>
          <p14:tracePt t="142912" x="7051675" y="4171950"/>
          <p14:tracePt t="142929" x="7058025" y="4171950"/>
          <p14:tracePt t="142946" x="7069138" y="4171950"/>
          <p14:tracePt t="142962" x="7075488" y="4165600"/>
          <p14:tracePt t="142979" x="7086600" y="4165600"/>
          <p14:tracePt t="142996" x="7092950" y="4160838"/>
          <p14:tracePt t="142996" x="7104063" y="4160838"/>
          <p14:tracePt t="143013" x="7108825" y="4160838"/>
          <p14:tracePt t="143029" x="7121525" y="4160838"/>
          <p14:tracePt t="143046" x="7126288" y="4160838"/>
          <p14:tracePt t="143085" x="7132638" y="4160838"/>
          <p14:tracePt t="143112" x="7137400" y="4160838"/>
          <p14:tracePt t="143819" x="7132638" y="4160838"/>
          <p14:tracePt t="143837" x="0" y="0"/>
        </p14:tracePtLst>
      </p14:laserTrace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CFL Bulb</a:t>
            </a:r>
          </a:p>
        </p:txBody>
      </p:sp>
      <p:pic>
        <p:nvPicPr>
          <p:cNvPr id="7" name="Picture 6" descr="C:\Documents and Settings\d3p313\Local Settings\Temporary Internet Files\Content.IE5\VVKK5XPN\MCj04349300000[1].png"/>
          <p:cNvPicPr>
            <a:picLocks noChangeAspect="1" noChangeArrowheads="1"/>
          </p:cNvPicPr>
          <p:nvPr/>
        </p:nvPicPr>
        <p:blipFill>
          <a:blip r:embed="rId4" cstate="print"/>
          <a:srcRect/>
          <a:stretch>
            <a:fillRect/>
          </a:stretch>
        </p:blipFill>
        <p:spPr bwMode="auto">
          <a:xfrm>
            <a:off x="6781800" y="228600"/>
            <a:ext cx="2133600" cy="2133600"/>
          </a:xfrm>
          <a:prstGeom prst="rect">
            <a:avLst/>
          </a:prstGeom>
          <a:noFill/>
          <a:ln w="9525">
            <a:noFill/>
            <a:miter lim="800000"/>
            <a:headEnd/>
            <a:tailEnd/>
          </a:ln>
        </p:spPr>
      </p:pic>
      <p:pic>
        <p:nvPicPr>
          <p:cNvPr id="6146" name="Picture 2"/>
          <p:cNvPicPr>
            <a:picLocks noGrp="1" noChangeAspect="1" noChangeArrowheads="1"/>
          </p:cNvPicPr>
          <p:nvPr>
            <p:ph sz="half" idx="1"/>
          </p:nvPr>
        </p:nvPicPr>
        <p:blipFill>
          <a:blip r:embed="rId5" cstate="print"/>
          <a:srcRect/>
          <a:stretch>
            <a:fillRect/>
          </a:stretch>
        </p:blipFill>
        <p:spPr bwMode="auto">
          <a:xfrm>
            <a:off x="457200" y="2579967"/>
            <a:ext cx="4038600" cy="2566429"/>
          </a:xfrm>
          <a:prstGeom prst="rect">
            <a:avLst/>
          </a:prstGeom>
          <a:noFill/>
          <a:ln w="9525">
            <a:noFill/>
            <a:miter lim="800000"/>
            <a:headEnd/>
            <a:tailEnd/>
          </a:ln>
          <a:effectLst/>
        </p:spPr>
      </p:pic>
      <p:pic>
        <p:nvPicPr>
          <p:cNvPr id="6147" name="Picture 3"/>
          <p:cNvPicPr>
            <a:picLocks noGrp="1" noChangeAspect="1" noChangeArrowheads="1"/>
          </p:cNvPicPr>
          <p:nvPr>
            <p:ph sz="half" idx="2"/>
          </p:nvPr>
        </p:nvPicPr>
        <p:blipFill>
          <a:blip r:embed="rId6" cstate="print"/>
          <a:srcRect/>
          <a:stretch>
            <a:fillRect/>
          </a:stretch>
        </p:blipFill>
        <p:spPr bwMode="auto">
          <a:xfrm>
            <a:off x="4648200" y="2654259"/>
            <a:ext cx="4038600" cy="2417845"/>
          </a:xfrm>
          <a:prstGeom prst="rect">
            <a:avLst/>
          </a:prstGeom>
          <a:noFill/>
          <a:ln w="9525">
            <a:noFill/>
            <a:miter lim="800000"/>
            <a:headEnd/>
            <a:tailEnd/>
          </a:ln>
          <a:effectLst/>
        </p:spPr>
      </p:pic>
      <p:pic>
        <p:nvPicPr>
          <p:cNvPr id="6150" name="Picture 6"/>
          <p:cNvPicPr>
            <a:picLocks noChangeAspect="1" noChangeArrowheads="1"/>
          </p:cNvPicPr>
          <p:nvPr/>
        </p:nvPicPr>
        <p:blipFill>
          <a:blip r:embed="rId7" cstate="print"/>
          <a:srcRect/>
          <a:stretch>
            <a:fillRect/>
          </a:stretch>
        </p:blipFill>
        <p:spPr bwMode="auto">
          <a:xfrm>
            <a:off x="2133600" y="5715000"/>
            <a:ext cx="5067300" cy="581025"/>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lstStyle/>
          <a:p>
            <a:fld id="{B6F15528-21DE-4FAA-801E-634DDDAF4B2B}" type="slidenum">
              <a:rPr lang="en-US" smtClean="0"/>
              <a:pPr/>
              <a:t>42</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5197"/>
    </mc:Choice>
    <mc:Fallback xmlns="">
      <p:transition spd="slow" advTm="135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47930" x="3851275" y="3365500"/>
          <p14:tracePt t="47948" x="3846513" y="3371850"/>
          <p14:tracePt t="47949" x="3840163" y="3371850"/>
          <p14:tracePt t="47963" x="3829050" y="3378200"/>
          <p14:tracePt t="47980" x="3811588" y="3378200"/>
          <p14:tracePt t="47997" x="3800475" y="3382963"/>
          <p14:tracePt t="48013" x="3794125" y="3382963"/>
          <p14:tracePt t="48036" x="3783013" y="3389313"/>
          <p14:tracePt t="48084" x="3778250" y="3389313"/>
          <p14:tracePt t="48100" x="3778250" y="3394075"/>
          <p14:tracePt t="48113" x="3771900" y="3394075"/>
          <p14:tracePt t="48114" x="3765550" y="3394075"/>
          <p14:tracePt t="48130" x="3760788" y="3394075"/>
          <p14:tracePt t="48147" x="3749675" y="3406775"/>
          <p14:tracePt t="48163" x="3725863" y="3411538"/>
          <p14:tracePt t="48181" x="3708400" y="3411538"/>
          <p14:tracePt t="48196" x="3697288" y="3417888"/>
          <p14:tracePt t="48364" x="3697288" y="3422650"/>
          <p14:tracePt t="48372" x="3686175" y="3422650"/>
          <p14:tracePt t="48381" x="3679825" y="3435350"/>
          <p14:tracePt t="48396" x="3668713" y="3440113"/>
          <p14:tracePt t="48413" x="3663950" y="3446463"/>
          <p14:tracePt t="48430" x="3651250" y="3451225"/>
          <p14:tracePt t="48447" x="3646488" y="3457575"/>
          <p14:tracePt t="48463" x="3640138" y="3457575"/>
          <p14:tracePt t="48480" x="3635375" y="3463925"/>
          <p14:tracePt t="48497" x="3629025" y="3468688"/>
          <p14:tracePt t="48514" x="3617913" y="3475038"/>
          <p14:tracePt t="48530" x="3611563" y="3479800"/>
          <p14:tracePt t="48547" x="3600450" y="3486150"/>
          <p14:tracePt t="48563" x="3582988" y="3503613"/>
          <p14:tracePt t="48580" x="3578225" y="3508375"/>
          <p14:tracePt t="48596" x="3565525" y="3521075"/>
          <p14:tracePt t="48614" x="3560763" y="3521075"/>
          <p14:tracePt t="48630" x="3554413" y="3525838"/>
          <p14:tracePt t="48647" x="3549650" y="3536950"/>
          <p14:tracePt t="48663" x="3536950" y="3536950"/>
          <p14:tracePt t="48680" x="3525838" y="3543300"/>
          <p14:tracePt t="48696" x="3521075" y="3554413"/>
          <p14:tracePt t="48714" x="3508375" y="3560763"/>
          <p14:tracePt t="48730" x="3497263" y="3571875"/>
          <p14:tracePt t="48747" x="3486150" y="3578225"/>
          <p14:tracePt t="48763" x="3479800" y="3582988"/>
          <p14:tracePt t="48781" x="3475038" y="3589338"/>
          <p14:tracePt t="48796" x="3475038" y="3594100"/>
          <p14:tracePt t="48948" x="3468688" y="3594100"/>
          <p14:tracePt t="48964" x="3463925" y="3594100"/>
          <p14:tracePt t="49044" x="3457575" y="3594100"/>
          <p14:tracePt t="49172" x="3457575" y="3600450"/>
          <p14:tracePt t="49228" x="3451225" y="3606800"/>
          <p14:tracePt t="49233" x="3440113" y="3617913"/>
          <p14:tracePt t="49246" x="3435350" y="3617913"/>
          <p14:tracePt t="49263" x="3429000" y="3622675"/>
          <p14:tracePt t="49280" x="3422650" y="3622675"/>
          <p14:tracePt t="49297" x="3417888" y="3629025"/>
          <p14:tracePt t="49313" x="3417888" y="3635375"/>
          <p14:tracePt t="49330" x="3406775" y="3640138"/>
          <p14:tracePt t="49364" x="3406775" y="3646488"/>
          <p14:tracePt t="49364" x="3400425" y="3651250"/>
          <p14:tracePt t="49404" x="3394075" y="3657600"/>
          <p14:tracePt t="49413" x="3389313" y="3657600"/>
          <p14:tracePt t="49420" x="3389313" y="3663950"/>
          <p14:tracePt t="49431" x="3382963" y="3668713"/>
          <p14:tracePt t="49446" x="3378200" y="3675063"/>
          <p14:tracePt t="50516" x="3378200" y="3679825"/>
          <p14:tracePt t="54723" x="3378200" y="3675063"/>
          <p14:tracePt t="54731" x="3389313" y="3668713"/>
          <p14:tracePt t="54747" x="3394075" y="3663950"/>
          <p14:tracePt t="54763" x="3406775" y="3646488"/>
          <p14:tracePt t="54780" x="3417888" y="3635375"/>
          <p14:tracePt t="54796" x="3422650" y="3629025"/>
          <p14:tracePt t="54813" x="3429000" y="3622675"/>
          <p14:tracePt t="54829" x="3435350" y="3617913"/>
          <p14:tracePt t="54846" x="3440113" y="3611563"/>
          <p14:tracePt t="54863" x="3446463" y="3600450"/>
          <p14:tracePt t="54880" x="3457575" y="3589338"/>
          <p14:tracePt t="54896" x="3468688" y="3578225"/>
          <p14:tracePt t="54913" x="3479800" y="3560763"/>
          <p14:tracePt t="54929" x="3486150" y="3549650"/>
          <p14:tracePt t="54946" x="3497263" y="3536950"/>
          <p14:tracePt t="54963" x="3508375" y="3521075"/>
          <p14:tracePt t="54980" x="3514725" y="3508375"/>
          <p14:tracePt t="54996" x="3525838" y="3497263"/>
          <p14:tracePt t="55013" x="3532188" y="3486150"/>
          <p14:tracePt t="55029" x="3536950" y="3479800"/>
          <p14:tracePt t="55046" x="3543300" y="3468688"/>
          <p14:tracePt t="55063" x="3549650" y="3457575"/>
          <p14:tracePt t="55080" x="3560763" y="3440113"/>
          <p14:tracePt t="55096" x="3571875" y="3422650"/>
          <p14:tracePt t="55113" x="3582988" y="3406775"/>
          <p14:tracePt t="55129" x="3589338" y="3394075"/>
          <p14:tracePt t="55147" x="3594100" y="3382963"/>
          <p14:tracePt t="55163" x="3606800" y="3365500"/>
          <p14:tracePt t="55180" x="3606800" y="3354388"/>
          <p14:tracePt t="55196" x="3611563" y="3349625"/>
          <p14:tracePt t="55213" x="3611563" y="3336925"/>
          <p14:tracePt t="55229" x="3617913" y="3332163"/>
          <p14:tracePt t="55246" x="3622675" y="3332163"/>
          <p14:tracePt t="55263" x="3622675" y="3325813"/>
          <p14:tracePt t="55279" x="3622675" y="3321050"/>
          <p14:tracePt t="55315" x="3622675" y="3314700"/>
          <p14:tracePt t="55347" x="3629025" y="3314700"/>
          <p14:tracePt t="55363" x="3629025" y="3308350"/>
          <p14:tracePt t="55459" x="3629025" y="3303588"/>
          <p14:tracePt t="55465" x="3629025" y="3297238"/>
          <p14:tracePt t="55480" x="3635375" y="3297238"/>
          <p14:tracePt t="55496" x="3635375" y="3292475"/>
          <p14:tracePt t="55513" x="3640138" y="3292475"/>
          <p14:tracePt t="55529" x="3640138" y="3286125"/>
          <p14:tracePt t="55563" x="3646488" y="3286125"/>
          <p14:tracePt t="55635" x="3646488" y="3279775"/>
          <p14:tracePt t="55646" x="3651250" y="3279775"/>
          <p14:tracePt t="56523" x="3657600" y="3279775"/>
          <p14:tracePt t="56547" x="3663950" y="3279775"/>
          <p14:tracePt t="56571" x="3663950" y="3275013"/>
          <p14:tracePt t="56603" x="3668713" y="3275013"/>
          <p14:tracePt t="56851" x="3663950" y="3275013"/>
          <p14:tracePt t="56875" x="3657600" y="3275013"/>
          <p14:tracePt t="56888" x="3657600" y="3279775"/>
          <p14:tracePt t="56896" x="3651250" y="3279775"/>
          <p14:tracePt t="56913" x="3640138" y="3286125"/>
          <p14:tracePt t="56930" x="3635375" y="3292475"/>
          <p14:tracePt t="56946" x="3622675" y="3297238"/>
          <p14:tracePt t="56946" x="3617913" y="3297238"/>
          <p14:tracePt t="56963" x="3606800" y="3303588"/>
          <p14:tracePt t="56980" x="3600450" y="3303588"/>
          <p14:tracePt t="56996" x="3594100" y="3308350"/>
          <p14:tracePt t="57012" x="3589338" y="3308350"/>
          <p14:tracePt t="57029" x="3582988" y="3314700"/>
          <p14:tracePt t="57123" x="3582988" y="3321050"/>
          <p14:tracePt t="57146" x="3578225" y="3321050"/>
          <p14:tracePt t="57150" x="3571875" y="3321050"/>
          <p14:tracePt t="57163" x="3565525" y="3325813"/>
          <p14:tracePt t="57179" x="3554413" y="3325813"/>
          <p14:tracePt t="57196" x="3549650" y="3336925"/>
          <p14:tracePt t="57212" x="3543300" y="3336925"/>
          <p14:tracePt t="57229" x="3532188" y="3343275"/>
          <p14:tracePt t="57246" x="3525838" y="3343275"/>
          <p14:tracePt t="57263" x="3514725" y="3349625"/>
          <p14:tracePt t="57279" x="3508375" y="3354388"/>
          <p14:tracePt t="57296" x="3497263" y="3360738"/>
          <p14:tracePt t="57312" x="3492500" y="3360738"/>
          <p14:tracePt t="57329" x="3479800" y="3360738"/>
          <p14:tracePt t="57346" x="3475038" y="3365500"/>
          <p14:tracePt t="57363" x="3468688" y="3365500"/>
          <p14:tracePt t="57379" x="3457575" y="3365500"/>
          <p14:tracePt t="57396" x="3451225" y="3371850"/>
          <p14:tracePt t="57412" x="3440113" y="3378200"/>
          <p14:tracePt t="57429" x="3429000" y="3378200"/>
          <p14:tracePt t="57446" x="3422650" y="3378200"/>
          <p14:tracePt t="57463" x="3411538" y="3382963"/>
          <p14:tracePt t="57479" x="3406775" y="3382963"/>
          <p14:tracePt t="57496" x="3394075" y="3389313"/>
          <p14:tracePt t="57512" x="3382963" y="3394075"/>
          <p14:tracePt t="57530" x="3371850" y="3394075"/>
          <p14:tracePt t="57546" x="3360738" y="3400425"/>
          <p14:tracePt t="57563" x="3336925" y="3406775"/>
          <p14:tracePt t="57579" x="3325813" y="3411538"/>
          <p14:tracePt t="57596" x="3314700" y="3417888"/>
          <p14:tracePt t="57612" x="3308350" y="3417888"/>
          <p14:tracePt t="57630" x="3297238" y="3422650"/>
          <p14:tracePt t="57646" x="3292475" y="3422650"/>
          <p14:tracePt t="57663" x="3279775" y="3422650"/>
          <p14:tracePt t="57679" x="3279775" y="3429000"/>
          <p14:tracePt t="57696" x="3275013" y="3429000"/>
          <p14:tracePt t="57712" x="3263900" y="3435350"/>
          <p14:tracePt t="57729" x="3257550" y="3440113"/>
          <p14:tracePt t="57746" x="3246438" y="3440113"/>
          <p14:tracePt t="57763" x="3228975" y="3451225"/>
          <p14:tracePt t="57779" x="3222625" y="3451225"/>
          <p14:tracePt t="57796" x="3211513" y="3457575"/>
          <p14:tracePt t="57812" x="3200400" y="3463925"/>
          <p14:tracePt t="57829" x="3182938" y="3468688"/>
          <p14:tracePt t="57846" x="3178175" y="3468688"/>
          <p14:tracePt t="57862" x="3165475" y="3475038"/>
          <p14:tracePt t="57907" x="3160713" y="3475038"/>
          <p14:tracePt t="57912" x="3160713" y="3479800"/>
          <p14:tracePt t="57929" x="3154363" y="3479800"/>
          <p14:tracePt t="57946" x="3149600" y="3486150"/>
          <p14:tracePt t="57963" x="3136900" y="3492500"/>
          <p14:tracePt t="57979" x="3121025" y="3497263"/>
          <p14:tracePt t="57996" x="3114675" y="3503613"/>
          <p14:tracePt t="58013" x="3103563" y="3503613"/>
          <p14:tracePt t="58029" x="3097213" y="3508375"/>
          <p14:tracePt t="58046" x="3092450" y="3508375"/>
          <p14:tracePt t="58062" x="3079750" y="3514725"/>
          <p14:tracePt t="58079" x="3074988" y="3521075"/>
          <p14:tracePt t="58096" x="3068638" y="3521075"/>
          <p14:tracePt t="58113" x="3057525" y="3525838"/>
          <p14:tracePt t="58129" x="3051175" y="3532188"/>
          <p14:tracePt t="58146" x="3046413" y="3536950"/>
          <p14:tracePt t="58162" x="3028950" y="3536950"/>
          <p14:tracePt t="58180" x="3022600" y="3543300"/>
          <p14:tracePt t="58196" x="3017838" y="3549650"/>
          <p14:tracePt t="58213" x="3006725" y="3549650"/>
          <p14:tracePt t="58229" x="2994025" y="3554413"/>
          <p14:tracePt t="58246" x="2989263" y="3560763"/>
          <p14:tracePt t="58262" x="2982913" y="3560763"/>
          <p14:tracePt t="58279" x="2978150" y="3565525"/>
          <p14:tracePt t="58296" x="2965450" y="3565525"/>
          <p14:tracePt t="58331" x="2960688" y="3571875"/>
          <p14:tracePt t="58339" x="2954338" y="3571875"/>
          <p14:tracePt t="58346" x="2943225" y="3578225"/>
          <p14:tracePt t="58362" x="2932113" y="3578225"/>
          <p14:tracePt t="58380" x="2925763" y="3582988"/>
          <p14:tracePt t="58396" x="2921000" y="3582988"/>
          <p14:tracePt t="58413" x="2908300" y="3589338"/>
          <p14:tracePt t="58429" x="2903538" y="3589338"/>
          <p14:tracePt t="58446" x="2897188" y="3594100"/>
          <p14:tracePt t="58462" x="2892425" y="3594100"/>
          <p14:tracePt t="58479" x="2886075" y="3600450"/>
          <p14:tracePt t="58496" x="2879725" y="3600450"/>
          <p14:tracePt t="58513" x="2874963" y="3600450"/>
          <p14:tracePt t="58529" x="2868613" y="3600450"/>
          <p14:tracePt t="58546" x="2863850" y="3606800"/>
          <p14:tracePt t="58562" x="2851150" y="3611563"/>
          <p14:tracePt t="58580" x="2846388" y="3611563"/>
          <p14:tracePt t="58596" x="2835275" y="3617913"/>
          <p14:tracePt t="58613" x="2828925" y="3622675"/>
          <p14:tracePt t="58629" x="2817813" y="3622675"/>
          <p14:tracePt t="58647" x="2806700" y="3635375"/>
          <p14:tracePt t="58663" x="2800350" y="3635375"/>
          <p14:tracePt t="58679" x="2794000" y="3640138"/>
          <p14:tracePt t="58696" x="2789238" y="3640138"/>
          <p14:tracePt t="58713" x="2782888" y="3646488"/>
          <p14:tracePt t="58729" x="2778125" y="3646488"/>
          <p14:tracePt t="58746" x="2778125" y="3651250"/>
          <p14:tracePt t="58762" x="2771775" y="3651250"/>
          <p14:tracePt t="58811" x="2765425" y="3651250"/>
          <p14:tracePt t="58851" x="2765425" y="3657600"/>
          <p14:tracePt t="58859" x="2760663" y="3657600"/>
          <p14:tracePt t="58883" x="2749550" y="3663950"/>
          <p14:tracePt t="58891" x="2749550" y="3668713"/>
          <p14:tracePt t="58899" x="2743200" y="3668713"/>
          <p14:tracePt t="58913" x="2736850" y="3675063"/>
          <p14:tracePt t="58929" x="2732088" y="3675063"/>
          <p14:tracePt t="58946" x="2725738" y="3675063"/>
          <p14:tracePt t="58962" x="2720975" y="3679825"/>
          <p14:tracePt t="58980" x="2714625" y="3679825"/>
          <p14:tracePt t="58996" x="2708275" y="3686175"/>
          <p14:tracePt t="59013" x="2697163" y="3692525"/>
          <p14:tracePt t="59029" x="2692400" y="3697288"/>
          <p14:tracePt t="59046" x="2686050" y="3697288"/>
          <p14:tracePt t="59062" x="2674938" y="3703638"/>
          <p14:tracePt t="59079" x="2668588" y="3708400"/>
          <p14:tracePt t="59096" x="2657475" y="3714750"/>
          <p14:tracePt t="59113" x="2651125" y="3714750"/>
          <p14:tracePt t="59129" x="2640013" y="3721100"/>
          <p14:tracePt t="59147" x="2635250" y="3725863"/>
          <p14:tracePt t="59162" x="2628900" y="3732213"/>
          <p14:tracePt t="59179" x="2617788" y="3732213"/>
          <p14:tracePt t="59196" x="2611438" y="3732213"/>
          <p14:tracePt t="59213" x="2600325" y="3736975"/>
          <p14:tracePt t="59229" x="2589213" y="3743325"/>
          <p14:tracePt t="59246" x="2582863" y="3743325"/>
          <p14:tracePt t="59262" x="2571750" y="3749675"/>
          <p14:tracePt t="59279" x="2560638" y="3749675"/>
          <p14:tracePt t="59296" x="2549525" y="3760788"/>
          <p14:tracePt t="59312" x="2532063" y="3760788"/>
          <p14:tracePt t="59329" x="2520950" y="3765550"/>
          <p14:tracePt t="59346" x="2503488" y="3771900"/>
          <p14:tracePt t="59362" x="2474913" y="3789363"/>
          <p14:tracePt t="59380" x="2463800" y="3789363"/>
          <p14:tracePt t="59396" x="2446338" y="3800475"/>
          <p14:tracePt t="59413" x="2435225" y="3800475"/>
          <p14:tracePt t="59429" x="2428875" y="3800475"/>
          <p14:tracePt t="59446" x="2417763" y="3806825"/>
          <p14:tracePt t="59462" x="2400300" y="3806825"/>
          <p14:tracePt t="59479" x="2382838" y="3817938"/>
          <p14:tracePt t="59496" x="2371725" y="3822700"/>
          <p14:tracePt t="59512" x="2360613" y="3822700"/>
          <p14:tracePt t="59530" x="2349500" y="3829050"/>
          <p14:tracePt t="59546" x="2325688" y="3835400"/>
          <p14:tracePt t="59563" x="2297113" y="3846513"/>
          <p14:tracePt t="59579" x="2279650" y="3851275"/>
          <p14:tracePt t="59596" x="2263775" y="3863975"/>
          <p14:tracePt t="59612" x="2246313" y="3868738"/>
          <p14:tracePt t="59629" x="2228850" y="3875088"/>
          <p14:tracePt t="59646" x="2211388" y="3879850"/>
          <p14:tracePt t="59663" x="2193925" y="3892550"/>
          <p14:tracePt t="59679" x="2178050" y="3897313"/>
          <p14:tracePt t="59696" x="2160588" y="3903663"/>
          <p14:tracePt t="59712" x="2149475" y="3908425"/>
          <p14:tracePt t="59729" x="2136775" y="3914775"/>
          <p14:tracePt t="59746" x="2125663" y="3921125"/>
          <p14:tracePt t="59763" x="2114550" y="3921125"/>
          <p14:tracePt t="59779" x="2103438" y="3925888"/>
          <p14:tracePt t="59796" x="2097088" y="3932238"/>
          <p14:tracePt t="59812" x="2085975" y="3932238"/>
          <p14:tracePt t="59829" x="2074863" y="3937000"/>
          <p14:tracePt t="59846" x="2068513" y="3943350"/>
          <p14:tracePt t="59862" x="2057400" y="3949700"/>
          <p14:tracePt t="59879" x="2046288" y="3949700"/>
          <p14:tracePt t="59896" x="2039938" y="3954463"/>
          <p14:tracePt t="59912" x="2035175" y="3954463"/>
          <p14:tracePt t="59929" x="2022475" y="3960813"/>
          <p14:tracePt t="59946" x="2011363" y="3965575"/>
          <p14:tracePt t="59962" x="1993900" y="3978275"/>
          <p14:tracePt t="59979" x="1978025" y="3983038"/>
          <p14:tracePt t="59996" x="1965325" y="3989388"/>
          <p14:tracePt t="60012" x="1960563" y="3989388"/>
          <p14:tracePt t="60029" x="1949450" y="3994150"/>
          <p14:tracePt t="60046" x="1931988" y="4000500"/>
          <p14:tracePt t="60063" x="1914525" y="4011613"/>
          <p14:tracePt t="60079" x="1897063" y="4017963"/>
          <p14:tracePt t="60096" x="1885950" y="4022725"/>
          <p14:tracePt t="60112" x="1868488" y="4035425"/>
          <p14:tracePt t="60129" x="1846263" y="4040188"/>
          <p14:tracePt t="60146" x="1822450" y="4051300"/>
          <p14:tracePt t="60163" x="1778000" y="4068763"/>
          <p14:tracePt t="60179" x="1749425" y="4075113"/>
          <p14:tracePt t="60196" x="1731963" y="4086225"/>
          <p14:tracePt t="60212" x="1714500" y="4092575"/>
          <p14:tracePt t="60229" x="1703388" y="4097338"/>
          <p14:tracePt t="60245" x="1692275" y="4097338"/>
          <p14:tracePt t="60262" x="1674813" y="4108450"/>
          <p14:tracePt t="60279" x="1657350" y="4114800"/>
          <p14:tracePt t="60296" x="1635125" y="4125913"/>
          <p14:tracePt t="60312" x="1611313" y="4132263"/>
          <p14:tracePt t="60329" x="1589088" y="4137025"/>
          <p14:tracePt t="60345" x="1571625" y="4143375"/>
          <p14:tracePt t="60363" x="1536700" y="4154488"/>
          <p14:tracePt t="60379" x="1514475" y="4160838"/>
          <p14:tracePt t="60396" x="1503363" y="4160838"/>
          <p14:tracePt t="60412" x="1492250" y="4171950"/>
          <p14:tracePt t="60429" x="1474788" y="4171950"/>
          <p14:tracePt t="60445" x="1457325" y="4178300"/>
          <p14:tracePt t="60463" x="1439863" y="4183063"/>
          <p14:tracePt t="60479" x="1428750" y="4189413"/>
          <p14:tracePt t="60496" x="1417638" y="4194175"/>
          <p14:tracePt t="60512" x="1406525" y="4194175"/>
          <p14:tracePt t="60529" x="1393825" y="4194175"/>
          <p14:tracePt t="60545" x="1377950" y="4200525"/>
          <p14:tracePt t="60563" x="1365250" y="4206875"/>
          <p14:tracePt t="60579" x="1349375" y="4211638"/>
          <p14:tracePt t="60596" x="1336675" y="4217988"/>
          <p14:tracePt t="60612" x="1314450" y="4217988"/>
          <p14:tracePt t="60629" x="1296988" y="4229100"/>
          <p14:tracePt t="60645" x="1279525" y="4235450"/>
          <p14:tracePt t="60663" x="1268413" y="4235450"/>
          <p14:tracePt t="60679" x="1257300" y="4240213"/>
          <p14:tracePt t="60696" x="1246188" y="4240213"/>
          <p14:tracePt t="60712" x="1239838" y="4240213"/>
          <p14:tracePt t="60729" x="1235075" y="4246563"/>
          <p14:tracePt t="60745" x="1228725" y="4246563"/>
          <p14:tracePt t="60763" x="1222375" y="4251325"/>
          <p14:tracePt t="60779" x="1211263" y="4251325"/>
          <p14:tracePt t="60819" x="1206500" y="4251325"/>
          <p14:tracePt t="60827" x="1206500" y="4257675"/>
          <p14:tracePt t="60834" x="1200150" y="4257675"/>
          <p14:tracePt t="60846" x="1193800" y="4257675"/>
          <p14:tracePt t="60863" x="1189038" y="4257675"/>
          <p14:tracePt t="60879" x="1182688" y="4264025"/>
          <p14:tracePt t="60896" x="1177925" y="4264025"/>
          <p14:tracePt t="61811" x="1182688" y="4264025"/>
          <p14:tracePt t="61819" x="1206500" y="4275138"/>
          <p14:tracePt t="61835" x="1257300" y="4286250"/>
          <p14:tracePt t="61846" x="1331913" y="4292600"/>
          <p14:tracePt t="61862" x="1428750" y="4297363"/>
          <p14:tracePt t="61880" x="1549400" y="4308475"/>
          <p14:tracePt t="61895" x="1657350" y="4321175"/>
          <p14:tracePt t="61913" x="1754188" y="4343400"/>
          <p14:tracePt t="61929" x="1835150" y="4365625"/>
          <p14:tracePt t="61946" x="1885950" y="4383088"/>
          <p14:tracePt t="61962" x="1914525" y="4394200"/>
          <p14:tracePt t="61979" x="1920875" y="4394200"/>
          <p14:tracePt t="62107" x="1925638" y="4394200"/>
          <p14:tracePt t="62123" x="1931988" y="4394200"/>
          <p14:tracePt t="62129" x="1949450" y="4383088"/>
          <p14:tracePt t="62146" x="1978025" y="4371975"/>
          <p14:tracePt t="62162" x="2028825" y="4332288"/>
          <p14:tracePt t="62180" x="2097088" y="4286250"/>
          <p14:tracePt t="62195" x="2193925" y="4229100"/>
          <p14:tracePt t="62212" x="2268538" y="4178300"/>
          <p14:tracePt t="62229" x="2349500" y="4121150"/>
          <p14:tracePt t="62246" x="2411413" y="4068763"/>
          <p14:tracePt t="62262" x="2479675" y="4022725"/>
          <p14:tracePt t="62279" x="2549525" y="3978275"/>
          <p14:tracePt t="62295" x="2617788" y="3921125"/>
          <p14:tracePt t="62313" x="2703513" y="3863975"/>
          <p14:tracePt t="62329" x="2789238" y="3806825"/>
          <p14:tracePt t="62346" x="2857500" y="3760788"/>
          <p14:tracePt t="62362" x="2954338" y="3692525"/>
          <p14:tracePt t="62380" x="3006725" y="3657600"/>
          <p14:tracePt t="62395" x="3035300" y="3640138"/>
          <p14:tracePt t="62412" x="3046413" y="3629025"/>
          <p14:tracePt t="62429" x="3051175" y="3622675"/>
          <p14:tracePt t="62563" x="3046413" y="3629025"/>
          <p14:tracePt t="62565" x="3035300" y="3635375"/>
          <p14:tracePt t="62579" x="3017838" y="3640138"/>
          <p14:tracePt t="62595" x="2994025" y="3646488"/>
          <p14:tracePt t="62612" x="2971800" y="3651250"/>
          <p14:tracePt t="62629" x="2936875" y="3663950"/>
          <p14:tracePt t="62646" x="2908300" y="3675063"/>
          <p14:tracePt t="62662" x="2851150" y="3703638"/>
          <p14:tracePt t="62679" x="2794000" y="3732213"/>
          <p14:tracePt t="62696" x="2749550" y="3754438"/>
          <p14:tracePt t="62712" x="2714625" y="3789363"/>
          <p14:tracePt t="62729" x="2692400" y="3811588"/>
          <p14:tracePt t="62746" x="2679700" y="3822700"/>
          <p14:tracePt t="62762" x="2679700" y="3829050"/>
          <p14:tracePt t="62811" x="2686050" y="3829050"/>
          <p14:tracePt t="62819" x="2771775" y="3835400"/>
          <p14:tracePt t="62830" x="2978150" y="3846513"/>
          <p14:tracePt t="62845" x="3336925" y="3875088"/>
          <p14:tracePt t="62863" x="3732213" y="3925888"/>
          <p14:tracePt t="62879" x="4114800" y="3965575"/>
          <p14:tracePt t="62896" x="4468813" y="3994150"/>
          <p14:tracePt t="62912" x="4818063" y="4029075"/>
          <p14:tracePt t="62929" x="5097463" y="4051300"/>
          <p14:tracePt t="62945" x="5297488" y="4064000"/>
          <p14:tracePt t="62963" x="5497513" y="4079875"/>
          <p14:tracePt t="62979" x="5578475" y="4086225"/>
          <p14:tracePt t="62996" x="5611813" y="4086225"/>
          <p14:tracePt t="63012" x="5622925" y="4092575"/>
          <p14:tracePt t="63243" x="5618163" y="4092575"/>
          <p14:tracePt t="63251" x="5607050" y="4092575"/>
          <p14:tracePt t="63263" x="5589588" y="4079875"/>
          <p14:tracePt t="63279" x="5572125" y="4075113"/>
          <p14:tracePt t="63296" x="5549900" y="4068763"/>
          <p14:tracePt t="63312" x="5526088" y="4064000"/>
          <p14:tracePt t="63329" x="5508625" y="4057650"/>
          <p14:tracePt t="63345" x="5486400" y="4051300"/>
          <p14:tracePt t="63363" x="5475288" y="4051300"/>
          <p14:tracePt t="63491" x="5480050" y="4051300"/>
          <p14:tracePt t="63499" x="5492750" y="4046538"/>
          <p14:tracePt t="63507" x="5503863" y="4046538"/>
          <p14:tracePt t="63513" x="5537200" y="4046538"/>
          <p14:tracePt t="63529" x="5589588" y="4040188"/>
          <p14:tracePt t="63545" x="5646738" y="4040188"/>
          <p14:tracePt t="63545" x="5675313" y="4040188"/>
          <p14:tracePt t="63563" x="5708650" y="4040188"/>
          <p14:tracePt t="63579" x="5818188" y="4040188"/>
          <p14:tracePt t="63596" x="5903913" y="4035425"/>
          <p14:tracePt t="63612" x="6000750" y="4035425"/>
          <p14:tracePt t="63629" x="6080125" y="4035425"/>
          <p14:tracePt t="63645" x="6165850" y="4029075"/>
          <p14:tracePt t="63662" x="6246813" y="4029075"/>
          <p14:tracePt t="63680" x="6332538" y="4029075"/>
          <p14:tracePt t="63697" x="6407150" y="4029075"/>
          <p14:tracePt t="63713" x="6497638" y="4029075"/>
          <p14:tracePt t="63730" x="6572250" y="4022725"/>
          <p14:tracePt t="63746" x="6664325" y="4022725"/>
          <p14:tracePt t="63746" x="6697663" y="4022725"/>
          <p14:tracePt t="63764" x="6772275" y="4022725"/>
          <p14:tracePt t="63780" x="6835775" y="4017963"/>
          <p14:tracePt t="63797" x="6908800" y="4017963"/>
          <p14:tracePt t="63813" x="6972300" y="4011613"/>
          <p14:tracePt t="63830" x="7040563" y="4011613"/>
          <p14:tracePt t="63846" x="7097713" y="4011613"/>
          <p14:tracePt t="63864" x="7154863" y="4006850"/>
          <p14:tracePt t="63880" x="7212013" y="4006850"/>
          <p14:tracePt t="63897" x="7264400" y="4000500"/>
          <p14:tracePt t="63913" x="7321550" y="3994150"/>
          <p14:tracePt t="63930" x="7378700" y="3989388"/>
          <p14:tracePt t="63946" x="7440613" y="3983038"/>
          <p14:tracePt t="63946" x="7475538" y="3978275"/>
          <p14:tracePt t="63964" x="7532688" y="3971925"/>
          <p14:tracePt t="63980" x="7578725" y="3965575"/>
          <p14:tracePt t="63997" x="7629525" y="3954463"/>
          <p14:tracePt t="64013" x="7664450" y="3954463"/>
          <p14:tracePt t="64030" x="7686675" y="3949700"/>
          <p14:tracePt t="64046" x="7697788" y="3949700"/>
          <p14:tracePt t="66596" x="7693025" y="3949700"/>
          <p14:tracePt t="66613" x="7664450" y="3949700"/>
          <p14:tracePt t="66620" x="7629525" y="3954463"/>
          <p14:tracePt t="66630" x="7543800" y="3965575"/>
          <p14:tracePt t="66646" x="7423150" y="3971925"/>
          <p14:tracePt t="66663" x="7286625" y="3978275"/>
          <p14:tracePt t="66679" x="7137400" y="3994150"/>
          <p14:tracePt t="66697" x="6972300" y="4011613"/>
          <p14:tracePt t="66713" x="6783388" y="4040188"/>
          <p14:tracePt t="66730" x="6561138" y="4064000"/>
          <p14:tracePt t="66746" x="6292850" y="4097338"/>
          <p14:tracePt t="66763" x="5857875" y="4137025"/>
          <p14:tracePt t="66780" x="5565775" y="4154488"/>
          <p14:tracePt t="66797" x="5286375" y="4165600"/>
          <p14:tracePt t="66813" x="5022850" y="4189413"/>
          <p14:tracePt t="66830" x="4772025" y="4211638"/>
          <p14:tracePt t="66846" x="4521200" y="4229100"/>
          <p14:tracePt t="66863" x="4292600" y="4240213"/>
          <p14:tracePt t="66880" x="4097338" y="4246563"/>
          <p14:tracePt t="66897" x="3932238" y="4251325"/>
          <p14:tracePt t="66913" x="3789363" y="4257675"/>
          <p14:tracePt t="66930" x="3640138" y="4257675"/>
          <p14:tracePt t="66946" x="3525838" y="4257675"/>
          <p14:tracePt t="66946" x="3468688" y="4257675"/>
          <p14:tracePt t="66964" x="3360738" y="4257675"/>
          <p14:tracePt t="66979" x="3268663" y="4251325"/>
          <p14:tracePt t="66996" x="3189288" y="4251325"/>
          <p14:tracePt t="67013" x="3097213" y="4240213"/>
          <p14:tracePt t="67030" x="3011488" y="4235450"/>
          <p14:tracePt t="67046" x="2925763" y="4222750"/>
          <p14:tracePt t="67063" x="2840038" y="4206875"/>
          <p14:tracePt t="67079" x="2760663" y="4194175"/>
          <p14:tracePt t="67097" x="2679700" y="4189413"/>
          <p14:tracePt t="67113" x="2593975" y="4183063"/>
          <p14:tracePt t="67130" x="2508250" y="4171950"/>
          <p14:tracePt t="67146" x="2422525" y="4165600"/>
          <p14:tracePt t="67146" x="2371725" y="4160838"/>
          <p14:tracePt t="67164" x="2279650" y="4154488"/>
          <p14:tracePt t="67180" x="2189163" y="4149725"/>
          <p14:tracePt t="67196" x="2103438" y="4149725"/>
          <p14:tracePt t="67213" x="2017713" y="4149725"/>
          <p14:tracePt t="67230" x="1936750" y="4149725"/>
          <p14:tracePt t="67247" x="1868488" y="4149725"/>
          <p14:tracePt t="67263" x="1811338" y="4149725"/>
          <p14:tracePt t="67279" x="1765300" y="4149725"/>
          <p14:tracePt t="67297" x="1736725" y="4149725"/>
          <p14:tracePt t="67313" x="1725613" y="4149725"/>
          <p14:tracePt t="67330" x="1714500" y="4149725"/>
          <p14:tracePt t="67346" x="1708150" y="4149725"/>
          <p14:tracePt t="67403" x="1703388" y="4149725"/>
          <p14:tracePt t="67416" x="1697038" y="4154488"/>
          <p14:tracePt t="67430" x="1685925" y="4165600"/>
          <p14:tracePt t="67446" x="1668463" y="4183063"/>
          <p14:tracePt t="67463" x="1651000" y="4200525"/>
          <p14:tracePt t="67479" x="1635125" y="4211638"/>
          <p14:tracePt t="67496" x="1622425" y="4229100"/>
          <p14:tracePt t="67513" x="1606550" y="4240213"/>
          <p14:tracePt t="67530" x="1600200" y="4246563"/>
          <p14:tracePt t="67546" x="1593850" y="4246563"/>
          <p14:tracePt t="67563" x="1589088" y="4257675"/>
          <p14:tracePt t="67580" x="1577975" y="4257675"/>
          <p14:tracePt t="67596" x="1571625" y="4264025"/>
          <p14:tracePt t="67613" x="1565275" y="4264025"/>
          <p14:tracePt t="67684" x="1560513" y="4264025"/>
          <p14:tracePt t="67699" x="1554163" y="4264025"/>
          <p14:tracePt t="67732" x="1549400" y="4264025"/>
          <p14:tracePt t="67836" x="1543050" y="4264025"/>
          <p14:tracePt t="67845" x="1536700" y="4264025"/>
          <p14:tracePt t="67863" x="1531938" y="4268788"/>
          <p14:tracePt t="67880" x="1525588" y="4268788"/>
          <p14:tracePt t="67896" x="1514475" y="4268788"/>
          <p14:tracePt t="67913" x="1508125" y="4268788"/>
          <p14:tracePt t="67929" x="1497013" y="4268788"/>
          <p14:tracePt t="67972" x="1492250" y="4268788"/>
          <p14:tracePt t="68284" x="1485900" y="4268788"/>
          <p14:tracePt t="68296" x="1479550" y="4268788"/>
          <p14:tracePt t="68307" x="1474788" y="4268788"/>
          <p14:tracePt t="68313" x="1468438" y="4268788"/>
          <p14:tracePt t="68329" x="1463675" y="4268788"/>
          <p14:tracePt t="68346" x="1450975" y="4268788"/>
          <p14:tracePt t="68363" x="1439863" y="4268788"/>
          <p14:tracePt t="68380" x="1435100" y="4268788"/>
          <p14:tracePt t="68396" x="1422400" y="4264025"/>
          <p14:tracePt t="68413" x="1417638" y="4264025"/>
          <p14:tracePt t="68429" x="1406525" y="4264025"/>
          <p14:tracePt t="68446" x="1400175" y="4264025"/>
          <p14:tracePt t="68463" x="1382713" y="4264025"/>
          <p14:tracePt t="68480" x="1371600" y="4264025"/>
          <p14:tracePt t="68496" x="1360488" y="4264025"/>
          <p14:tracePt t="68513" x="1343025" y="4264025"/>
          <p14:tracePt t="68529" x="1331913" y="4264025"/>
          <p14:tracePt t="68547" x="1325563" y="4264025"/>
          <p14:tracePt t="68563" x="1314450" y="4264025"/>
          <p14:tracePt t="69235" x="1320800" y="4264025"/>
          <p14:tracePt t="69245" x="1320800" y="4257675"/>
          <p14:tracePt t="69284" x="1325563" y="4257675"/>
          <p14:tracePt t="69363" x="1325563" y="4251325"/>
          <p14:tracePt t="69364" x="1331913" y="4251325"/>
          <p14:tracePt t="69411" x="1336675" y="4251325"/>
          <p14:tracePt t="69420" x="1336675" y="4246563"/>
          <p14:tracePt t="69430" x="1343025" y="4240213"/>
          <p14:tracePt t="69446" x="1349375" y="4235450"/>
          <p14:tracePt t="69463" x="1349375" y="4229100"/>
          <p14:tracePt t="69479" x="1354138" y="4222750"/>
          <p14:tracePt t="69496" x="1360488" y="4222750"/>
          <p14:tracePt t="69513" x="1360488" y="4217988"/>
          <p14:tracePt t="69530" x="1365250" y="4211638"/>
          <p14:tracePt t="69546" x="1371600" y="4211638"/>
          <p14:tracePt t="69563" x="1371600" y="4206875"/>
          <p14:tracePt t="69579" x="1377950" y="4200525"/>
          <p14:tracePt t="69619" x="1382713" y="4194175"/>
          <p14:tracePt t="69619" x="1389063" y="4189413"/>
          <p14:tracePt t="69643" x="1393825" y="4189413"/>
          <p14:tracePt t="69651" x="1393825" y="4183063"/>
          <p14:tracePt t="69663" x="1400175" y="4178300"/>
          <p14:tracePt t="69679" x="1406525" y="4171950"/>
          <p14:tracePt t="69696" x="1411288" y="4165600"/>
          <p14:tracePt t="69731" x="1417638" y="4165600"/>
          <p14:tracePt t="69732" x="1417638" y="4160838"/>
          <p14:tracePt t="69746" x="1422400" y="4160838"/>
          <p14:tracePt t="69763" x="1428750" y="4154488"/>
          <p14:tracePt t="69779" x="1435100" y="4149725"/>
          <p14:tracePt t="69796" x="1439863" y="4143375"/>
          <p14:tracePt t="69812" x="1446213" y="4137025"/>
          <p14:tracePt t="69830" x="1450975" y="4132263"/>
          <p14:tracePt t="69846" x="1463675" y="4132263"/>
          <p14:tracePt t="69863" x="1463675" y="4125913"/>
          <p14:tracePt t="69879" x="1468438" y="4125913"/>
          <p14:tracePt t="69896" x="1468438" y="4121150"/>
          <p14:tracePt t="69912" x="1474788" y="4121150"/>
          <p14:tracePt t="69930" x="1479550" y="4121150"/>
          <p14:tracePt t="69946" x="1492250" y="4108450"/>
          <p14:tracePt t="69963" x="1497013" y="4108450"/>
          <p14:tracePt t="69979" x="1503363" y="4103688"/>
          <p14:tracePt t="69996" x="1508125" y="4103688"/>
          <p14:tracePt t="70044" x="1514475" y="4103688"/>
          <p14:tracePt t="70051" x="1520825" y="4097338"/>
          <p14:tracePt t="70063" x="1520825" y="4092575"/>
          <p14:tracePt t="70079" x="1525588" y="4092575"/>
          <p14:tracePt t="70096" x="1531938" y="4086225"/>
          <p14:tracePt t="70112" x="1543050" y="4086225"/>
          <p14:tracePt t="70130" x="1549400" y="4079875"/>
          <p14:tracePt t="70146" x="1554163" y="4075113"/>
          <p14:tracePt t="70163" x="1560513" y="4075113"/>
          <p14:tracePt t="70179" x="1565275" y="4068763"/>
          <p14:tracePt t="70236" x="1571625" y="4068763"/>
          <p14:tracePt t="70259" x="1577975" y="4064000"/>
          <p14:tracePt t="70267" x="1582738" y="4064000"/>
          <p14:tracePt t="70283" x="1593850" y="4057650"/>
          <p14:tracePt t="70297" x="1606550" y="4051300"/>
          <p14:tracePt t="70312" x="1611313" y="4046538"/>
          <p14:tracePt t="70329" x="1617663" y="4046538"/>
          <p14:tracePt t="70346" x="1622425" y="4046538"/>
          <p14:tracePt t="70363" x="1628775" y="4046538"/>
          <p14:tracePt t="70435" x="1628775" y="4040188"/>
          <p14:tracePt t="70459" x="1635125" y="4040188"/>
          <p14:tracePt t="70483" x="1635125" y="4035425"/>
          <p14:tracePt t="70485" x="1639888" y="4035425"/>
          <p14:tracePt t="70515" x="1646238" y="4035425"/>
          <p14:tracePt t="70531" x="1651000" y="4029075"/>
          <p14:tracePt t="70532" x="1657350" y="4029075"/>
          <p14:tracePt t="70564" x="1663700" y="4029075"/>
          <p14:tracePt t="70564" x="1663700" y="4022725"/>
          <p14:tracePt t="70579" x="1668463" y="4017963"/>
          <p14:tracePt t="70596" x="1674813" y="4017963"/>
          <p14:tracePt t="70613" x="1679575" y="4017963"/>
          <p14:tracePt t="70629" x="1679575" y="4011613"/>
          <p14:tracePt t="70646" x="1685925" y="4011613"/>
          <p14:tracePt t="70663" x="1697038" y="4011613"/>
          <p14:tracePt t="70679" x="1697038" y="4006850"/>
          <p14:tracePt t="70696" x="1703388" y="4006850"/>
          <p14:tracePt t="70712" x="1708150" y="4006850"/>
          <p14:tracePt t="70729" x="1714500" y="4000500"/>
          <p14:tracePt t="70746" x="1720850" y="4000500"/>
          <p14:tracePt t="70763" x="1731963" y="3994150"/>
          <p14:tracePt t="70780" x="1736725" y="3989388"/>
          <p14:tracePt t="70796" x="1749425" y="3989388"/>
          <p14:tracePt t="70813" x="1754188" y="3983038"/>
          <p14:tracePt t="70829" x="1765300" y="3978275"/>
          <p14:tracePt t="70846" x="1771650" y="3978275"/>
          <p14:tracePt t="70863" x="1778000" y="3978275"/>
          <p14:tracePt t="70879" x="1789113" y="3971925"/>
          <p14:tracePt t="70896" x="1793875" y="3971925"/>
          <p14:tracePt t="70912" x="1800225" y="3965575"/>
          <p14:tracePt t="70929" x="1806575" y="3960813"/>
          <p14:tracePt t="70946" x="1811338" y="3960813"/>
          <p14:tracePt t="70963" x="1822450" y="3954463"/>
          <p14:tracePt t="70979" x="1835150" y="3954463"/>
          <p14:tracePt t="70996" x="1839913" y="3949700"/>
          <p14:tracePt t="71012" x="1851025" y="3943350"/>
          <p14:tracePt t="71029" x="1857375" y="3943350"/>
          <p14:tracePt t="71047" x="1863725" y="3937000"/>
          <p14:tracePt t="71062" x="1874838" y="3937000"/>
          <p14:tracePt t="71080" x="1879600" y="3932238"/>
          <p14:tracePt t="71096" x="1879600" y="3925888"/>
          <p14:tracePt t="71113" x="1885950" y="3925888"/>
          <p14:tracePt t="71129" x="1897063" y="3925888"/>
          <p14:tracePt t="71146" x="1903413" y="3921125"/>
          <p14:tracePt t="71162" x="1908175" y="3914775"/>
          <p14:tracePt t="71180" x="1914525" y="3914775"/>
          <p14:tracePt t="71227" x="1920875" y="3914775"/>
          <p14:tracePt t="71251" x="1920875" y="3908425"/>
          <p14:tracePt t="71259" x="1925638" y="3908425"/>
          <p14:tracePt t="71279" x="1925638" y="3903663"/>
          <p14:tracePt t="71280" x="1936750" y="3903663"/>
          <p14:tracePt t="71296" x="1949450" y="3897313"/>
          <p14:tracePt t="71313" x="1960563" y="3892550"/>
          <p14:tracePt t="71329" x="1971675" y="3886200"/>
          <p14:tracePt t="71346" x="1982788" y="3879850"/>
          <p14:tracePt t="71362" x="1989138" y="3875088"/>
          <p14:tracePt t="71362" x="1993900" y="3875088"/>
          <p14:tracePt t="71403" x="2000250" y="3875088"/>
          <p14:tracePt t="71409" x="2000250" y="3868738"/>
          <p14:tracePt t="71413" x="2006600" y="3868738"/>
          <p14:tracePt t="71429" x="2011363" y="3868738"/>
          <p14:tracePt t="71446" x="2011363" y="3863975"/>
          <p14:tracePt t="71462" x="2017713" y="3863975"/>
          <p14:tracePt t="71479" x="2022475" y="3863975"/>
          <p14:tracePt t="71496" x="2022475" y="3857625"/>
          <p14:tracePt t="71513" x="2035175" y="3857625"/>
          <p14:tracePt t="71529" x="2035175" y="3851275"/>
          <p14:tracePt t="71546" x="2039938" y="3851275"/>
          <p14:tracePt t="71562" x="2046288" y="3851275"/>
          <p14:tracePt t="71580" x="2046288" y="3846513"/>
          <p14:tracePt t="71596" x="2051050" y="3846513"/>
          <p14:tracePt t="71613" x="2057400" y="3846513"/>
          <p14:tracePt t="71629" x="2063750" y="3846513"/>
          <p14:tracePt t="71646" x="2063750" y="3840163"/>
          <p14:tracePt t="72043" x="2046288" y="3851275"/>
          <p14:tracePt t="72051" x="2022475" y="3875088"/>
          <p14:tracePt t="72067" x="1965325" y="3903663"/>
          <p14:tracePt t="72079" x="1897063" y="3937000"/>
          <p14:tracePt t="72096" x="1828800" y="3983038"/>
          <p14:tracePt t="72113" x="1760538" y="4017963"/>
          <p14:tracePt t="72129" x="1703388" y="4046538"/>
          <p14:tracePt t="72146" x="1651000" y="4075113"/>
          <p14:tracePt t="72162" x="1606550" y="4097338"/>
          <p14:tracePt t="72162" x="1589088" y="4097338"/>
          <p14:tracePt t="72180" x="1554163" y="4114800"/>
          <p14:tracePt t="72196" x="1525588" y="4132263"/>
          <p14:tracePt t="72213" x="1503363" y="4143375"/>
          <p14:tracePt t="72229" x="1479550" y="4160838"/>
          <p14:tracePt t="72246" x="1457325" y="4165600"/>
          <p14:tracePt t="72262" x="1446213" y="4171950"/>
          <p14:tracePt t="72279" x="1435100" y="4183063"/>
          <p14:tracePt t="72296" x="1428750" y="4183063"/>
          <p14:tracePt t="72313" x="1417638" y="4189413"/>
          <p14:tracePt t="72329" x="1406525" y="4194175"/>
          <p14:tracePt t="72346" x="1389063" y="4200525"/>
          <p14:tracePt t="72362" x="1365250" y="4217988"/>
          <p14:tracePt t="72380" x="1343025" y="4229100"/>
          <p14:tracePt t="72396" x="1325563" y="4229100"/>
          <p14:tracePt t="72413" x="1320800" y="4240213"/>
          <p14:tracePt t="72429" x="1308100" y="4240213"/>
          <p14:tracePt t="72446" x="1303338" y="4246563"/>
          <p14:tracePt t="72483" x="1296988" y="4246563"/>
          <p14:tracePt t="72498" x="1292225" y="4251325"/>
          <p14:tracePt t="72512" x="1285875" y="4251325"/>
          <p14:tracePt t="72529" x="1285875" y="4257675"/>
          <p14:tracePt t="72731" x="1292225" y="4257675"/>
          <p14:tracePt t="72732" x="1303338" y="4251325"/>
          <p14:tracePt t="72746" x="1331913" y="4235450"/>
          <p14:tracePt t="72763" x="1389063" y="4211638"/>
          <p14:tracePt t="72779" x="1503363" y="4154488"/>
          <p14:tracePt t="72796" x="1600200" y="4114800"/>
          <p14:tracePt t="72813" x="1720850" y="4051300"/>
          <p14:tracePt t="72830" x="1857375" y="4011613"/>
          <p14:tracePt t="72846" x="1993900" y="3971925"/>
          <p14:tracePt t="72863" x="2120900" y="3921125"/>
          <p14:tracePt t="72879" x="2228850" y="3886200"/>
          <p14:tracePt t="72896" x="2325688" y="3857625"/>
          <p14:tracePt t="72912" x="2406650" y="3829050"/>
          <p14:tracePt t="72929" x="2474913" y="3800475"/>
          <p14:tracePt t="72946" x="2520950" y="3783013"/>
          <p14:tracePt t="72963" x="2560638" y="3771900"/>
          <p14:tracePt t="72979" x="2611438" y="3749675"/>
          <p14:tracePt t="72996" x="2635250" y="3732213"/>
          <p14:tracePt t="73012" x="2663825" y="3721100"/>
          <p14:tracePt t="73030" x="2679700" y="3714750"/>
          <p14:tracePt t="73046" x="2708275" y="3697288"/>
          <p14:tracePt t="73063" x="2732088" y="3692525"/>
          <p14:tracePt t="73079" x="2760663" y="3679825"/>
          <p14:tracePt t="73096" x="2794000" y="3663950"/>
          <p14:tracePt t="73112" x="2828925" y="3646488"/>
          <p14:tracePt t="73130" x="2868613" y="3629025"/>
          <p14:tracePt t="73146" x="2908300" y="3617913"/>
          <p14:tracePt t="73163" x="2949575" y="3594100"/>
          <p14:tracePt t="73179" x="3006725" y="3571875"/>
          <p14:tracePt t="73196" x="3046413" y="3560763"/>
          <p14:tracePt t="73212" x="3079750" y="3543300"/>
          <p14:tracePt t="73229" x="3121025" y="3532188"/>
          <p14:tracePt t="73246" x="3160713" y="3508375"/>
          <p14:tracePt t="73263" x="3194050" y="3492500"/>
          <p14:tracePt t="73279" x="3228975" y="3475038"/>
          <p14:tracePt t="73296" x="3257550" y="3463925"/>
          <p14:tracePt t="73312" x="3297238" y="3440113"/>
          <p14:tracePt t="73330" x="3336925" y="3422650"/>
          <p14:tracePt t="73346" x="3371850" y="3411538"/>
          <p14:tracePt t="73363" x="3406775" y="3389313"/>
          <p14:tracePt t="73379" x="3451225" y="3371850"/>
          <p14:tracePt t="73396" x="3468688" y="3360738"/>
          <p14:tracePt t="73412" x="3497263" y="3349625"/>
          <p14:tracePt t="73429" x="3514725" y="3336925"/>
          <p14:tracePt t="73446" x="3549650" y="3325813"/>
          <p14:tracePt t="73463" x="3578225" y="3314700"/>
          <p14:tracePt t="73479" x="3606800" y="3297238"/>
          <p14:tracePt t="73496" x="3622675" y="3292475"/>
          <p14:tracePt t="73512" x="3635375" y="3286125"/>
          <p14:tracePt t="73530" x="3640138" y="3286125"/>
          <p14:tracePt t="73546" x="3646488" y="3279775"/>
          <p14:tracePt t="76019" x="3646488" y="3286125"/>
          <p14:tracePt t="76027" x="3651250" y="3292475"/>
          <p14:tracePt t="76030" x="3675063" y="3314700"/>
          <p14:tracePt t="76045" x="3703638" y="3343275"/>
          <p14:tracePt t="76063" x="3743325" y="3378200"/>
          <p14:tracePt t="76079" x="3783013" y="3417888"/>
          <p14:tracePt t="76096" x="3835400" y="3451225"/>
          <p14:tracePt t="76112" x="3886200" y="3492500"/>
          <p14:tracePt t="76129" x="3960813" y="3532188"/>
          <p14:tracePt t="76145" x="4040188" y="3571875"/>
          <p14:tracePt t="76162" x="4143375" y="3622675"/>
          <p14:tracePt t="76179" x="4286250" y="3703638"/>
          <p14:tracePt t="76196" x="4365625" y="3749675"/>
          <p14:tracePt t="76212" x="4446588" y="3789363"/>
          <p14:tracePt t="76229" x="4521200" y="3829050"/>
          <p14:tracePt t="76245" x="4606925" y="3863975"/>
          <p14:tracePt t="76263" x="4679950" y="3892550"/>
          <p14:tracePt t="76279" x="4749800" y="3925888"/>
          <p14:tracePt t="76296" x="4818063" y="3949700"/>
          <p14:tracePt t="76312" x="4892675" y="3971925"/>
          <p14:tracePt t="76329" x="4949825" y="3978275"/>
          <p14:tracePt t="76345" x="5000625" y="3983038"/>
          <p14:tracePt t="76363" x="5040313" y="3989388"/>
          <p14:tracePt t="76379" x="5086350" y="3989388"/>
          <p14:tracePt t="76397" x="5108575" y="3994150"/>
          <p14:tracePt t="76412" x="5126038" y="4000500"/>
          <p14:tracePt t="76429" x="5137150" y="4000500"/>
          <p14:tracePt t="76445" x="5143500" y="4006850"/>
          <p14:tracePt t="76462" x="5154613" y="4006850"/>
          <p14:tracePt t="76479" x="5160963" y="4006850"/>
          <p14:tracePt t="76496" x="5165725" y="4006850"/>
          <p14:tracePt t="76512" x="5178425" y="4011613"/>
          <p14:tracePt t="76529" x="5200650" y="4017963"/>
          <p14:tracePt t="76545" x="5235575" y="4022725"/>
          <p14:tracePt t="76563" x="5268913" y="4029075"/>
          <p14:tracePt t="76579" x="5321300" y="4040188"/>
          <p14:tracePt t="76596" x="5337175" y="4040188"/>
          <p14:tracePt t="76612" x="5354638" y="4040188"/>
          <p14:tracePt t="76629" x="5360988" y="4040188"/>
          <p14:tracePt t="76675" x="5365750" y="4040188"/>
          <p14:tracePt t="76683" x="5365750" y="4046538"/>
          <p14:tracePt t="76723" x="5372100" y="4046538"/>
          <p14:tracePt t="76731" x="5372100" y="4051300"/>
          <p14:tracePt t="76795" x="5378450" y="4051300"/>
          <p14:tracePt t="76851" x="5383213" y="4051300"/>
          <p14:tracePt t="76907" x="5389563" y="4051300"/>
          <p14:tracePt t="76931" x="5394325" y="4051300"/>
          <p14:tracePt t="76931" x="5394325" y="4057650"/>
          <p14:tracePt t="76945" x="5407025" y="4057650"/>
          <p14:tracePt t="76963" x="5418138" y="4064000"/>
          <p14:tracePt t="76979" x="5429250" y="4075113"/>
          <p14:tracePt t="76996" x="5435600" y="4075113"/>
          <p14:tracePt t="77012" x="5440363" y="4079875"/>
          <p14:tracePt t="77187" x="5440363" y="4086225"/>
          <p14:tracePt t="77200" x="5440363" y="4092575"/>
          <p14:tracePt t="77217" x="5440363" y="4097338"/>
          <p14:tracePt t="77229" x="5440363" y="4103688"/>
          <p14:tracePt t="77245" x="5440363" y="4108450"/>
          <p14:tracePt t="77262" x="5435600" y="4108450"/>
          <p14:tracePt t="77279" x="5435600" y="4114800"/>
          <p14:tracePt t="77296" x="5435600" y="4121150"/>
          <p14:tracePt t="77331" x="5429250" y="4121150"/>
          <p14:tracePt t="77355" x="5422900" y="4121150"/>
          <p14:tracePt t="77387" x="5422900" y="4125913"/>
          <p14:tracePt t="78379" x="5422900" y="4132263"/>
          <p14:tracePt t="78403" x="5422900" y="4137025"/>
          <p14:tracePt t="79113" x="5429250" y="4137025"/>
          <p14:tracePt t="79147" x="5429250" y="4132263"/>
          <p14:tracePt t="79147" x="5429250" y="4125913"/>
          <p14:tracePt t="79235" x="5429250" y="4121150"/>
          <p14:tracePt t="79245" x="5435600" y="4121150"/>
          <p14:tracePt t="79262" x="5435600" y="4114800"/>
          <p14:tracePt t="79283" x="5435600" y="4108450"/>
          <p14:tracePt t="79295" x="5435600" y="4103688"/>
          <p14:tracePt t="79296" x="5440363" y="4097338"/>
          <p14:tracePt t="79312" x="5440363" y="4092575"/>
          <p14:tracePt t="79328" x="5446713" y="4086225"/>
          <p14:tracePt t="79345" x="5446713" y="4079875"/>
          <p14:tracePt t="79883" x="5451475" y="4079875"/>
          <p14:tracePt t="79890" x="5451475" y="4075113"/>
          <p14:tracePt t="79895" x="5457825" y="4075113"/>
          <p14:tracePt t="79931" x="5464175" y="4068763"/>
          <p14:tracePt t="79931" x="5464175" y="4064000"/>
          <p14:tracePt t="79945" x="5468938" y="4064000"/>
          <p14:tracePt t="79962" x="5475288" y="4057650"/>
          <p14:tracePt t="81011" x="5480050" y="4057650"/>
          <p14:tracePt t="81012" x="5492750" y="4057650"/>
          <p14:tracePt t="81028" x="5514975" y="4057650"/>
          <p14:tracePt t="81046" x="5532438" y="4057650"/>
          <p14:tracePt t="81062" x="5565775" y="4057650"/>
          <p14:tracePt t="81079" x="5600700" y="4068763"/>
          <p14:tracePt t="81095" x="5640388" y="4068763"/>
          <p14:tracePt t="81112" x="5664200" y="4079875"/>
          <p14:tracePt t="81128" x="5680075" y="4086225"/>
          <p14:tracePt t="81145" x="5686425" y="4086225"/>
          <p14:tracePt t="81163" x="5703888" y="4092575"/>
          <p14:tracePt t="81180" x="5715000" y="4092575"/>
          <p14:tracePt t="81196" x="5726113" y="4092575"/>
          <p14:tracePt t="81214" x="5743575" y="4092575"/>
          <p14:tracePt t="81229" x="5765800" y="4092575"/>
          <p14:tracePt t="81247" x="5778500" y="4092575"/>
          <p14:tracePt t="81263" x="5783263" y="4092575"/>
          <p14:tracePt t="81636" x="5772150" y="4092575"/>
          <p14:tracePt t="81640" x="5765800" y="4092575"/>
          <p14:tracePt t="81646" x="5737225" y="4079875"/>
          <p14:tracePt t="81663" x="5721350" y="4079875"/>
          <p14:tracePt t="81680" x="5686425" y="4079875"/>
          <p14:tracePt t="81696" x="5651500" y="4079875"/>
          <p14:tracePt t="81713" x="5629275" y="4075113"/>
          <p14:tracePt t="81729" x="5607050" y="4068763"/>
          <p14:tracePt t="81746" x="5589588" y="4068763"/>
          <p14:tracePt t="81763" x="5583238" y="4068763"/>
          <p14:tracePt t="81763" x="5572125" y="4068763"/>
          <p14:tracePt t="81780" x="5572125" y="4064000"/>
          <p14:tracePt t="81996" x="5578475" y="4064000"/>
          <p14:tracePt t="82000" x="5583238" y="4057650"/>
          <p14:tracePt t="82013" x="5594350" y="4057650"/>
          <p14:tracePt t="82029" x="5618163" y="4057650"/>
          <p14:tracePt t="82047" x="5640388" y="4051300"/>
          <p14:tracePt t="82063" x="5668963" y="4046538"/>
          <p14:tracePt t="82080" x="5697538" y="4040188"/>
          <p14:tracePt t="82096" x="5721350" y="4040188"/>
          <p14:tracePt t="82113" x="5743575" y="4040188"/>
          <p14:tracePt t="82129" x="5772150" y="4040188"/>
          <p14:tracePt t="82146" x="5800725" y="4040188"/>
          <p14:tracePt t="82163" x="5835650" y="4035425"/>
          <p14:tracePt t="82163" x="5851525" y="4035425"/>
          <p14:tracePt t="82180" x="5880100" y="4035425"/>
          <p14:tracePt t="82196" x="5915025" y="4029075"/>
          <p14:tracePt t="82213" x="5954713" y="4029075"/>
          <p14:tracePt t="82229" x="6000750" y="4022725"/>
          <p14:tracePt t="82246" x="6040438" y="4022725"/>
          <p14:tracePt t="82263" x="6080125" y="4017963"/>
          <p14:tracePt t="82279" x="6132513" y="4017963"/>
          <p14:tracePt t="82296" x="6172200" y="4017963"/>
          <p14:tracePt t="82313" x="6211888" y="4017963"/>
          <p14:tracePt t="82329" x="6251575" y="4017963"/>
          <p14:tracePt t="82347" x="6297613" y="4017963"/>
          <p14:tracePt t="82363" x="6343650" y="4017963"/>
          <p14:tracePt t="82363" x="6361113" y="4017963"/>
          <p14:tracePt t="82380" x="6400800" y="4017963"/>
          <p14:tracePt t="82396" x="6440488" y="4017963"/>
          <p14:tracePt t="82413" x="6480175" y="4017963"/>
          <p14:tracePt t="82429" x="6521450" y="4017963"/>
          <p14:tracePt t="82446" x="6554788" y="4017963"/>
          <p14:tracePt t="82463" x="6594475" y="4017963"/>
          <p14:tracePt t="82480" x="6640513" y="4017963"/>
          <p14:tracePt t="82496" x="6692900" y="4017963"/>
          <p14:tracePt t="82513" x="6732588" y="4011613"/>
          <p14:tracePt t="82529" x="6772275" y="4011613"/>
          <p14:tracePt t="82546" x="6823075" y="4011613"/>
          <p14:tracePt t="82563" x="6886575" y="4006850"/>
          <p14:tracePt t="82580" x="6921500" y="4006850"/>
          <p14:tracePt t="82596" x="6965950" y="4006850"/>
          <p14:tracePt t="82613" x="7000875" y="4000500"/>
          <p14:tracePt t="82630" x="7035800" y="4000500"/>
          <p14:tracePt t="82646" x="7069138" y="4000500"/>
          <p14:tracePt t="82663" x="7108825" y="4000500"/>
          <p14:tracePt t="82679" x="7143750" y="4000500"/>
          <p14:tracePt t="82696" x="7183438" y="4000500"/>
          <p14:tracePt t="82713" x="7223125" y="4000500"/>
          <p14:tracePt t="82730" x="7251700" y="4000500"/>
          <p14:tracePt t="82746" x="7280275" y="4000500"/>
          <p14:tracePt t="82763" x="7315200" y="4000500"/>
          <p14:tracePt t="82779" x="7366000" y="4000500"/>
          <p14:tracePt t="82796" x="7400925" y="4000500"/>
          <p14:tracePt t="82813" x="7429500" y="4000500"/>
          <p14:tracePt t="82830" x="7458075" y="4000500"/>
          <p14:tracePt t="82846" x="7486650" y="4000500"/>
          <p14:tracePt t="82863" x="7497763" y="4000500"/>
          <p14:tracePt t="82879" x="7508875" y="4000500"/>
          <p14:tracePt t="82896" x="7515225" y="4000500"/>
          <p14:tracePt t="83564" x="7515225" y="3994150"/>
          <p14:tracePt t="83844" x="7508875" y="3994150"/>
          <p14:tracePt t="83850" x="7497763" y="3994150"/>
          <p14:tracePt t="83863" x="7486650" y="3994150"/>
          <p14:tracePt t="83879" x="7464425" y="3994150"/>
          <p14:tracePt t="83896" x="7435850" y="4006850"/>
          <p14:tracePt t="83912" x="7372350" y="4017963"/>
          <p14:tracePt t="83930" x="7304088" y="4035425"/>
          <p14:tracePt t="83946" x="7218363" y="4057650"/>
          <p14:tracePt t="83963" x="7115175" y="4079875"/>
          <p14:tracePt t="83979" x="6943725" y="4132263"/>
          <p14:tracePt t="83997" x="6823075" y="4178300"/>
          <p14:tracePt t="84012" x="6680200" y="4211638"/>
          <p14:tracePt t="84029" x="6537325" y="4251325"/>
          <p14:tracePt t="84046" x="6394450" y="4314825"/>
          <p14:tracePt t="84063" x="6264275" y="4371975"/>
          <p14:tracePt t="84079" x="6126163" y="4422775"/>
          <p14:tracePt t="84096" x="6000750" y="4486275"/>
          <p14:tracePt t="84112" x="5875338" y="4537075"/>
          <p14:tracePt t="84129" x="5765800" y="4600575"/>
          <p14:tracePt t="84146" x="5668963" y="4657725"/>
          <p14:tracePt t="84163" x="5583238" y="4714875"/>
          <p14:tracePt t="84179" x="5468938" y="4783138"/>
          <p14:tracePt t="84196" x="5407025" y="4829175"/>
          <p14:tracePt t="84212" x="5349875" y="4879975"/>
          <p14:tracePt t="84229" x="5308600" y="4932363"/>
          <p14:tracePt t="84246" x="5268913" y="4989513"/>
          <p14:tracePt t="84262" x="5229225" y="5029200"/>
          <p14:tracePt t="84280" x="5200650" y="5068888"/>
          <p14:tracePt t="84296" x="5178425" y="5103813"/>
          <p14:tracePt t="84313" x="5149850" y="5132388"/>
          <p14:tracePt t="84329" x="5126038" y="5160963"/>
          <p14:tracePt t="84346" x="5092700" y="5211763"/>
          <p14:tracePt t="84362" x="5064125" y="5275263"/>
          <p14:tracePt t="84362" x="5040313" y="5321300"/>
          <p14:tracePt t="84380" x="4978400" y="5440363"/>
          <p14:tracePt t="84396" x="4908550" y="5549900"/>
          <p14:tracePt t="84413" x="4818063" y="5680075"/>
          <p14:tracePt t="84429" x="4714875" y="5807075"/>
          <p14:tracePt t="84446" x="4622800" y="5926138"/>
          <p14:tracePt t="84462" x="4532313" y="6040438"/>
          <p14:tracePt t="84480" x="4440238" y="6161088"/>
          <p14:tracePt t="84497" x="4360863" y="6275388"/>
          <p14:tracePt t="84513" x="4286250" y="6361113"/>
          <p14:tracePt t="84529" x="4211638" y="6451600"/>
          <p14:tracePt t="84547" x="4149725" y="6526213"/>
          <p14:tracePt t="84562" x="4103688" y="6589713"/>
          <p14:tracePt t="84562" x="4079875" y="6618288"/>
          <p14:tracePt t="84580" x="4057650" y="6657975"/>
          <p14:tracePt t="84596" x="4040188" y="6680200"/>
          <p14:tracePt t="84613" x="4035425" y="6686550"/>
          <p14:tracePt t="84700" x="4035425" y="6680200"/>
          <p14:tracePt t="84716" x="4040188" y="6680200"/>
          <p14:tracePt t="84724" x="4040188" y="6675438"/>
          <p14:tracePt t="84747" x="4040188" y="6669088"/>
          <p14:tracePt t="84772" x="4040188" y="6664325"/>
          <p14:tracePt t="84780" x="4040188" y="6657975"/>
          <p14:tracePt t="84780" x="4029075" y="6651625"/>
          <p14:tracePt t="84796" x="4017963" y="6635750"/>
          <p14:tracePt t="84813" x="4006850" y="6611938"/>
          <p14:tracePt t="84829" x="3989388" y="6589713"/>
          <p14:tracePt t="84846" x="3971925" y="6572250"/>
          <p14:tracePt t="84862" x="3949700" y="6550025"/>
          <p14:tracePt t="84880" x="3932238" y="6532563"/>
          <p14:tracePt t="84896" x="3921125" y="6521450"/>
          <p14:tracePt t="84913" x="3914775" y="6515100"/>
          <p14:tracePt t="84929" x="3914775" y="6508750"/>
          <p14:tracePt t="84946" x="3908425" y="6508750"/>
          <p14:tracePt t="85148" x="3908425" y="6503988"/>
          <p14:tracePt t="85179" x="3908425" y="6497638"/>
          <p14:tracePt t="85204" x="3908425" y="6492875"/>
          <p14:tracePt t="85220" x="3908425" y="6486525"/>
          <p14:tracePt t="85228" x="3908425" y="6480175"/>
          <p14:tracePt t="85236" x="3903663" y="6475413"/>
          <p14:tracePt t="85246" x="3903663" y="6464300"/>
          <p14:tracePt t="85263" x="3903663" y="6457950"/>
          <p14:tracePt t="85280" x="3897313" y="6451600"/>
          <p14:tracePt t="85843" x="3897313" y="6446838"/>
          <p14:tracePt t="85883" x="3897313" y="6440488"/>
          <p14:tracePt t="85896" x="3897313" y="6435725"/>
          <p14:tracePt t="85913" x="3886200" y="6435725"/>
          <p14:tracePt t="85930" x="3886200" y="6429375"/>
          <p14:tracePt t="85946" x="3879850" y="6423025"/>
          <p14:tracePt t="85987" x="3875088" y="6423025"/>
          <p14:tracePt t="85995" x="3863975" y="6418263"/>
          <p14:tracePt t="86013" x="3857625" y="6411913"/>
          <p14:tracePt t="86030" x="3851275" y="6411913"/>
          <p14:tracePt t="86411" x="3846513" y="6411913"/>
          <p14:tracePt t="86435" x="3840163" y="6411913"/>
          <p14:tracePt t="86447" x="3835400" y="6411913"/>
          <p14:tracePt t="86463" x="3822700" y="6411913"/>
          <p14:tracePt t="86479" x="3817938" y="6411913"/>
          <p14:tracePt t="86496" x="3806825" y="6407150"/>
          <p14:tracePt t="86512" x="3800475" y="6407150"/>
          <p14:tracePt t="86530" x="3789363" y="6407150"/>
          <p14:tracePt t="86546" x="3783013" y="6407150"/>
          <p14:tracePt t="86716" x="3778250" y="6407150"/>
          <p14:tracePt t="86731" x="3771900" y="6407150"/>
          <p14:tracePt t="86748" x="3765550" y="6407150"/>
          <p14:tracePt t="86763" x="3760788" y="6407150"/>
          <p14:tracePt t="86764" x="3754438" y="6407150"/>
          <p14:tracePt t="86779" x="3749675" y="6407150"/>
          <p14:tracePt t="86796" x="3749675" y="6400800"/>
          <p14:tracePt t="86812" x="3743325" y="6400800"/>
          <p14:tracePt t="86829" x="3732213" y="6400800"/>
          <p14:tracePt t="86846" x="3725863" y="6394450"/>
          <p14:tracePt t="86863" x="3714750" y="6389688"/>
          <p14:tracePt t="86879" x="3708400" y="6389688"/>
          <p14:tracePt t="86896" x="3703638" y="6383338"/>
          <p14:tracePt t="87108" x="3703638" y="6378575"/>
          <p14:tracePt t="87188" x="3708400" y="6378575"/>
          <p14:tracePt t="87195" x="3714750" y="6378575"/>
          <p14:tracePt t="87216" x="3721100" y="6378575"/>
          <p14:tracePt t="87275" x="3725863" y="6378575"/>
          <p14:tracePt t="87308" x="3725863" y="6372225"/>
          <p14:tracePt t="87372" x="3732213" y="6372225"/>
          <p14:tracePt t="87971" x="3736975" y="6372225"/>
          <p14:tracePt t="87995" x="3743325" y="6372225"/>
          <p14:tracePt t="88020" x="3749675" y="6372225"/>
          <p14:tracePt t="88035" x="3754438" y="6378575"/>
          <p14:tracePt t="88037" x="3760788" y="6378575"/>
          <p14:tracePt t="88046" x="3765550" y="6378575"/>
          <p14:tracePt t="88083" x="3771900" y="6378575"/>
          <p14:tracePt t="88259" x="3778250" y="6378575"/>
          <p14:tracePt t="88283" x="3783013" y="6378575"/>
          <p14:tracePt t="88299" x="3789363" y="6378575"/>
          <p14:tracePt t="88315" x="3800475" y="6378575"/>
          <p14:tracePt t="88331" x="3806825" y="6378575"/>
          <p14:tracePt t="88345" x="3822700" y="6378575"/>
          <p14:tracePt t="88346" x="3835400" y="6378575"/>
          <p14:tracePt t="88362" x="3857625" y="6378575"/>
          <p14:tracePt t="88362" x="3868738" y="6378575"/>
          <p14:tracePt t="88380" x="3886200" y="6378575"/>
          <p14:tracePt t="88396" x="3908425" y="6378575"/>
          <p14:tracePt t="88413" x="3925888" y="6378575"/>
          <p14:tracePt t="88429" x="3943350" y="6378575"/>
          <p14:tracePt t="88446" x="3960813" y="6378575"/>
          <p14:tracePt t="88462" x="3971925" y="6378575"/>
          <p14:tracePt t="88479" x="3983038" y="6378575"/>
          <p14:tracePt t="88495" x="4000500" y="6378575"/>
          <p14:tracePt t="88513" x="4011613" y="6383338"/>
          <p14:tracePt t="88529" x="4029075" y="6383338"/>
          <p14:tracePt t="88546" x="4051300" y="6389688"/>
          <p14:tracePt t="88563" x="4068763" y="6389688"/>
          <p14:tracePt t="88563" x="4079875" y="6394450"/>
          <p14:tracePt t="88579" x="4108450" y="6394450"/>
          <p14:tracePt t="88596" x="4132263" y="6394450"/>
          <p14:tracePt t="88612" x="4154488" y="6394450"/>
          <p14:tracePt t="88629" x="4178300" y="6394450"/>
          <p14:tracePt t="88646" x="4206875" y="6394450"/>
          <p14:tracePt t="88662" x="4235450" y="6394450"/>
          <p14:tracePt t="88679" x="4264025" y="6400800"/>
          <p14:tracePt t="88695" x="4279900" y="6400800"/>
          <p14:tracePt t="88713" x="4303713" y="6400800"/>
          <p14:tracePt t="88729" x="4314825" y="6400800"/>
          <p14:tracePt t="88746" x="4321175" y="6407150"/>
          <p14:tracePt t="88762" x="4332288" y="6407150"/>
          <p14:tracePt t="88779" x="4343400" y="6407150"/>
          <p14:tracePt t="88796" x="4349750" y="6407150"/>
          <p14:tracePt t="88812" x="4354513" y="6407150"/>
          <p14:tracePt t="88891" x="4360863" y="6407150"/>
          <p14:tracePt t="88891" x="4365625" y="6407150"/>
          <p14:tracePt t="88923" x="4371975" y="6407150"/>
          <p14:tracePt t="88955" x="4378325" y="6407150"/>
          <p14:tracePt t="88979" x="4383088" y="6407150"/>
          <p14:tracePt t="89507" x="4389438" y="6407150"/>
          <p14:tracePt t="90859" x="4394200" y="6407150"/>
          <p14:tracePt t="90879" x="4406900" y="6400800"/>
          <p14:tracePt t="90895" x="4422775" y="6400800"/>
          <p14:tracePt t="90912" x="4440238" y="6394450"/>
          <p14:tracePt t="90929" x="4451350" y="6394450"/>
          <p14:tracePt t="90946" x="4468813" y="6389688"/>
          <p14:tracePt t="90962" x="4479925" y="6389688"/>
          <p14:tracePt t="90962" x="4486275" y="6389688"/>
          <p14:tracePt t="90979" x="4492625" y="6389688"/>
          <p14:tracePt t="90995" x="4497388" y="6383338"/>
          <p14:tracePt t="91012" x="4503738" y="6383338"/>
          <p14:tracePt t="91051" x="4508500" y="6383338"/>
          <p14:tracePt t="91067" x="4525963" y="6383338"/>
          <p14:tracePt t="91079" x="4543425" y="6383338"/>
          <p14:tracePt t="91095" x="4565650" y="6383338"/>
          <p14:tracePt t="91112" x="4594225" y="6383338"/>
          <p14:tracePt t="91129" x="4618038" y="6383338"/>
          <p14:tracePt t="91146" x="4646613" y="6383338"/>
          <p14:tracePt t="91162" x="4675188" y="6383338"/>
          <p14:tracePt t="91162" x="4686300" y="6383338"/>
          <p14:tracePt t="91179" x="4708525" y="6389688"/>
          <p14:tracePt t="91196" x="4732338" y="6389688"/>
          <p14:tracePt t="91212" x="4754563" y="6389688"/>
          <p14:tracePt t="91229" x="4783138" y="6389688"/>
          <p14:tracePt t="91246" x="4811713" y="6389688"/>
          <p14:tracePt t="91262" x="4846638" y="6389688"/>
          <p14:tracePt t="91279" x="4868863" y="6389688"/>
          <p14:tracePt t="91295" x="4886325" y="6389688"/>
          <p14:tracePt t="91312" x="4903788" y="6389688"/>
          <p14:tracePt t="91329" x="4914900" y="6389688"/>
          <p14:tracePt t="91346" x="4926013" y="6389688"/>
          <p14:tracePt t="91387" x="4932363" y="6389688"/>
          <p14:tracePt t="91499" x="4937125" y="6389688"/>
          <p14:tracePt t="91512" x="4943475" y="6389688"/>
          <p14:tracePt t="91512" x="4960938" y="6389688"/>
          <p14:tracePt t="91529" x="4972050" y="6389688"/>
          <p14:tracePt t="91546" x="4978400" y="6389688"/>
          <p14:tracePt t="91562" x="4983163" y="6389688"/>
          <p14:tracePt t="93867" x="4983163" y="6394450"/>
          <p14:tracePt t="93891" x="4989513" y="6394450"/>
          <p14:tracePt t="93931" x="4994275" y="6394450"/>
          <p14:tracePt t="93947" x="5006975" y="6400800"/>
          <p14:tracePt t="93963" x="5011738" y="6400800"/>
          <p14:tracePt t="93963" x="5018088" y="6400800"/>
          <p14:tracePt t="93978" x="5035550" y="6400800"/>
          <p14:tracePt t="93996" x="5040313" y="6400800"/>
          <p14:tracePt t="94012" x="5046663" y="6400800"/>
          <p14:tracePt t="94099" x="5051425" y="6400800"/>
          <p14:tracePt t="94139" x="5057775" y="6400800"/>
          <p14:tracePt t="94146" x="5064125" y="6400800"/>
          <p14:tracePt t="94162" x="5068888" y="6394450"/>
          <p14:tracePt t="94178" x="5080000" y="6389688"/>
          <p14:tracePt t="94196" x="5092700" y="6383338"/>
          <p14:tracePt t="94213" x="5092700" y="6378575"/>
          <p14:tracePt t="94228" x="5097463" y="6372225"/>
          <p14:tracePt t="94245" x="5108575" y="6361113"/>
          <p14:tracePt t="94262" x="5108575" y="6350000"/>
          <p14:tracePt t="94279" x="5114925" y="6332538"/>
          <p14:tracePt t="94295" x="5114925" y="6321425"/>
          <p14:tracePt t="94312" x="5121275" y="6315075"/>
          <p14:tracePt t="94328" x="5121275" y="6303963"/>
          <p14:tracePt t="94345" x="5121275" y="6292850"/>
          <p14:tracePt t="94362" x="5121275" y="6286500"/>
          <p14:tracePt t="94379" x="5114925" y="6269038"/>
          <p14:tracePt t="94395" x="5114925" y="6257925"/>
          <p14:tracePt t="94412" x="5103813" y="6240463"/>
          <p14:tracePt t="94428" x="5097463" y="6223000"/>
          <p14:tracePt t="94446" x="5086350" y="6207125"/>
          <p14:tracePt t="94462" x="5068888" y="6194425"/>
          <p14:tracePt t="94479" x="5057775" y="6178550"/>
          <p14:tracePt t="94495" x="5040313" y="6161088"/>
          <p14:tracePt t="94512" x="5018088" y="6149975"/>
          <p14:tracePt t="94528" x="5000625" y="6143625"/>
          <p14:tracePt t="94545" x="4978400" y="6132513"/>
          <p14:tracePt t="94562" x="4954588" y="6121400"/>
          <p14:tracePt t="94579" x="4914900" y="6103938"/>
          <p14:tracePt t="94595" x="4892675" y="6097588"/>
          <p14:tracePt t="94612" x="4857750" y="6080125"/>
          <p14:tracePt t="94628" x="4829175" y="6075363"/>
          <p14:tracePt t="94646" x="4794250" y="6064250"/>
          <p14:tracePt t="94662" x="4749800" y="6057900"/>
          <p14:tracePt t="94679" x="4697413" y="6051550"/>
          <p14:tracePt t="94695" x="4651375" y="6046788"/>
          <p14:tracePt t="94713" x="4594225" y="6046788"/>
          <p14:tracePt t="94728" x="4537075" y="6040438"/>
          <p14:tracePt t="94745" x="4479925" y="6040438"/>
          <p14:tracePt t="94762" x="4418013" y="6035675"/>
          <p14:tracePt t="94779" x="4314825" y="6035675"/>
          <p14:tracePt t="94795" x="4240213" y="6035675"/>
          <p14:tracePt t="94812" x="4165600" y="6035675"/>
          <p14:tracePt t="94828" x="4092575" y="6035675"/>
          <p14:tracePt t="94845" x="4022725" y="6035675"/>
          <p14:tracePt t="94862" x="3949700" y="6035675"/>
          <p14:tracePt t="94879" x="3886200" y="6040438"/>
          <p14:tracePt t="94895" x="3829050" y="6040438"/>
          <p14:tracePt t="94912" x="3778250" y="6046788"/>
          <p14:tracePt t="94928" x="3749675" y="6051550"/>
          <p14:tracePt t="94946" x="3721100" y="6064250"/>
          <p14:tracePt t="94962" x="3697288" y="6069013"/>
          <p14:tracePt t="94962" x="3686175" y="6080125"/>
          <p14:tracePt t="94979" x="3657600" y="6092825"/>
          <p14:tracePt t="94995" x="3635375" y="6103938"/>
          <p14:tracePt t="95012" x="3611563" y="6121400"/>
          <p14:tracePt t="95028" x="3589338" y="6137275"/>
          <p14:tracePt t="95045" x="3571875" y="6165850"/>
          <p14:tracePt t="95062" x="3560763" y="6194425"/>
          <p14:tracePt t="95079" x="3560763" y="6235700"/>
          <p14:tracePt t="95095" x="3560763" y="6280150"/>
          <p14:tracePt t="95112" x="3578225" y="6308725"/>
          <p14:tracePt t="95128" x="3600450" y="6343650"/>
          <p14:tracePt t="95146" x="3629025" y="6372225"/>
          <p14:tracePt t="95162" x="3657600" y="6394450"/>
          <p14:tracePt t="95162" x="3679825" y="6407150"/>
          <p14:tracePt t="95179" x="3732213" y="6429375"/>
          <p14:tracePt t="95195" x="3806825" y="6451600"/>
          <p14:tracePt t="95212" x="3908425" y="6469063"/>
          <p14:tracePt t="95228" x="4022725" y="6475413"/>
          <p14:tracePt t="95245" x="4132263" y="6475413"/>
          <p14:tracePt t="95262" x="4222750" y="6480175"/>
          <p14:tracePt t="95279" x="4308475" y="6480175"/>
          <p14:tracePt t="95295" x="4400550" y="6486525"/>
          <p14:tracePt t="95312" x="4492625" y="6497638"/>
          <p14:tracePt t="95328" x="4589463" y="6503988"/>
          <p14:tracePt t="95345" x="4668838" y="6503988"/>
          <p14:tracePt t="95362" x="4721225" y="6503988"/>
          <p14:tracePt t="95362" x="4743450" y="6503988"/>
          <p14:tracePt t="95379" x="4783138" y="6497638"/>
          <p14:tracePt t="95395" x="4829175" y="6486525"/>
          <p14:tracePt t="95412" x="4886325" y="6475413"/>
          <p14:tracePt t="95428" x="4937125" y="6464300"/>
          <p14:tracePt t="95445" x="4983163" y="6451600"/>
          <p14:tracePt t="95462" x="5011738" y="6440488"/>
          <p14:tracePt t="95478" x="5035550" y="6435725"/>
          <p14:tracePt t="95495" x="5051425" y="6423025"/>
          <p14:tracePt t="95512" x="5064125" y="6418263"/>
          <p14:tracePt t="95528" x="5086350" y="6411913"/>
          <p14:tracePt t="95545" x="5103813" y="6400800"/>
          <p14:tracePt t="95562" x="5121275" y="6383338"/>
          <p14:tracePt t="95562" x="5137150" y="6383338"/>
          <p14:tracePt t="95579" x="5154613" y="6365875"/>
          <p14:tracePt t="95595" x="5172075" y="6350000"/>
          <p14:tracePt t="95612" x="5189538" y="6337300"/>
          <p14:tracePt t="95628" x="5194300" y="6326188"/>
          <p14:tracePt t="95645" x="5200650" y="6321425"/>
          <p14:tracePt t="95663" x="5207000" y="6315075"/>
          <p14:tracePt t="95679" x="5207000" y="6308725"/>
          <p14:tracePt t="95755" x="5207000" y="6303963"/>
          <p14:tracePt t="95771" x="5200650" y="6297613"/>
          <p14:tracePt t="95779" x="5178425" y="6275388"/>
          <p14:tracePt t="95796" x="5154613" y="6257925"/>
          <p14:tracePt t="95812" x="5132388" y="6240463"/>
          <p14:tracePt t="95828" x="5103813" y="6229350"/>
          <p14:tracePt t="95845" x="5068888" y="6207125"/>
          <p14:tracePt t="95862" x="5029200" y="6189663"/>
          <p14:tracePt t="95878" x="4978400" y="6172200"/>
          <p14:tracePt t="95896" x="4908550" y="6154738"/>
          <p14:tracePt t="95912" x="4846638" y="6149975"/>
          <p14:tracePt t="95929" x="4778375" y="6137275"/>
          <p14:tracePt t="95945" x="4721225" y="6126163"/>
          <p14:tracePt t="95962" x="4664075" y="6126163"/>
          <p14:tracePt t="95978" x="4578350" y="6121400"/>
          <p14:tracePt t="95996" x="4521200" y="6115050"/>
          <p14:tracePt t="96012" x="4464050" y="6108700"/>
          <p14:tracePt t="96029" x="4411663" y="6103938"/>
          <p14:tracePt t="96045" x="4371975" y="6103938"/>
          <p14:tracePt t="96062" x="4332288" y="6103938"/>
          <p14:tracePt t="96078" x="4297363" y="6103938"/>
          <p14:tracePt t="96095" x="4268788" y="6103938"/>
          <p14:tracePt t="96112" x="4235450" y="6103938"/>
          <p14:tracePt t="96129" x="4200525" y="6108700"/>
          <p14:tracePt t="96145" x="4160838" y="6108700"/>
          <p14:tracePt t="96162" x="4121150" y="6121400"/>
          <p14:tracePt t="96178" x="4064000" y="6126163"/>
          <p14:tracePt t="96196" x="4035425" y="6137275"/>
          <p14:tracePt t="96212" x="4000500" y="6149975"/>
          <p14:tracePt t="96229" x="3971925" y="6161088"/>
          <p14:tracePt t="96245" x="3949700" y="6165850"/>
          <p14:tracePt t="96262" x="3925888" y="6178550"/>
          <p14:tracePt t="96278" x="3903663" y="6183313"/>
          <p14:tracePt t="96295" x="3886200" y="6194425"/>
          <p14:tracePt t="96312" x="3879850" y="6200775"/>
          <p14:tracePt t="96329" x="3868738" y="6207125"/>
          <p14:tracePt t="96345" x="3863975" y="6211888"/>
          <p14:tracePt t="96362" x="3851275" y="6218238"/>
          <p14:tracePt t="96378" x="3840163" y="6229350"/>
          <p14:tracePt t="96395" x="3835400" y="6235700"/>
          <p14:tracePt t="96411" x="3829050" y="6240463"/>
          <p14:tracePt t="96429" x="3822700" y="6246813"/>
          <p14:tracePt t="96445" x="3817938" y="6251575"/>
          <p14:tracePt t="96462" x="3811588" y="6264275"/>
          <p14:tracePt t="96478" x="3811588" y="6269038"/>
          <p14:tracePt t="96495" x="3811588" y="6286500"/>
          <p14:tracePt t="96512" x="3811588" y="6297613"/>
          <p14:tracePt t="96528" x="3817938" y="6315075"/>
          <p14:tracePt t="96545" x="3840163" y="6337300"/>
          <p14:tracePt t="96562" x="3863975" y="6350000"/>
          <p14:tracePt t="96578" x="3892550" y="6361113"/>
          <p14:tracePt t="96596" x="3908425" y="6365875"/>
          <p14:tracePt t="96612" x="3925888" y="6378575"/>
          <p14:tracePt t="96629" x="3949700" y="6378575"/>
          <p14:tracePt t="96645" x="3983038" y="6389688"/>
          <p14:tracePt t="96662" x="4029075" y="6394450"/>
          <p14:tracePt t="96679" x="4075113" y="6394450"/>
          <p14:tracePt t="96696" x="4114800" y="6400800"/>
          <p14:tracePt t="96712" x="4160838" y="6400800"/>
          <p14:tracePt t="96729" x="4194175" y="6400800"/>
          <p14:tracePt t="96745" x="4229100" y="6400800"/>
          <p14:tracePt t="96762" x="4264025" y="6400800"/>
          <p14:tracePt t="96778" x="4314825" y="6400800"/>
          <p14:tracePt t="96796" x="4349750" y="6400800"/>
          <p14:tracePt t="96812" x="4383088" y="6400800"/>
          <p14:tracePt t="96828" x="4411663" y="6400800"/>
          <p14:tracePt t="96845" x="4435475" y="6394450"/>
          <p14:tracePt t="96862" x="4464050" y="6389688"/>
          <p14:tracePt t="96878" x="4486275" y="6389688"/>
          <p14:tracePt t="96895" x="4514850" y="6383338"/>
          <p14:tracePt t="96912" x="4537075" y="6383338"/>
          <p14:tracePt t="96929" x="4565650" y="6378575"/>
          <p14:tracePt t="96945" x="4600575" y="6378575"/>
          <p14:tracePt t="96962" x="4629150" y="6372225"/>
          <p14:tracePt t="96978" x="4668838" y="6372225"/>
          <p14:tracePt t="96996" x="4686300" y="6365875"/>
          <p14:tracePt t="97011" x="4697413" y="6365875"/>
          <p14:tracePt t="97028" x="4708525" y="6365875"/>
          <p14:tracePt t="97045" x="4721225" y="6365875"/>
          <p14:tracePt t="97062" x="4732338" y="6361113"/>
          <p14:tracePt t="97078" x="4737100" y="6361113"/>
          <p14:tracePt t="97095" x="4749800" y="6361113"/>
          <p14:tracePt t="97111" x="4754563" y="6361113"/>
          <p14:tracePt t="97155" x="4760913" y="6361113"/>
          <p14:tracePt t="97163" x="4765675" y="6361113"/>
          <p14:tracePt t="97178" x="4772025" y="6354763"/>
          <p14:tracePt t="97196" x="4778375" y="6354763"/>
          <p14:tracePt t="97212" x="4783138" y="6350000"/>
          <p14:tracePt t="97291" x="4789488" y="6350000"/>
          <p14:tracePt t="97507" x="4794250" y="6350000"/>
          <p14:tracePt t="97512" x="4800600" y="6350000"/>
          <p14:tracePt t="97528" x="4818063" y="6350000"/>
          <p14:tracePt t="97546" x="4829175" y="6350000"/>
          <p14:tracePt t="97562" x="4851400" y="6354763"/>
          <p14:tracePt t="97562" x="4857750" y="6354763"/>
          <p14:tracePt t="97579" x="4879975" y="6361113"/>
          <p14:tracePt t="97595" x="4886325" y="6361113"/>
          <p14:tracePt t="97612" x="4897438" y="6361113"/>
          <p14:tracePt t="97628" x="4903788" y="6361113"/>
          <p14:tracePt t="97645" x="4908550" y="6365875"/>
          <p14:tracePt t="97662" x="4914900" y="6365875"/>
          <p14:tracePt t="97731" x="4921250" y="6365875"/>
          <p14:tracePt t="101095" x="0" y="0"/>
        </p14:tracePtLst>
      </p14:laserTrace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LED Bulb</a:t>
            </a:r>
          </a:p>
        </p:txBody>
      </p:sp>
      <p:pic>
        <p:nvPicPr>
          <p:cNvPr id="7172" name="Picture 4"/>
          <p:cNvPicPr>
            <a:picLocks noChangeAspect="1" noChangeArrowheads="1"/>
          </p:cNvPicPr>
          <p:nvPr/>
        </p:nvPicPr>
        <p:blipFill>
          <a:blip r:embed="rId4" cstate="print"/>
          <a:srcRect/>
          <a:stretch>
            <a:fillRect/>
          </a:stretch>
        </p:blipFill>
        <p:spPr bwMode="auto">
          <a:xfrm>
            <a:off x="2057400" y="5486400"/>
            <a:ext cx="5067300" cy="581025"/>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lstStyle/>
          <a:p>
            <a:fld id="{B6F15528-21DE-4FAA-801E-634DDDAF4B2B}" type="slidenum">
              <a:rPr lang="en-US" smtClean="0"/>
              <a:pPr/>
              <a:t>43</a:t>
            </a:fld>
            <a:endParaRPr lang="en-US"/>
          </a:p>
        </p:txBody>
      </p:sp>
      <p:pic>
        <p:nvPicPr>
          <p:cNvPr id="37890" name="Picture 2"/>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457200" y="2564651"/>
            <a:ext cx="4038600" cy="2597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1" name="Picture 3"/>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bwMode="auto">
          <a:xfrm>
            <a:off x="4648200" y="2637563"/>
            <a:ext cx="4038600" cy="2451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8631"/>
    </mc:Choice>
    <mc:Fallback xmlns="">
      <p:transition spd="slow" advTm="128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48788" x="925513" y="4914900"/>
          <p14:tracePt t="48853" x="931863" y="4914900"/>
          <p14:tracePt t="48893" x="936625" y="4914900"/>
          <p14:tracePt t="48901" x="942975" y="4914900"/>
          <p14:tracePt t="48924" x="949325" y="4914900"/>
          <p14:tracePt t="48925" x="965200" y="4921250"/>
          <p14:tracePt t="48949" x="971550" y="4926013"/>
          <p14:tracePt t="48957" x="982663" y="4926013"/>
          <p14:tracePt t="48977" x="989013" y="4926013"/>
          <p14:tracePt t="48990" x="993775" y="4926013"/>
          <p14:tracePt t="49029" x="1000125" y="4926013"/>
          <p14:tracePt t="49037" x="1006475" y="4926013"/>
          <p14:tracePt t="49043" x="1011238" y="4926013"/>
          <p14:tracePt t="49057" x="1022350" y="4932363"/>
          <p14:tracePt t="49073" x="1028700" y="4937125"/>
          <p14:tracePt t="49125" x="1035050" y="4937125"/>
          <p14:tracePt t="49149" x="1039813" y="4937125"/>
          <p14:tracePt t="49565" x="1046163" y="4937125"/>
          <p14:tracePt t="49581" x="1057275" y="4937125"/>
          <p14:tracePt t="49589" x="1068388" y="4937125"/>
          <p14:tracePt t="49597" x="1108075" y="4943475"/>
          <p14:tracePt t="49607" x="1160463" y="4943475"/>
          <p14:tracePt t="49623" x="1228725" y="4949825"/>
          <p14:tracePt t="49640" x="1320800" y="4949825"/>
          <p14:tracePt t="49657" x="1422400" y="4949825"/>
          <p14:tracePt t="49674" x="1531938" y="4949825"/>
          <p14:tracePt t="49691" x="1639888" y="4949825"/>
          <p14:tracePt t="49707" x="1725613" y="4949825"/>
          <p14:tracePt t="49723" x="1800225" y="4949825"/>
          <p14:tracePt t="49740" x="1851025" y="4949825"/>
          <p14:tracePt t="49757" x="1931988" y="4949825"/>
          <p14:tracePt t="49774" x="1982788" y="4949825"/>
          <p14:tracePt t="49790" x="2046288" y="4949825"/>
          <p14:tracePt t="49807" x="2108200" y="4949825"/>
          <p14:tracePt t="49823" x="2165350" y="4949825"/>
          <p14:tracePt t="49840" x="2228850" y="4949825"/>
          <p14:tracePt t="49857" x="2308225" y="4949825"/>
          <p14:tracePt t="49874" x="2400300" y="4949825"/>
          <p14:tracePt t="49890" x="2492375" y="4949825"/>
          <p14:tracePt t="49907" x="2589213" y="4949825"/>
          <p14:tracePt t="49924" x="2668588" y="4949825"/>
          <p14:tracePt t="49940" x="2743200" y="4949825"/>
          <p14:tracePt t="49957" x="2857500" y="4949825"/>
          <p14:tracePt t="49974" x="2925763" y="4949825"/>
          <p14:tracePt t="49990" x="3006725" y="4949825"/>
          <p14:tracePt t="50007" x="3079750" y="4949825"/>
          <p14:tracePt t="50024" x="3149600" y="4949825"/>
          <p14:tracePt t="50040" x="3206750" y="4943475"/>
          <p14:tracePt t="50057" x="3268663" y="4943475"/>
          <p14:tracePt t="50074" x="3321050" y="4943475"/>
          <p14:tracePt t="50090" x="3365500" y="4943475"/>
          <p14:tracePt t="50107" x="3406775" y="4943475"/>
          <p14:tracePt t="50123" x="3440113" y="4943475"/>
          <p14:tracePt t="50140" x="3468688" y="4943475"/>
          <p14:tracePt t="50157" x="3503613" y="4943475"/>
          <p14:tracePt t="50174" x="3514725" y="4937125"/>
          <p14:tracePt t="50190" x="3525838" y="4937125"/>
          <p14:tracePt t="50207" x="3532188" y="4937125"/>
          <p14:tracePt t="50223" x="3543300" y="4932363"/>
          <p14:tracePt t="50240" x="3554413" y="4932363"/>
          <p14:tracePt t="50257" x="3565525" y="4926013"/>
          <p14:tracePt t="50274" x="3578225" y="4926013"/>
          <p14:tracePt t="50290" x="3589338" y="4926013"/>
          <p14:tracePt t="50307" x="3600450" y="4921250"/>
          <p14:tracePt t="50323" x="3606800" y="4921250"/>
          <p14:tracePt t="56693" x="3600450" y="4921250"/>
          <p14:tracePt t="56706" x="3594100" y="4921250"/>
          <p14:tracePt t="56706" x="3582988" y="4914900"/>
          <p14:tracePt t="56723" x="3560763" y="4903788"/>
          <p14:tracePt t="56740" x="3536950" y="4892675"/>
          <p14:tracePt t="56756" x="3492500" y="4868863"/>
          <p14:tracePt t="56773" x="3435350" y="4840288"/>
          <p14:tracePt t="56790" x="3371850" y="4818063"/>
          <p14:tracePt t="56806" x="3308350" y="4794250"/>
          <p14:tracePt t="56823" x="3240088" y="4772025"/>
          <p14:tracePt t="56840" x="3182938" y="4749800"/>
          <p14:tracePt t="56856" x="3132138" y="4732338"/>
          <p14:tracePt t="56873" x="3068638" y="4714875"/>
          <p14:tracePt t="56890" x="3011488" y="4697413"/>
          <p14:tracePt t="56907" x="2936875" y="4675188"/>
          <p14:tracePt t="56923" x="2868613" y="4646613"/>
          <p14:tracePt t="56940" x="2794000" y="4622800"/>
          <p14:tracePt t="56956" x="2668588" y="4589463"/>
          <p14:tracePt t="56973" x="2582863" y="4565650"/>
          <p14:tracePt t="56989" x="2486025" y="4543425"/>
          <p14:tracePt t="57006" x="2389188" y="4521200"/>
          <p14:tracePt t="57023" x="2279650" y="4492625"/>
          <p14:tracePt t="57040" x="2182813" y="4475163"/>
          <p14:tracePt t="57056" x="2079625" y="4451350"/>
          <p14:tracePt t="57073" x="1971675" y="4435475"/>
          <p14:tracePt t="57089" x="1879600" y="4406900"/>
          <p14:tracePt t="57106" x="1806575" y="4383088"/>
          <p14:tracePt t="57123" x="1736725" y="4354513"/>
          <p14:tracePt t="57140" x="1668463" y="4321175"/>
          <p14:tracePt t="57156" x="1571625" y="4279900"/>
          <p14:tracePt t="57173" x="1520825" y="4264025"/>
          <p14:tracePt t="57189" x="1468438" y="4246563"/>
          <p14:tracePt t="57206" x="1435100" y="4235450"/>
          <p14:tracePt t="57223" x="1393825" y="4229100"/>
          <p14:tracePt t="57240" x="1360488" y="4222750"/>
          <p14:tracePt t="57256" x="1325563" y="4217988"/>
          <p14:tracePt t="57273" x="1285875" y="4211638"/>
          <p14:tracePt t="57290" x="1257300" y="4200525"/>
          <p14:tracePt t="57306" x="1228725" y="4194175"/>
          <p14:tracePt t="57324" x="1200150" y="4183063"/>
          <p14:tracePt t="57341" x="1177925" y="4165600"/>
          <p14:tracePt t="57357" x="1131888" y="4154488"/>
          <p14:tracePt t="57374" x="1103313" y="4143375"/>
          <p14:tracePt t="57391" x="1092200" y="4143375"/>
          <p14:tracePt t="57407" x="1085850" y="4137025"/>
          <p14:tracePt t="57424" x="1074738" y="4132263"/>
          <p14:tracePt t="57441" x="1068388" y="4125913"/>
          <p14:tracePt t="57457" x="1057275" y="4125913"/>
          <p14:tracePt t="57474" x="1046163" y="4114800"/>
          <p14:tracePt t="57490" x="1039813" y="4108450"/>
          <p14:tracePt t="57507" x="1028700" y="4108450"/>
          <p14:tracePt t="57524" x="1022350" y="4103688"/>
          <p14:tracePt t="57540" x="1017588" y="4097338"/>
          <p14:tracePt t="57557" x="1006475" y="4092575"/>
          <p14:tracePt t="57574" x="1000125" y="4086225"/>
          <p14:tracePt t="57591" x="1000125" y="4079875"/>
          <p14:tracePt t="57607" x="993775" y="4079875"/>
          <p14:tracePt t="57624" x="993775" y="4075113"/>
          <p14:tracePt t="57641" x="989013" y="4075113"/>
          <p14:tracePt t="57657" x="989013" y="4068763"/>
          <p14:tracePt t="57710" x="989013" y="4064000"/>
          <p14:tracePt t="57718" x="989013" y="4057650"/>
          <p14:tracePt t="57758" x="989013" y="4051300"/>
          <p14:tracePt t="57830" x="993775" y="4051300"/>
          <p14:tracePt t="57838" x="993775" y="4046538"/>
          <p14:tracePt t="57862" x="1000125" y="4046538"/>
          <p14:tracePt t="57886" x="1006475" y="4040188"/>
          <p14:tracePt t="57910" x="1011238" y="4040188"/>
          <p14:tracePt t="57918" x="1017588" y="4040188"/>
          <p14:tracePt t="58014" x="1022350" y="4040188"/>
          <p14:tracePt t="58046" x="1028700" y="4040188"/>
          <p14:tracePt t="58078" x="1035050" y="4040188"/>
          <p14:tracePt t="58142" x="1039813" y="4040188"/>
          <p14:tracePt t="58966" x="1046163" y="4040188"/>
          <p14:tracePt t="58982" x="1050925" y="4040188"/>
          <p14:tracePt t="58990" x="1057275" y="4040188"/>
          <p14:tracePt t="59006" x="1063625" y="4040188"/>
          <p14:tracePt t="59010" x="1085850" y="4040188"/>
          <p14:tracePt t="59024" x="1103313" y="4040188"/>
          <p14:tracePt t="59040" x="1120775" y="4040188"/>
          <p14:tracePt t="59057" x="1136650" y="4040188"/>
          <p14:tracePt t="59074" x="1149350" y="4040188"/>
          <p14:tracePt t="59126" x="1154113" y="4040188"/>
          <p14:tracePt t="59158" x="1160463" y="4040188"/>
          <p14:tracePt t="59165" x="1165225" y="4040188"/>
          <p14:tracePt t="59175" x="1171575" y="4040188"/>
          <p14:tracePt t="59190" x="1189038" y="4046538"/>
          <p14:tracePt t="59207" x="1200150" y="4046538"/>
          <p14:tracePt t="59224" x="1211263" y="4046538"/>
          <p14:tracePt t="59240" x="1217613" y="4046538"/>
          <p14:tracePt t="59257" x="1228725" y="4046538"/>
          <p14:tracePt t="59274" x="1235075" y="4046538"/>
          <p14:tracePt t="59290" x="1246188" y="4046538"/>
          <p14:tracePt t="59307" x="1250950" y="4046538"/>
          <p14:tracePt t="59324" x="1268413" y="4046538"/>
          <p14:tracePt t="59340" x="1292225" y="4046538"/>
          <p14:tracePt t="59357" x="1320800" y="4046538"/>
          <p14:tracePt t="59374" x="1343025" y="4046538"/>
          <p14:tracePt t="59390" x="1360488" y="4046538"/>
          <p14:tracePt t="59407" x="1371600" y="4046538"/>
          <p14:tracePt t="59424" x="1382713" y="4046538"/>
          <p14:tracePt t="59441" x="1389063" y="4046538"/>
          <p14:tracePt t="59457" x="1393825" y="4046538"/>
          <p14:tracePt t="59566" x="1400175" y="4046538"/>
          <p14:tracePt t="59582" x="1400175" y="4051300"/>
          <p14:tracePt t="59589" x="1406525" y="4051300"/>
          <p14:tracePt t="59598" x="1411288" y="4051300"/>
          <p14:tracePt t="59607" x="1422400" y="4051300"/>
          <p14:tracePt t="59624" x="1439863" y="4057650"/>
          <p14:tracePt t="59640" x="1446213" y="4057650"/>
          <p14:tracePt t="59657" x="1457325" y="4057650"/>
          <p14:tracePt t="59674" x="1474788" y="4057650"/>
          <p14:tracePt t="59690" x="1485900" y="4064000"/>
          <p14:tracePt t="59707" x="1497013" y="4064000"/>
          <p14:tracePt t="59724" x="1503363" y="4064000"/>
          <p14:tracePt t="59740" x="1508125" y="4064000"/>
          <p14:tracePt t="59757" x="1520825" y="4064000"/>
          <p14:tracePt t="59886" x="1525588" y="4064000"/>
          <p14:tracePt t="59894" x="1531938" y="4064000"/>
          <p14:tracePt t="59907" x="1536700" y="4064000"/>
          <p14:tracePt t="59924" x="1549400" y="4064000"/>
          <p14:tracePt t="59940" x="1554163" y="4068763"/>
          <p14:tracePt t="59957" x="1571625" y="4068763"/>
          <p14:tracePt t="59974" x="1577975" y="4075113"/>
          <p14:tracePt t="59990" x="1589088" y="4075113"/>
          <p14:tracePt t="60007" x="1593850" y="4075113"/>
          <p14:tracePt t="60024" x="1606550" y="4075113"/>
          <p14:tracePt t="60040" x="1611313" y="4079875"/>
          <p14:tracePt t="60057" x="1617663" y="4079875"/>
          <p14:tracePt t="60074" x="1622425" y="4079875"/>
          <p14:tracePt t="60090" x="1628775" y="4079875"/>
          <p14:tracePt t="60107" x="1635125" y="4079875"/>
          <p14:tracePt t="60124" x="1639888" y="4079875"/>
          <p14:tracePt t="60214" x="1646238" y="4079875"/>
          <p14:tracePt t="60228" x="1651000" y="4079875"/>
          <p14:tracePt t="60240" x="1657350" y="4079875"/>
          <p14:tracePt t="60257" x="1668463" y="4079875"/>
          <p14:tracePt t="60274" x="1674813" y="4079875"/>
          <p14:tracePt t="60290" x="1685925" y="4079875"/>
          <p14:tracePt t="60325" x="1692275" y="4079875"/>
          <p14:tracePt t="60341" x="1697038" y="4079875"/>
          <p14:tracePt t="60342" x="1703388" y="4079875"/>
          <p14:tracePt t="60357" x="1714500" y="4079875"/>
          <p14:tracePt t="60374" x="1731963" y="4079875"/>
          <p14:tracePt t="60390" x="1754188" y="4079875"/>
          <p14:tracePt t="60407" x="1778000" y="4079875"/>
          <p14:tracePt t="60424" x="1806575" y="4079875"/>
          <p14:tracePt t="60440" x="1817688" y="4079875"/>
          <p14:tracePt t="60457" x="1839913" y="4079875"/>
          <p14:tracePt t="60474" x="1851025" y="4079875"/>
          <p14:tracePt t="60490" x="1857375" y="4086225"/>
          <p14:tracePt t="60507" x="1868488" y="4086225"/>
          <p14:tracePt t="60524" x="1874838" y="4086225"/>
          <p14:tracePt t="60540" x="1879600" y="4086225"/>
          <p14:tracePt t="60557" x="1892300" y="4092575"/>
          <p14:tracePt t="60574" x="1903413" y="4092575"/>
          <p14:tracePt t="60590" x="1908175" y="4092575"/>
          <p14:tracePt t="60607" x="1920875" y="4092575"/>
          <p14:tracePt t="60624" x="1931988" y="4092575"/>
          <p14:tracePt t="60640" x="1943100" y="4092575"/>
          <p14:tracePt t="60657" x="1954213" y="4097338"/>
          <p14:tracePt t="60674" x="1971675" y="4097338"/>
          <p14:tracePt t="60690" x="2000250" y="4103688"/>
          <p14:tracePt t="60707" x="2022475" y="4103688"/>
          <p14:tracePt t="60724" x="2039938" y="4103688"/>
          <p14:tracePt t="60740" x="2068513" y="4103688"/>
          <p14:tracePt t="60757" x="2103438" y="4103688"/>
          <p14:tracePt t="60774" x="2120900" y="4103688"/>
          <p14:tracePt t="60790" x="2143125" y="4103688"/>
          <p14:tracePt t="60807" x="2160588" y="4108450"/>
          <p14:tracePt t="60823" x="2178050" y="4108450"/>
          <p14:tracePt t="60840" x="2189163" y="4114800"/>
          <p14:tracePt t="60857" x="2200275" y="4114800"/>
          <p14:tracePt t="60874" x="2217738" y="4114800"/>
          <p14:tracePt t="60890" x="2228850" y="4114800"/>
          <p14:tracePt t="60907" x="2239963" y="4114800"/>
          <p14:tracePt t="60923" x="2251075" y="4114800"/>
          <p14:tracePt t="60940" x="2257425" y="4121150"/>
          <p14:tracePt t="60957" x="2274888" y="4125913"/>
          <p14:tracePt t="60974" x="2286000" y="4125913"/>
          <p14:tracePt t="60990" x="2297113" y="4125913"/>
          <p14:tracePt t="61007" x="2303463" y="4125913"/>
          <p14:tracePt t="61024" x="2314575" y="4132263"/>
          <p14:tracePt t="61040" x="2325688" y="4137025"/>
          <p14:tracePt t="61057" x="2336800" y="4137025"/>
          <p14:tracePt t="61073" x="2354263" y="4137025"/>
          <p14:tracePt t="61090" x="2360613" y="4143375"/>
          <p14:tracePt t="61107" x="2382838" y="4143375"/>
          <p14:tracePt t="61124" x="2400300" y="4149725"/>
          <p14:tracePt t="61140" x="2411413" y="4149725"/>
          <p14:tracePt t="61157" x="2446338" y="4149725"/>
          <p14:tracePt t="61174" x="2463800" y="4149725"/>
          <p14:tracePt t="61191" x="2486025" y="4149725"/>
          <p14:tracePt t="61207" x="2503488" y="4154488"/>
          <p14:tracePt t="61224" x="2514600" y="4154488"/>
          <p14:tracePt t="61240" x="2532063" y="4154488"/>
          <p14:tracePt t="61257" x="2549525" y="4160838"/>
          <p14:tracePt t="61274" x="2560638" y="4160838"/>
          <p14:tracePt t="61290" x="2578100" y="4165600"/>
          <p14:tracePt t="61307" x="2593975" y="4165600"/>
          <p14:tracePt t="61324" x="2600325" y="4171950"/>
          <p14:tracePt t="61340" x="2622550" y="4171950"/>
          <p14:tracePt t="61357" x="2651125" y="4171950"/>
          <p14:tracePt t="61373" x="2668588" y="4171950"/>
          <p14:tracePt t="61390" x="2679700" y="4178300"/>
          <p14:tracePt t="61407" x="2692400" y="4178300"/>
          <p14:tracePt t="61424" x="2708275" y="4183063"/>
          <p14:tracePt t="61440" x="2714625" y="4183063"/>
          <p14:tracePt t="61457" x="2725738" y="4183063"/>
          <p14:tracePt t="61474" x="2736850" y="4183063"/>
          <p14:tracePt t="61490" x="2743200" y="4189413"/>
          <p14:tracePt t="61507" x="2754313" y="4189413"/>
          <p14:tracePt t="61524" x="2765425" y="4194175"/>
          <p14:tracePt t="61540" x="2782888" y="4194175"/>
          <p14:tracePt t="61557" x="2800350" y="4194175"/>
          <p14:tracePt t="61573" x="2811463" y="4194175"/>
          <p14:tracePt t="61590" x="2835275" y="4200525"/>
          <p14:tracePt t="61607" x="2857500" y="4200525"/>
          <p14:tracePt t="61624" x="2892425" y="4206875"/>
          <p14:tracePt t="61640" x="2914650" y="4211638"/>
          <p14:tracePt t="61657" x="2949575" y="4211638"/>
          <p14:tracePt t="61674" x="2982913" y="4217988"/>
          <p14:tracePt t="61691" x="3022600" y="4222750"/>
          <p14:tracePt t="61707" x="3063875" y="4229100"/>
          <p14:tracePt t="61724" x="3097213" y="4229100"/>
          <p14:tracePt t="61740" x="3132138" y="4229100"/>
          <p14:tracePt t="61757" x="3182938" y="4229100"/>
          <p14:tracePt t="61773" x="3228975" y="4235450"/>
          <p14:tracePt t="61790" x="3275013" y="4235450"/>
          <p14:tracePt t="61807" x="3325813" y="4240213"/>
          <p14:tracePt t="61824" x="3360738" y="4246563"/>
          <p14:tracePt t="61840" x="3389313" y="4246563"/>
          <p14:tracePt t="61857" x="3411538" y="4246563"/>
          <p14:tracePt t="64533" x="3417888" y="4246563"/>
          <p14:tracePt t="64541" x="3422650" y="4246563"/>
          <p14:tracePt t="64581" x="3429000" y="4246563"/>
          <p14:tracePt t="64621" x="3435350" y="4246563"/>
          <p14:tracePt t="64653" x="3435350" y="4240213"/>
          <p14:tracePt t="64661" x="3440113" y="4240213"/>
          <p14:tracePt t="64669" x="3446463" y="4240213"/>
          <p14:tracePt t="64709" x="3451225" y="4240213"/>
          <p14:tracePt t="64741" x="3451225" y="4235450"/>
          <p14:tracePt t="64757" x="3457575" y="4235450"/>
          <p14:tracePt t="64797" x="3463925" y="4235450"/>
          <p14:tracePt t="67533" x="3463925" y="4229100"/>
          <p14:tracePt t="67549" x="3468688" y="4229100"/>
          <p14:tracePt t="69405" x="3479800" y="4229100"/>
          <p14:tracePt t="69413" x="3497263" y="4240213"/>
          <p14:tracePt t="69421" x="3525838" y="4257675"/>
          <p14:tracePt t="69429" x="3554413" y="4279900"/>
          <p14:tracePt t="69440" x="3594100" y="4303713"/>
          <p14:tracePt t="69456" x="3651250" y="4337050"/>
          <p14:tracePt t="69473" x="3736975" y="4378325"/>
          <p14:tracePt t="69489" x="3811588" y="4406900"/>
          <p14:tracePt t="69506" x="3875088" y="4435475"/>
          <p14:tracePt t="69523" x="3932238" y="4457700"/>
          <p14:tracePt t="69540" x="4006850" y="4479925"/>
          <p14:tracePt t="69556" x="4108450" y="4514850"/>
          <p14:tracePt t="69573" x="4160838" y="4537075"/>
          <p14:tracePt t="69590" x="4206875" y="4549775"/>
          <p14:tracePt t="69606" x="4251325" y="4565650"/>
          <p14:tracePt t="69623" x="4297363" y="4583113"/>
          <p14:tracePt t="69640" x="4349750" y="4600575"/>
          <p14:tracePt t="69656" x="4406900" y="4618038"/>
          <p14:tracePt t="69673" x="4475163" y="4640263"/>
          <p14:tracePt t="69690" x="4543425" y="4657725"/>
          <p14:tracePt t="69706" x="4622800" y="4675188"/>
          <p14:tracePt t="69723" x="4708525" y="4692650"/>
          <p14:tracePt t="69740" x="4789488" y="4703763"/>
          <p14:tracePt t="69756" x="4921250" y="4721225"/>
          <p14:tracePt t="69773" x="4994275" y="4725988"/>
          <p14:tracePt t="69789" x="5057775" y="4737100"/>
          <p14:tracePt t="69807" x="5121275" y="4743450"/>
          <p14:tracePt t="69823" x="5178425" y="4749800"/>
          <p14:tracePt t="69840" x="5229225" y="4754563"/>
          <p14:tracePt t="69856" x="5268913" y="4754563"/>
          <p14:tracePt t="69873" x="5297488" y="4754563"/>
          <p14:tracePt t="69889" x="5308600" y="4754563"/>
          <p14:tracePt t="69906" x="5321300" y="4754563"/>
          <p14:tracePt t="69923" x="5326063" y="4754563"/>
          <p14:tracePt t="71581" x="5332413" y="4754563"/>
          <p14:tracePt t="71605" x="5337175" y="4754563"/>
          <p14:tracePt t="71733" x="5332413" y="4754563"/>
          <p14:tracePt t="71757" x="5326063" y="4754563"/>
          <p14:tracePt t="71789" x="5321300" y="4754563"/>
          <p14:tracePt t="71806" x="5314950" y="4754563"/>
          <p14:tracePt t="71823" x="5308600" y="4754563"/>
          <p14:tracePt t="71823" x="5303838" y="4754563"/>
          <p14:tracePt t="71861" x="5297488" y="4754563"/>
          <p14:tracePt t="71877" x="5292725" y="4754563"/>
          <p14:tracePt t="71889" x="5286375" y="4754563"/>
          <p14:tracePt t="71906" x="5280025" y="4760913"/>
          <p14:tracePt t="71923" x="5268913" y="4760913"/>
          <p14:tracePt t="73909" x="5268913" y="4754563"/>
          <p14:tracePt t="73916" x="5268913" y="4749800"/>
          <p14:tracePt t="73941" x="5268913" y="4743450"/>
          <p14:tracePt t="73941" x="5264150" y="4743450"/>
          <p14:tracePt t="73956" x="5257800" y="4725988"/>
          <p14:tracePt t="73973" x="5251450" y="4721225"/>
          <p14:tracePt t="73990" x="5251450" y="4714875"/>
          <p14:tracePt t="74446" x="5246688" y="4714875"/>
          <p14:tracePt t="75174" x="5240338" y="4714875"/>
          <p14:tracePt t="75214" x="5235575" y="4714875"/>
          <p14:tracePt t="75230" x="5229225" y="4714875"/>
          <p14:tracePt t="75446" x="5222875" y="4714875"/>
          <p14:tracePt t="75574" x="5218113" y="4714875"/>
          <p14:tracePt t="75576" x="5218113" y="4721225"/>
          <p14:tracePt t="75798" x="5222875" y="4721225"/>
          <p14:tracePt t="75830" x="5229225" y="4721225"/>
          <p14:tracePt t="75846" x="5235575" y="4721225"/>
          <p14:tracePt t="75918" x="5240338" y="4721225"/>
          <p14:tracePt t="76334" x="5240338" y="4714875"/>
          <p14:tracePt t="76342" x="5251450" y="4714875"/>
          <p14:tracePt t="76358" x="5257800" y="4708525"/>
          <p14:tracePt t="76366" x="5264150" y="4703763"/>
          <p14:tracePt t="76374" x="5275263" y="4703763"/>
          <p14:tracePt t="76390" x="5280025" y="4703763"/>
          <p14:tracePt t="76407" x="5292725" y="4697413"/>
          <p14:tracePt t="76446" x="5297488" y="4697413"/>
          <p14:tracePt t="76478" x="5303838" y="4697413"/>
          <p14:tracePt t="76486" x="5308600" y="4697413"/>
          <p14:tracePt t="76510" x="5314950" y="4697413"/>
          <p14:tracePt t="76518" x="5314950" y="4692650"/>
          <p14:tracePt t="77094" x="5308600" y="4692650"/>
          <p14:tracePt t="77118" x="5303838" y="4692650"/>
          <p14:tracePt t="77157" x="5303838" y="4697413"/>
          <p14:tracePt t="77174" x="5297488" y="4697413"/>
          <p14:tracePt t="77230" x="5292725" y="4697413"/>
          <p14:tracePt t="77318" x="5286375" y="4697413"/>
          <p14:tracePt t="77382" x="5280025" y="4697413"/>
          <p14:tracePt t="77446" x="5275263" y="4697413"/>
          <p14:tracePt t="79174" x="5268913" y="4697413"/>
          <p14:tracePt t="79174" x="5264150" y="4697413"/>
          <p14:tracePt t="79222" x="5257800" y="4697413"/>
          <p14:tracePt t="79245" x="5257800" y="4703763"/>
          <p14:tracePt t="79325" x="5251450" y="4703763"/>
          <p14:tracePt t="81909" x="5246688" y="4703763"/>
          <p14:tracePt t="81941" x="5246688" y="4708525"/>
          <p14:tracePt t="81957" x="5240338" y="4708525"/>
          <p14:tracePt t="82005" x="5240338" y="4714875"/>
          <p14:tracePt t="82613" x="5246688" y="4714875"/>
          <p14:tracePt t="82685" x="5251450" y="4714875"/>
          <p14:tracePt t="82707" x="5257800" y="4714875"/>
          <p14:tracePt t="82707" x="5264150" y="4714875"/>
          <p14:tracePt t="82723" x="5268913" y="4714875"/>
          <p14:tracePt t="82740" x="5275263" y="4714875"/>
          <p14:tracePt t="82756" x="5286375" y="4714875"/>
          <p14:tracePt t="82773" x="5297488" y="4714875"/>
          <p14:tracePt t="82790" x="5303838" y="4714875"/>
          <p14:tracePt t="82806" x="5308600" y="4714875"/>
          <p14:tracePt t="82823" x="5314950" y="4714875"/>
          <p14:tracePt t="82840" x="5326063" y="4714875"/>
          <p14:tracePt t="82856" x="5337175" y="4714875"/>
          <p14:tracePt t="82873" x="5343525" y="4708525"/>
          <p14:tracePt t="82890" x="5360988" y="4708525"/>
          <p14:tracePt t="82906" x="5365750" y="4708525"/>
          <p14:tracePt t="82923" x="5378450" y="4708525"/>
          <p14:tracePt t="82940" x="5383213" y="4708525"/>
          <p14:tracePt t="82956" x="5389563" y="4708525"/>
          <p14:tracePt t="82973" x="5394325" y="4708525"/>
          <p14:tracePt t="82990" x="5407025" y="4708525"/>
          <p14:tracePt t="83006" x="5418138" y="4703763"/>
          <p14:tracePt t="83023" x="5435600" y="4703763"/>
          <p14:tracePt t="83040" x="5446713" y="4703763"/>
          <p14:tracePt t="83056" x="5464175" y="4697413"/>
          <p14:tracePt t="83073" x="5480050" y="4697413"/>
          <p14:tracePt t="83090" x="5492750" y="4697413"/>
          <p14:tracePt t="83106" x="5503863" y="4697413"/>
          <p14:tracePt t="83123" x="5514975" y="4692650"/>
          <p14:tracePt t="83140" x="5532438" y="4692650"/>
          <p14:tracePt t="83156" x="5543550" y="4692650"/>
          <p14:tracePt t="83156" x="5549900" y="4692650"/>
          <p14:tracePt t="83173" x="5561013" y="4692650"/>
          <p14:tracePt t="83190" x="5572125" y="4692650"/>
          <p14:tracePt t="83206" x="5589588" y="4692650"/>
          <p14:tracePt t="83223" x="5594350" y="4692650"/>
          <p14:tracePt t="83240" x="5607050" y="4692650"/>
          <p14:tracePt t="83256" x="5618163" y="4692650"/>
          <p14:tracePt t="83273" x="5622925" y="4686300"/>
          <p14:tracePt t="83290" x="5635625" y="4686300"/>
          <p14:tracePt t="83306" x="5640388" y="4686300"/>
          <p14:tracePt t="83323" x="5651500" y="4686300"/>
          <p14:tracePt t="83340" x="5657850" y="4686300"/>
          <p14:tracePt t="83356" x="5675313" y="4686300"/>
          <p14:tracePt t="83373" x="5703888" y="4679950"/>
          <p14:tracePt t="83390" x="5721350" y="4679950"/>
          <p14:tracePt t="83406" x="5749925" y="4679950"/>
          <p14:tracePt t="83423" x="5765800" y="4675188"/>
          <p14:tracePt t="83440" x="5800725" y="4668838"/>
          <p14:tracePt t="83456" x="5822950" y="4664075"/>
          <p14:tracePt t="83473" x="5846763" y="4664075"/>
          <p14:tracePt t="83490" x="5875338" y="4664075"/>
          <p14:tracePt t="83507" x="5897563" y="4657725"/>
          <p14:tracePt t="83523" x="5926138" y="4657725"/>
          <p14:tracePt t="83540" x="5943600" y="4651375"/>
          <p14:tracePt t="83556" x="5965825" y="4651375"/>
          <p14:tracePt t="83556" x="5972175" y="4651375"/>
          <p14:tracePt t="83573" x="5989638" y="4646613"/>
          <p14:tracePt t="83590" x="6000750" y="4646613"/>
          <p14:tracePt t="83606" x="6011863" y="4646613"/>
          <p14:tracePt t="83901" x="6018213" y="4646613"/>
          <p14:tracePt t="83923" x="6022975" y="4646613"/>
          <p14:tracePt t="83924" x="6035675" y="4646613"/>
          <p14:tracePt t="83939" x="6064250" y="4646613"/>
          <p14:tracePt t="83956" x="6086475" y="4640263"/>
          <p14:tracePt t="83973" x="6132513" y="4635500"/>
          <p14:tracePt t="83990" x="6154738" y="4635500"/>
          <p14:tracePt t="84007" x="6178550" y="4635500"/>
          <p14:tracePt t="84023" x="6207125" y="4635500"/>
          <p14:tracePt t="84039" x="6223000" y="4635500"/>
          <p14:tracePt t="84056" x="6246813" y="4635500"/>
          <p14:tracePt t="84073" x="6264275" y="4635500"/>
          <p14:tracePt t="84090" x="6292850" y="4635500"/>
          <p14:tracePt t="84106" x="6308725" y="4635500"/>
          <p14:tracePt t="84123" x="6337300" y="4635500"/>
          <p14:tracePt t="84140" x="6365875" y="4629150"/>
          <p14:tracePt t="84156" x="6394450" y="4622800"/>
          <p14:tracePt t="84173" x="6440488" y="4622800"/>
          <p14:tracePt t="84190" x="6469063" y="4618038"/>
          <p14:tracePt t="84206" x="6497638" y="4611688"/>
          <p14:tracePt t="84223" x="6515100" y="4611688"/>
          <p14:tracePt t="84239" x="6537325" y="4611688"/>
          <p14:tracePt t="84256" x="6550025" y="4611688"/>
          <p14:tracePt t="84273" x="6565900" y="4606925"/>
          <p14:tracePt t="84290" x="6578600" y="4606925"/>
          <p14:tracePt t="84306" x="6589713" y="4606925"/>
          <p14:tracePt t="84323" x="6594475" y="4600575"/>
          <p14:tracePt t="84340" x="6607175" y="4600575"/>
          <p14:tracePt t="84356" x="6623050" y="4600575"/>
          <p14:tracePt t="84373" x="6651625" y="4600575"/>
          <p14:tracePt t="84390" x="6675438" y="4600575"/>
          <p14:tracePt t="84406" x="6704013" y="4600575"/>
          <p14:tracePt t="84423" x="6737350" y="4594225"/>
          <p14:tracePt t="84439" x="6761163" y="4594225"/>
          <p14:tracePt t="84456" x="6783388" y="4589463"/>
          <p14:tracePt t="84473" x="6800850" y="4583113"/>
          <p14:tracePt t="84490" x="6823075" y="4583113"/>
          <p14:tracePt t="84506" x="6840538" y="4578350"/>
          <p14:tracePt t="84523" x="6858000" y="4578350"/>
          <p14:tracePt t="84540" x="6875463" y="4572000"/>
          <p14:tracePt t="84556" x="6886575" y="4572000"/>
          <p14:tracePt t="84573" x="6904038" y="4565650"/>
          <p14:tracePt t="84590" x="6908800" y="4565650"/>
          <p14:tracePt t="84606" x="6921500" y="4560888"/>
          <p14:tracePt t="84623" x="6932613" y="4560888"/>
          <p14:tracePt t="84639" x="6950075" y="4560888"/>
          <p14:tracePt t="84656" x="6972300" y="4560888"/>
          <p14:tracePt t="84673" x="6989763" y="4554538"/>
          <p14:tracePt t="84690" x="7011988" y="4554538"/>
          <p14:tracePt t="84706" x="7023100" y="4549775"/>
          <p14:tracePt t="84723" x="7035800" y="4549775"/>
          <p14:tracePt t="84789" x="7040563" y="4549775"/>
          <p14:tracePt t="84806" x="7046913" y="4549775"/>
          <p14:tracePt t="84813" x="7069138" y="4543425"/>
          <p14:tracePt t="84823" x="7104063" y="4537075"/>
          <p14:tracePt t="84839" x="7143750" y="4532313"/>
          <p14:tracePt t="84856" x="7165975" y="4532313"/>
          <p14:tracePt t="84873" x="7178675" y="4532313"/>
          <p14:tracePt t="84890" x="7183438" y="4532313"/>
          <p14:tracePt t="85021" x="7183438" y="4525963"/>
          <p14:tracePt t="88989" x="7178675" y="4525963"/>
          <p14:tracePt t="89013" x="7172325" y="4525963"/>
          <p14:tracePt t="89117" x="7165975" y="4525963"/>
          <p14:tracePt t="90213" x="7172325" y="4525963"/>
          <p14:tracePt t="91445" x="7165975" y="4525963"/>
          <p14:tracePt t="91461" x="7161213" y="4525963"/>
          <p14:tracePt t="91477" x="7154863" y="4525963"/>
          <p14:tracePt t="91493" x="7150100" y="4525963"/>
          <p14:tracePt t="91509" x="7143750" y="4525963"/>
          <p14:tracePt t="91522" x="7137400" y="4532313"/>
          <p14:tracePt t="91522" x="7126288" y="4532313"/>
          <p14:tracePt t="91539" x="7097713" y="4532313"/>
          <p14:tracePt t="91556" x="7064375" y="4532313"/>
          <p14:tracePt t="91572" x="6989763" y="4532313"/>
          <p14:tracePt t="91589" x="6921500" y="4532313"/>
          <p14:tracePt t="91606" x="6835775" y="4532313"/>
          <p14:tracePt t="91622" x="6732588" y="4532313"/>
          <p14:tracePt t="91639" x="6623050" y="4537075"/>
          <p14:tracePt t="91656" x="6503988" y="4537075"/>
          <p14:tracePt t="91672" x="6389688" y="4537075"/>
          <p14:tracePt t="91689" x="6269038" y="4549775"/>
          <p14:tracePt t="91706" x="6161088" y="4560888"/>
          <p14:tracePt t="91723" x="6040438" y="4572000"/>
          <p14:tracePt t="91739" x="5937250" y="4589463"/>
          <p14:tracePt t="91756" x="5835650" y="4600575"/>
          <p14:tracePt t="91772" x="5697538" y="4629150"/>
          <p14:tracePt t="91789" x="5611813" y="4646613"/>
          <p14:tracePt t="91806" x="5503863" y="4668838"/>
          <p14:tracePt t="91822" x="5407025" y="4697413"/>
          <p14:tracePt t="91839" x="5321300" y="4725988"/>
          <p14:tracePt t="91856" x="5229225" y="4749800"/>
          <p14:tracePt t="91872" x="5143500" y="4778375"/>
          <p14:tracePt t="91889" x="5051425" y="4822825"/>
          <p14:tracePt t="91906" x="4954588" y="4857750"/>
          <p14:tracePt t="91922" x="4868863" y="4892675"/>
          <p14:tracePt t="91939" x="4794250" y="4926013"/>
          <p14:tracePt t="91956" x="4721225" y="4960938"/>
          <p14:tracePt t="91972" x="4622800" y="4994275"/>
          <p14:tracePt t="91989" x="4554538" y="5035550"/>
          <p14:tracePt t="92006" x="4486275" y="5068888"/>
          <p14:tracePt t="92022" x="4422775" y="5114925"/>
          <p14:tracePt t="92039" x="4360863" y="5154613"/>
          <p14:tracePt t="92056" x="4297363" y="5200650"/>
          <p14:tracePt t="92072" x="4240213" y="5251450"/>
          <p14:tracePt t="92089" x="4178300" y="5308600"/>
          <p14:tracePt t="92106" x="4108450" y="5365750"/>
          <p14:tracePt t="92123" x="4040188" y="5435600"/>
          <p14:tracePt t="92139" x="3971925" y="5503863"/>
          <p14:tracePt t="92156" x="3914775" y="5578475"/>
          <p14:tracePt t="92172" x="3835400" y="5675313"/>
          <p14:tracePt t="92189" x="3806825" y="5737225"/>
          <p14:tracePt t="92206" x="3783013" y="5807075"/>
          <p14:tracePt t="92223" x="3771900" y="5864225"/>
          <p14:tracePt t="92239" x="3765550" y="5926138"/>
          <p14:tracePt t="92256" x="3765550" y="5983288"/>
          <p14:tracePt t="92272" x="3760788" y="6040438"/>
          <p14:tracePt t="92290" x="3760788" y="6080125"/>
          <p14:tracePt t="92307" x="3760788" y="6115050"/>
          <p14:tracePt t="92323" x="3771900" y="6132513"/>
          <p14:tracePt t="92340" x="3778250" y="6154738"/>
          <p14:tracePt t="92357" x="3783013" y="6172200"/>
          <p14:tracePt t="92373" x="3789363" y="6183313"/>
          <p14:tracePt t="92390" x="3789363" y="6189663"/>
          <p14:tracePt t="92470" x="3794125" y="6189663"/>
          <p14:tracePt t="92502" x="3800475" y="6189663"/>
          <p14:tracePt t="93902" x="3806825" y="6189663"/>
          <p14:tracePt t="94878" x="3806825" y="6183313"/>
          <p14:tracePt t="94881" x="3800475" y="6172200"/>
          <p14:tracePt t="94890" x="3760788" y="6108700"/>
          <p14:tracePt t="94906" x="3668713" y="5994400"/>
          <p14:tracePt t="94924" x="3514725" y="5835650"/>
          <p14:tracePt t="94940" x="3332163" y="5657850"/>
          <p14:tracePt t="94957" x="3132138" y="5486400"/>
          <p14:tracePt t="94973" x="2782888" y="5211763"/>
          <p14:tracePt t="94990" x="2554288" y="5051425"/>
          <p14:tracePt t="95006" x="2360613" y="4903788"/>
          <p14:tracePt t="95023" x="2206625" y="4811713"/>
          <p14:tracePt t="95040" x="2074863" y="4725988"/>
          <p14:tracePt t="95057" x="1965325" y="4668838"/>
          <p14:tracePt t="95073" x="1874838" y="4611688"/>
          <p14:tracePt t="95090" x="1789113" y="4560888"/>
          <p14:tracePt t="95106" x="1725613" y="4521200"/>
          <p14:tracePt t="95124" x="1668463" y="4492625"/>
          <p14:tracePt t="95140" x="1635125" y="4464050"/>
          <p14:tracePt t="95157" x="1593850" y="4440238"/>
          <p14:tracePt t="95157" x="1577975" y="4429125"/>
          <p14:tracePt t="95174" x="1554163" y="4411663"/>
          <p14:tracePt t="95190" x="1531938" y="4406900"/>
          <p14:tracePt t="95206" x="1514475" y="4394200"/>
          <p14:tracePt t="95223" x="1492250" y="4371975"/>
          <p14:tracePt t="95240" x="1468438" y="4349750"/>
          <p14:tracePt t="95257" x="1428750" y="4321175"/>
          <p14:tracePt t="95273" x="1393825" y="4292600"/>
          <p14:tracePt t="95290" x="1360488" y="4268788"/>
          <p14:tracePt t="95306" x="1325563" y="4246563"/>
          <p14:tracePt t="95323" x="1303338" y="4229100"/>
          <p14:tracePt t="95340" x="1263650" y="4206875"/>
          <p14:tracePt t="95357" x="1235075" y="4194175"/>
          <p14:tracePt t="95373" x="1189038" y="4178300"/>
          <p14:tracePt t="95390" x="1160463" y="4160838"/>
          <p14:tracePt t="95406" x="1136650" y="4154488"/>
          <p14:tracePt t="95423" x="1125538" y="4143375"/>
          <p14:tracePt t="95440" x="1103313" y="4132263"/>
          <p14:tracePt t="95457" x="1079500" y="4114800"/>
          <p14:tracePt t="95473" x="1057275" y="4097338"/>
          <p14:tracePt t="95490" x="1039813" y="4075113"/>
          <p14:tracePt t="95506" x="1022350" y="4057650"/>
          <p14:tracePt t="95523" x="1006475" y="4035425"/>
          <p14:tracePt t="95540" x="989013" y="4011613"/>
          <p14:tracePt t="95557" x="982663" y="4000500"/>
          <p14:tracePt t="95573" x="982663" y="3994150"/>
          <p14:tracePt t="95710" x="982663" y="3989388"/>
          <p14:tracePt t="95749" x="982663" y="3983038"/>
          <p14:tracePt t="95790" x="982663" y="3978275"/>
          <p14:tracePt t="95821" x="989013" y="3978275"/>
          <p14:tracePt t="95829" x="993775" y="3978275"/>
          <p14:tracePt t="95837" x="1000125" y="3971925"/>
          <p14:tracePt t="95840" x="1017588" y="3965575"/>
          <p14:tracePt t="95856" x="1046163" y="3965575"/>
          <p14:tracePt t="95873" x="1079500" y="3965575"/>
          <p14:tracePt t="95890" x="1125538" y="3965575"/>
          <p14:tracePt t="95906" x="1189038" y="3965575"/>
          <p14:tracePt t="95923" x="1250950" y="3965575"/>
          <p14:tracePt t="95940" x="1320800" y="3965575"/>
          <p14:tracePt t="95956" x="1382713" y="3971925"/>
          <p14:tracePt t="95973" x="1457325" y="3978275"/>
          <p14:tracePt t="95990" x="1520825" y="3978275"/>
          <p14:tracePt t="96006" x="1577975" y="3978275"/>
          <p14:tracePt t="96023" x="1646238" y="3978275"/>
          <p14:tracePt t="96040" x="1708150" y="3983038"/>
          <p14:tracePt t="96056" x="1760538" y="3983038"/>
          <p14:tracePt t="96073" x="1806575" y="3983038"/>
          <p14:tracePt t="96090" x="1863725" y="3989388"/>
          <p14:tracePt t="96106" x="1920875" y="3989388"/>
          <p14:tracePt t="96123" x="1989138" y="3989388"/>
          <p14:tracePt t="96140" x="2063750" y="3989388"/>
          <p14:tracePt t="96156" x="2125663" y="3994150"/>
          <p14:tracePt t="96173" x="2217738" y="4000500"/>
          <p14:tracePt t="96190" x="2286000" y="4006850"/>
          <p14:tracePt t="96206" x="2371725" y="4006850"/>
          <p14:tracePt t="96223" x="2451100" y="4011613"/>
          <p14:tracePt t="96240" x="2532063" y="4011613"/>
          <p14:tracePt t="96256" x="2611438" y="4017963"/>
          <p14:tracePt t="96273" x="2692400" y="4022725"/>
          <p14:tracePt t="96290" x="2771775" y="4022725"/>
          <p14:tracePt t="96306" x="2851150" y="4029075"/>
          <p14:tracePt t="96323" x="2921000" y="4029075"/>
          <p14:tracePt t="96340" x="2982913" y="4035425"/>
          <p14:tracePt t="96356" x="3057525" y="4040188"/>
          <p14:tracePt t="96373" x="3154363" y="4040188"/>
          <p14:tracePt t="96390" x="3228975" y="4040188"/>
          <p14:tracePt t="96406" x="3308350" y="4040188"/>
          <p14:tracePt t="96423" x="3394075" y="4046538"/>
          <p14:tracePt t="96440" x="3475038" y="4046538"/>
          <p14:tracePt t="96456" x="3549650" y="4046538"/>
          <p14:tracePt t="96473" x="3606800" y="4051300"/>
          <p14:tracePt t="96490" x="3640138" y="4051300"/>
          <p14:tracePt t="96507" x="3668713" y="4057650"/>
          <p14:tracePt t="96523" x="3697288" y="4064000"/>
          <p14:tracePt t="96540" x="3708400" y="4068763"/>
          <p14:tracePt t="96556" x="3721100" y="4068763"/>
          <p14:tracePt t="96797" x="3721100" y="4075113"/>
          <p14:tracePt t="96805" x="3736975" y="4086225"/>
          <p14:tracePt t="96828" x="3754438" y="4108450"/>
          <p14:tracePt t="96840" x="3789363" y="4137025"/>
          <p14:tracePt t="96856" x="3851275" y="4183063"/>
          <p14:tracePt t="96873" x="3943350" y="4222750"/>
          <p14:tracePt t="96889" x="4075113" y="4268788"/>
          <p14:tracePt t="96906" x="4251325" y="4308475"/>
          <p14:tracePt t="96923" x="4468813" y="4349750"/>
          <p14:tracePt t="96940" x="4703763" y="4394200"/>
          <p14:tracePt t="96956" x="4914900" y="4429125"/>
          <p14:tracePt t="96973" x="5092700" y="4451350"/>
          <p14:tracePt t="96990" x="5183188" y="4464050"/>
          <p14:tracePt t="97006" x="5235575" y="4468813"/>
          <p14:tracePt t="97023" x="5246688" y="4468813"/>
          <p14:tracePt t="97093" x="5240338" y="4475163"/>
          <p14:tracePt t="97101" x="5235575" y="4475163"/>
          <p14:tracePt t="97109" x="5235575" y="4479925"/>
          <p14:tracePt t="97125" x="5229225" y="4486275"/>
          <p14:tracePt t="97140" x="5218113" y="4497388"/>
          <p14:tracePt t="97156" x="5207000" y="4508500"/>
          <p14:tracePt t="97173" x="5172075" y="4525963"/>
          <p14:tracePt t="97189" x="5149850" y="4543425"/>
          <p14:tracePt t="97207" x="5137150" y="4560888"/>
          <p14:tracePt t="97223" x="5137150" y="4578350"/>
          <p14:tracePt t="97240" x="5137150" y="4583113"/>
          <p14:tracePt t="97256" x="5137150" y="4589463"/>
          <p14:tracePt t="97437" x="5143500" y="4589463"/>
          <p14:tracePt t="97441" x="5172075" y="4589463"/>
          <p14:tracePt t="97456" x="5211763" y="4583113"/>
          <p14:tracePt t="97473" x="5275263" y="4572000"/>
          <p14:tracePt t="97490" x="5354638" y="4560888"/>
          <p14:tracePt t="97506" x="5446713" y="4543425"/>
          <p14:tracePt t="97523" x="5549900" y="4532313"/>
          <p14:tracePt t="97539" x="5657850" y="4521200"/>
          <p14:tracePt t="97556" x="5761038" y="4514850"/>
          <p14:tracePt t="97573" x="5932488" y="4497388"/>
          <p14:tracePt t="97590" x="6046788" y="4492625"/>
          <p14:tracePt t="97606" x="6161088" y="4479925"/>
          <p14:tracePt t="97623" x="6275388" y="4468813"/>
          <p14:tracePt t="97639" x="6383338" y="4457700"/>
          <p14:tracePt t="97656" x="6503988" y="4446588"/>
          <p14:tracePt t="97673" x="6629400" y="4429125"/>
          <p14:tracePt t="97690" x="6750050" y="4406900"/>
          <p14:tracePt t="97706" x="6875463" y="4383088"/>
          <p14:tracePt t="97723" x="7000875" y="4360863"/>
          <p14:tracePt t="97739" x="7126288" y="4343400"/>
          <p14:tracePt t="97756" x="7246938" y="4337050"/>
          <p14:tracePt t="97773" x="7418388" y="4308475"/>
          <p14:tracePt t="97790" x="7515225" y="4297363"/>
          <p14:tracePt t="97806" x="7612063" y="4279900"/>
          <p14:tracePt t="97823" x="7693025" y="4264025"/>
          <p14:tracePt t="97839" x="7766050" y="4240213"/>
          <p14:tracePt t="97856" x="7840663" y="4222750"/>
          <p14:tracePt t="97873" x="7904163" y="4211638"/>
          <p14:tracePt t="97890" x="7961313" y="4206875"/>
          <p14:tracePt t="97906" x="7989888" y="4206875"/>
          <p14:tracePt t="97923" x="7994650" y="4206875"/>
          <p14:tracePt t="98013" x="8001000" y="4206875"/>
          <p14:tracePt t="98181" x="8001000" y="4200525"/>
          <p14:tracePt t="98453" x="7994650" y="4200525"/>
          <p14:tracePt t="98463" x="7994650" y="4206875"/>
          <p14:tracePt t="98477" x="7983538" y="4217988"/>
          <p14:tracePt t="98489" x="7961313" y="4246563"/>
          <p14:tracePt t="98506" x="7926388" y="4292600"/>
          <p14:tracePt t="98523" x="7875588" y="4389438"/>
          <p14:tracePt t="98539" x="7794625" y="4525963"/>
          <p14:tracePt t="98556" x="7658100" y="4721225"/>
          <p14:tracePt t="98573" x="7350125" y="5103813"/>
          <p14:tracePt t="98590" x="7064375" y="5354638"/>
          <p14:tracePt t="98606" x="6743700" y="5589588"/>
          <p14:tracePt t="98623" x="6378575" y="5761038"/>
          <p14:tracePt t="98640" x="5983288" y="5864225"/>
          <p14:tracePt t="98656" x="5668963" y="5926138"/>
          <p14:tracePt t="98673" x="5394325" y="5965825"/>
          <p14:tracePt t="98690" x="5160963" y="5994400"/>
          <p14:tracePt t="98706" x="4949825" y="5994400"/>
          <p14:tracePt t="98723" x="4772025" y="5983288"/>
          <p14:tracePt t="98739" x="4611688" y="5961063"/>
          <p14:tracePt t="98756" x="4479925" y="5932488"/>
          <p14:tracePt t="98773" x="4354513" y="5903913"/>
          <p14:tracePt t="98790" x="4308475" y="5892800"/>
          <p14:tracePt t="98806" x="4279900" y="5886450"/>
          <p14:tracePt t="98823" x="4264025" y="5875338"/>
          <p14:tracePt t="98839" x="4257675" y="5875338"/>
          <p14:tracePt t="98856" x="4251325" y="5868988"/>
          <p14:tracePt t="98873" x="4240213" y="5868988"/>
          <p14:tracePt t="98889" x="4235450" y="5868988"/>
          <p14:tracePt t="98906" x="4222750" y="5868988"/>
          <p14:tracePt t="98923" x="4194175" y="5886450"/>
          <p14:tracePt t="98939" x="4154488" y="5915025"/>
          <p14:tracePt t="98956" x="4103688" y="5961063"/>
          <p14:tracePt t="98973" x="3994150" y="6022975"/>
          <p14:tracePt t="98990" x="3943350" y="6064250"/>
          <p14:tracePt t="99006" x="3892550" y="6103938"/>
          <p14:tracePt t="99023" x="3851275" y="6126163"/>
          <p14:tracePt t="99039" x="3829050" y="6149975"/>
          <p14:tracePt t="99056" x="3800475" y="6165850"/>
          <p14:tracePt t="99073" x="3771900" y="6178550"/>
          <p14:tracePt t="99089" x="3754438" y="6189663"/>
          <p14:tracePt t="99106" x="3743325" y="6200775"/>
          <p14:tracePt t="99123" x="3736975" y="6211888"/>
          <p14:tracePt t="99139" x="3732213" y="6218238"/>
          <p14:tracePt t="99156" x="3732213" y="6229350"/>
          <p14:tracePt t="99173" x="3732213" y="6235700"/>
          <p14:tracePt t="99765" x="3725863" y="6235700"/>
          <p14:tracePt t="99789" x="3721100" y="6235700"/>
          <p14:tracePt t="99797" x="3714750" y="6240463"/>
          <p14:tracePt t="99806" x="3714750" y="6246813"/>
          <p14:tracePt t="99823" x="3708400" y="6246813"/>
          <p14:tracePt t="99885" x="3703638" y="6246813"/>
          <p14:tracePt t="99917" x="3697288" y="6246813"/>
          <p14:tracePt t="99933" x="3692525" y="6246813"/>
          <p14:tracePt t="99941" x="3686175" y="6246813"/>
          <p14:tracePt t="100197" x="3692525" y="6246813"/>
          <p14:tracePt t="100206" x="3697288" y="6246813"/>
          <p14:tracePt t="100221" x="3697288" y="6251575"/>
          <p14:tracePt t="100227" x="3703638" y="6251575"/>
          <p14:tracePt t="100757" x="3708400" y="6251575"/>
          <p14:tracePt t="101477" x="3714750" y="6251575"/>
          <p14:tracePt t="101480" x="3721100" y="6251575"/>
          <p14:tracePt t="101489" x="3754438" y="6251575"/>
          <p14:tracePt t="101506" x="3794125" y="6257925"/>
          <p14:tracePt t="101523" x="3835400" y="6257925"/>
          <p14:tracePt t="101539" x="3892550" y="6264275"/>
          <p14:tracePt t="101556" x="3932238" y="6264275"/>
          <p14:tracePt t="101572" x="4006850" y="6275388"/>
          <p14:tracePt t="101589" x="4051300" y="6280150"/>
          <p14:tracePt t="101606" x="4086225" y="6280150"/>
          <p14:tracePt t="101623" x="4121150" y="6286500"/>
          <p14:tracePt t="101639" x="4143375" y="6292850"/>
          <p14:tracePt t="101656" x="4171950" y="6292850"/>
          <p14:tracePt t="101673" x="4194175" y="6297613"/>
          <p14:tracePt t="101689" x="4211638" y="6297613"/>
          <p14:tracePt t="101706" x="4229100" y="6297613"/>
          <p14:tracePt t="101723" x="4235450" y="6297613"/>
          <p14:tracePt t="101739" x="4246563" y="6297613"/>
          <p14:tracePt t="101756" x="4257675" y="6297613"/>
          <p14:tracePt t="101772" x="4286250" y="6303963"/>
          <p14:tracePt t="101789" x="4303713" y="6303963"/>
          <p14:tracePt t="101806" x="4321175" y="6303963"/>
          <p14:tracePt t="101823" x="4325938" y="6303963"/>
          <p14:tracePt t="101839" x="4332288" y="6303963"/>
          <p14:tracePt t="101885" x="4337050" y="6303963"/>
          <p14:tracePt t="101901" x="4343400" y="6303963"/>
          <p14:tracePt t="101906" x="4349750" y="6303963"/>
          <p14:tracePt t="101923" x="4354513" y="6297613"/>
          <p14:tracePt t="101939" x="4360863" y="6297613"/>
          <p14:tracePt t="101973" x="4365625" y="6297613"/>
          <p14:tracePt t="101973" x="4371975" y="6292850"/>
          <p14:tracePt t="102245" x="4371975" y="6286500"/>
          <p14:tracePt t="103757" x="4394200" y="6286500"/>
          <p14:tracePt t="103757" x="4422775" y="6286500"/>
          <p14:tracePt t="103772" x="4537075" y="6286500"/>
          <p14:tracePt t="103789" x="4600575" y="6286500"/>
          <p14:tracePt t="103806" x="4646613" y="6286500"/>
          <p14:tracePt t="103822" x="4692650" y="6286500"/>
          <p14:tracePt t="103839" x="4725988" y="6292850"/>
          <p14:tracePt t="103856" x="4772025" y="6292850"/>
          <p14:tracePt t="103872" x="4811713" y="6292850"/>
          <p14:tracePt t="103889" x="4835525" y="6297613"/>
          <p14:tracePt t="103906" x="4851400" y="6297613"/>
          <p14:tracePt t="103922" x="4864100" y="6297613"/>
          <p14:tracePt t="104077" x="4868863" y="6297613"/>
          <p14:tracePt t="104125" x="4875213" y="6297613"/>
          <p14:tracePt t="104141" x="4879975" y="6297613"/>
          <p14:tracePt t="104165" x="4886325" y="6297613"/>
          <p14:tracePt t="104189" x="4897438" y="6297613"/>
          <p14:tracePt t="104189" x="4897438" y="6303963"/>
          <p14:tracePt t="104206" x="4903788" y="6303963"/>
          <p14:tracePt t="104222" x="4908550" y="6303963"/>
          <p14:tracePt t="104239" x="4921250" y="6303963"/>
          <p14:tracePt t="104277" x="4926013" y="6303963"/>
          <p14:tracePt t="108253" x="4921250" y="6303963"/>
          <p14:tracePt t="108277" x="4914900" y="6303963"/>
          <p14:tracePt t="108309" x="4908550" y="6303963"/>
          <p14:tracePt t="108357" x="4908550" y="6308725"/>
          <p14:tracePt t="108381" x="4903788" y="6308725"/>
          <p14:tracePt t="108445" x="4897438" y="6308725"/>
          <p14:tracePt t="108453" x="4892675" y="6308725"/>
          <p14:tracePt t="108469" x="4886325" y="6308725"/>
          <p14:tracePt t="108493" x="4879975" y="6308725"/>
          <p14:tracePt t="108505" x="4875213" y="6308725"/>
          <p14:tracePt t="108533" x="4868863" y="6308725"/>
          <p14:tracePt t="108557" x="4864100" y="6308725"/>
          <p14:tracePt t="108573" x="4857750" y="6308725"/>
          <p14:tracePt t="108575" x="4857750" y="6315075"/>
          <p14:tracePt t="108589" x="4846638" y="6315075"/>
          <p14:tracePt t="108629" x="4840288" y="6315075"/>
          <p14:tracePt t="108637" x="4835525" y="6315075"/>
          <p14:tracePt t="108655" x="4829175" y="6315075"/>
          <p14:tracePt t="108655" x="4822825" y="6315075"/>
          <p14:tracePt t="108672" x="4811713" y="6315075"/>
          <p14:tracePt t="108689" x="4794250" y="6315075"/>
          <p14:tracePt t="108705" x="4778375" y="6315075"/>
          <p14:tracePt t="108722" x="4765675" y="6315075"/>
          <p14:tracePt t="108739" x="4732338" y="6315075"/>
          <p14:tracePt t="108755" x="4692650" y="6315075"/>
          <p14:tracePt t="108772" x="4629150" y="6315075"/>
          <p14:tracePt t="108789" x="4578350" y="6315075"/>
          <p14:tracePt t="108805" x="4549775" y="6308725"/>
          <p14:tracePt t="108822" x="4521200" y="6308725"/>
          <p14:tracePt t="108839" x="4503738" y="6308725"/>
          <p14:tracePt t="108855" x="4486275" y="6308725"/>
          <p14:tracePt t="108872" x="4479925" y="6303963"/>
          <p14:tracePt t="108889" x="4475163" y="6303963"/>
          <p14:tracePt t="108905" x="4468813" y="6303963"/>
          <p14:tracePt t="108922" x="4464050" y="6303963"/>
          <p14:tracePt t="108939" x="4451350" y="6303963"/>
          <p14:tracePt t="108955" x="4440238" y="6303963"/>
          <p14:tracePt t="108972" x="4418013" y="6303963"/>
          <p14:tracePt t="108972" x="4406900" y="6303963"/>
          <p14:tracePt t="108989" x="4389438" y="6303963"/>
          <p14:tracePt t="109005" x="4365625" y="6303963"/>
          <p14:tracePt t="109022" x="4349750" y="6297613"/>
          <p14:tracePt t="109039" x="4325938" y="6297613"/>
          <p14:tracePt t="109055" x="4314825" y="6297613"/>
          <p14:tracePt t="109072" x="4303713" y="6297613"/>
          <p14:tracePt t="109089" x="4297363" y="6292850"/>
          <p14:tracePt t="109105" x="4286250" y="6292850"/>
          <p14:tracePt t="109122" x="4279900" y="6292850"/>
          <p14:tracePt t="109139" x="4275138" y="6292850"/>
          <p14:tracePt t="109155" x="4264025" y="6292850"/>
          <p14:tracePt t="109172" x="4257675" y="6286500"/>
          <p14:tracePt t="109189" x="4235450" y="6280150"/>
          <p14:tracePt t="109205" x="4222750" y="6275388"/>
          <p14:tracePt t="109222" x="4217988" y="6275388"/>
          <p14:tracePt t="109239" x="4206875" y="6275388"/>
          <p14:tracePt t="109255" x="4200525" y="6269038"/>
          <p14:tracePt t="109272" x="4194175" y="6269038"/>
          <p14:tracePt t="109289" x="4183063" y="6264275"/>
          <p14:tracePt t="109306" x="4178300" y="6264275"/>
          <p14:tracePt t="109322" x="4171950" y="6257925"/>
          <p14:tracePt t="109339" x="4165600" y="6251575"/>
          <p14:tracePt t="109355" x="4160838" y="6251575"/>
          <p14:tracePt t="109372" x="4149725" y="6246813"/>
          <p14:tracePt t="109389" x="4132263" y="6240463"/>
          <p14:tracePt t="109405" x="4121150" y="6235700"/>
          <p14:tracePt t="109422" x="4092575" y="6235700"/>
          <p14:tracePt t="109439" x="4068763" y="6229350"/>
          <p14:tracePt t="109455" x="4040188" y="6223000"/>
          <p14:tracePt t="109472" x="4017963" y="6218238"/>
          <p14:tracePt t="109489" x="3989388" y="6211888"/>
          <p14:tracePt t="109505" x="3960813" y="6211888"/>
          <p14:tracePt t="109522" x="3937000" y="6211888"/>
          <p14:tracePt t="109539" x="3903663" y="6200775"/>
          <p14:tracePt t="109555" x="3875088" y="6194425"/>
          <p14:tracePt t="109572" x="3846513" y="6194425"/>
          <p14:tracePt t="109589" x="3800475" y="6194425"/>
          <p14:tracePt t="109605" x="3783013" y="6194425"/>
          <p14:tracePt t="109622" x="3760788" y="6194425"/>
          <p14:tracePt t="109639" x="3749675" y="6194425"/>
          <p14:tracePt t="109655" x="3743325" y="6194425"/>
          <p14:tracePt t="109672" x="3736975" y="6194425"/>
          <p14:tracePt t="110030" x="3736975" y="6189663"/>
          <p14:tracePt t="110062" x="3743325" y="6189663"/>
          <p14:tracePt t="110086" x="3749675" y="6189663"/>
          <p14:tracePt t="110086" x="3749675" y="6183313"/>
          <p14:tracePt t="110106" x="3754438" y="6183313"/>
          <p14:tracePt t="110106" x="3765550" y="6183313"/>
          <p14:tracePt t="110123" x="3778250" y="6183313"/>
          <p14:tracePt t="110140" x="3800475" y="6183313"/>
          <p14:tracePt t="110156" x="3817938" y="6183313"/>
          <p14:tracePt t="110173" x="3846513" y="6178550"/>
          <p14:tracePt t="110189" x="3886200" y="6178550"/>
          <p14:tracePt t="110206" x="3914775" y="6172200"/>
          <p14:tracePt t="110223" x="3943350" y="6172200"/>
          <p14:tracePt t="110240" x="3971925" y="6172200"/>
          <p14:tracePt t="110256" x="4006850" y="6172200"/>
          <p14:tracePt t="110273" x="4040188" y="6172200"/>
          <p14:tracePt t="110290" x="4068763" y="6172200"/>
          <p14:tracePt t="110306" x="4103688" y="6172200"/>
          <p14:tracePt t="110323" x="4125913" y="6172200"/>
          <p14:tracePt t="110340" x="4154488" y="6172200"/>
          <p14:tracePt t="110356" x="4171950" y="6178550"/>
          <p14:tracePt t="110373" x="4183063" y="6178550"/>
          <p14:tracePt t="110389" x="4183063" y="6183313"/>
          <p14:tracePt t="110470" x="4183063" y="6189663"/>
          <p14:tracePt t="110478" x="4189413" y="6189663"/>
          <p14:tracePt t="110490" x="4194175" y="6194425"/>
          <p14:tracePt t="110506" x="4200525" y="6200775"/>
          <p14:tracePt t="110523" x="4206875" y="6207125"/>
          <p14:tracePt t="110539" x="4211638" y="6211888"/>
          <p14:tracePt t="110556" x="4217988" y="6211888"/>
          <p14:tracePt t="110573" x="4222750" y="6218238"/>
          <p14:tracePt t="110590" x="4229100" y="6218238"/>
          <p14:tracePt t="110606" x="4235450" y="6218238"/>
          <p14:tracePt t="110686" x="4240213" y="6218238"/>
          <p14:tracePt t="110742" x="4246563" y="6218238"/>
          <p14:tracePt t="111342" x="4240213" y="6218238"/>
          <p14:tracePt t="111348" x="4240213" y="6223000"/>
          <p14:tracePt t="111356" x="4222750" y="6229350"/>
          <p14:tracePt t="111373" x="4206875" y="6235700"/>
          <p14:tracePt t="111373" x="4194175" y="6246813"/>
          <p14:tracePt t="111390" x="4171950" y="6251575"/>
          <p14:tracePt t="111406" x="4137025" y="6264275"/>
          <p14:tracePt t="111423" x="4108450" y="6269038"/>
          <p14:tracePt t="111439" x="4068763" y="6275388"/>
          <p14:tracePt t="111456" x="4040188" y="6275388"/>
          <p14:tracePt t="111473" x="4017963" y="6280150"/>
          <p14:tracePt t="111490" x="3989388" y="6280150"/>
          <p14:tracePt t="111506" x="3960813" y="6280150"/>
          <p14:tracePt t="111523" x="3932238" y="6280150"/>
          <p14:tracePt t="111539" x="3908425" y="6280150"/>
          <p14:tracePt t="111556" x="3892550" y="6280150"/>
          <p14:tracePt t="111573" x="3886200" y="6280150"/>
          <p14:tracePt t="111590" x="3879850" y="6275388"/>
          <p14:tracePt t="111606" x="3879850" y="6269038"/>
          <p14:tracePt t="111623" x="3875088" y="6264275"/>
          <p14:tracePt t="111639" x="3868738" y="6257925"/>
          <p14:tracePt t="111656" x="3863975" y="6251575"/>
          <p14:tracePt t="111673" x="3863975" y="6240463"/>
          <p14:tracePt t="111690" x="3857625" y="6229350"/>
          <p14:tracePt t="111706" x="3851275" y="6218238"/>
          <p14:tracePt t="111723" x="3851275" y="6207125"/>
          <p14:tracePt t="111739" x="3851275" y="6194425"/>
          <p14:tracePt t="111756" x="3851275" y="6189663"/>
          <p14:tracePt t="111773" x="3851275" y="6178550"/>
          <p14:tracePt t="111773" x="3851275" y="6172200"/>
          <p14:tracePt t="111790" x="3851275" y="6161088"/>
          <p14:tracePt t="111806" x="3851275" y="6149975"/>
          <p14:tracePt t="111823" x="3857625" y="6137275"/>
          <p14:tracePt t="111839" x="3868738" y="6126163"/>
          <p14:tracePt t="111856" x="3879850" y="6115050"/>
          <p14:tracePt t="111873" x="3892550" y="6108700"/>
          <p14:tracePt t="111890" x="3903663" y="6103938"/>
          <p14:tracePt t="111906" x="3914775" y="6092825"/>
          <p14:tracePt t="111923" x="3932238" y="6092825"/>
          <p14:tracePt t="111939" x="3949700" y="6080125"/>
          <p14:tracePt t="111956" x="3965575" y="6075363"/>
          <p14:tracePt t="111973" x="3989388" y="6075363"/>
          <p14:tracePt t="111973" x="3994150" y="6075363"/>
          <p14:tracePt t="111990" x="4011613" y="6069013"/>
          <p14:tracePt t="112006" x="4035425" y="6069013"/>
          <p14:tracePt t="112023" x="4051300" y="6069013"/>
          <p14:tracePt t="112039" x="4075113" y="6069013"/>
          <p14:tracePt t="112056" x="4103688" y="6075363"/>
          <p14:tracePt t="112073" x="4132263" y="6086475"/>
          <p14:tracePt t="112089" x="4154488" y="6092825"/>
          <p14:tracePt t="112106" x="4183063" y="6103938"/>
          <p14:tracePt t="112123" x="4206875" y="6108700"/>
          <p14:tracePt t="112139" x="4222750" y="6115050"/>
          <p14:tracePt t="112156" x="4235450" y="6121400"/>
          <p14:tracePt t="112173" x="4240213" y="6126163"/>
          <p14:tracePt t="112189" x="4251325" y="6137275"/>
          <p14:tracePt t="112206" x="4257675" y="6149975"/>
          <p14:tracePt t="112223" x="4257675" y="6154738"/>
          <p14:tracePt t="112239" x="4268788" y="6165850"/>
          <p14:tracePt t="112256" x="4275138" y="6172200"/>
          <p14:tracePt t="112273" x="4275138" y="6178550"/>
          <p14:tracePt t="112289" x="4279900" y="6183313"/>
          <p14:tracePt t="112306" x="4279900" y="6194425"/>
          <p14:tracePt t="112349" x="4279900" y="6200775"/>
          <p14:tracePt t="113398" x="4292600" y="6211888"/>
          <p14:tracePt t="113413" x="4297363" y="6218238"/>
          <p14:tracePt t="113423" x="4303713" y="6223000"/>
          <p14:tracePt t="113423" x="4325938" y="6251575"/>
          <p14:tracePt t="113440" x="4343400" y="6275388"/>
          <p14:tracePt t="113456" x="4365625" y="6292850"/>
          <p14:tracePt t="113473" x="4389438" y="6308725"/>
          <p14:tracePt t="113489" x="4406900" y="6326188"/>
          <p14:tracePt t="113506" x="4435475" y="6343650"/>
          <p14:tracePt t="113523" x="4457700" y="6361113"/>
          <p14:tracePt t="113539" x="4479925" y="6365875"/>
          <p14:tracePt t="113556" x="4503738" y="6378575"/>
          <p14:tracePt t="113573" x="4525963" y="6383338"/>
          <p14:tracePt t="113589" x="4578350" y="6394450"/>
          <p14:tracePt t="113606" x="4611688" y="6394450"/>
          <p14:tracePt t="113623" x="4646613" y="6394450"/>
          <p14:tracePt t="113639" x="4686300" y="6394450"/>
          <p14:tracePt t="113656" x="4732338" y="6394450"/>
          <p14:tracePt t="113673" x="4772025" y="6394450"/>
          <p14:tracePt t="113689" x="4800600" y="6394450"/>
          <p14:tracePt t="113706" x="4829175" y="6383338"/>
          <p14:tracePt t="113723" x="4857750" y="6383338"/>
          <p14:tracePt t="113739" x="4879975" y="6372225"/>
          <p14:tracePt t="113756" x="4886325" y="6372225"/>
          <p14:tracePt t="113773" x="4897438" y="6365875"/>
          <p14:tracePt t="113789" x="4903788" y="6361113"/>
          <p14:tracePt t="113806" x="4908550" y="6354763"/>
          <p14:tracePt t="113823" x="4914900" y="6350000"/>
          <p14:tracePt t="113839" x="4921250" y="6337300"/>
          <p14:tracePt t="113856" x="4926013" y="6326188"/>
          <p14:tracePt t="113873" x="4932363" y="6315075"/>
          <p14:tracePt t="113889" x="4937125" y="6297613"/>
          <p14:tracePt t="113906" x="4937125" y="6280150"/>
          <p14:tracePt t="113923" x="4943475" y="6264275"/>
          <p14:tracePt t="113939" x="4943475" y="6246813"/>
          <p14:tracePt t="113956" x="4943475" y="6235700"/>
          <p14:tracePt t="113973" x="4943475" y="6229350"/>
          <p14:tracePt t="113989" x="4943475" y="6223000"/>
          <p14:tracePt t="114006" x="4943475" y="6218238"/>
          <p14:tracePt t="114053" x="4943475" y="6211888"/>
          <p14:tracePt t="114109" x="4943475" y="6207125"/>
          <p14:tracePt t="114165" x="4943475" y="6200775"/>
          <p14:tracePt t="114237" x="4943475" y="6194425"/>
          <p14:tracePt t="114301" x="4949825" y="6194425"/>
          <p14:tracePt t="118229" x="4954588" y="6194425"/>
          <p14:tracePt t="119573" x="4943475" y="6194425"/>
          <p14:tracePt t="119589" x="4886325" y="6165850"/>
          <p14:tracePt t="119589" x="4721225" y="6092825"/>
          <p14:tracePt t="119606" x="4486275" y="6000750"/>
          <p14:tracePt t="119622" x="4264025" y="5903913"/>
          <p14:tracePt t="119639" x="4011613" y="5811838"/>
          <p14:tracePt t="119655" x="3732213" y="5703888"/>
          <p14:tracePt t="119672" x="3422650" y="5589588"/>
          <p14:tracePt t="119689" x="3114675" y="5475288"/>
          <p14:tracePt t="119706" x="2851150" y="5378450"/>
          <p14:tracePt t="119722" x="2651125" y="5308600"/>
          <p14:tracePt t="119739" x="2520950" y="5251450"/>
          <p14:tracePt t="119755" x="2428875" y="5207000"/>
          <p14:tracePt t="119772" x="2371725" y="5178425"/>
          <p14:tracePt t="119789" x="2308225" y="5143500"/>
          <p14:tracePt t="119806" x="2279650" y="5126038"/>
          <p14:tracePt t="119822" x="2257425" y="5114925"/>
          <p14:tracePt t="119839" x="2235200" y="5097463"/>
          <p14:tracePt t="119855" x="2211388" y="5080000"/>
          <p14:tracePt t="119872" x="2165350" y="5040313"/>
          <p14:tracePt t="119889" x="2103438" y="4965700"/>
          <p14:tracePt t="119906" x="2028825" y="4875213"/>
          <p14:tracePt t="119922" x="1943100" y="4765675"/>
          <p14:tracePt t="119939" x="1879600" y="4664075"/>
          <p14:tracePt t="119955" x="1817688" y="4554538"/>
          <p14:tracePt t="119972" x="1760538" y="4464050"/>
          <p14:tracePt t="119989" x="1685925" y="4337050"/>
          <p14:tracePt t="120006" x="1646238" y="4275138"/>
          <p14:tracePt t="120023" x="1611313" y="4229100"/>
          <p14:tracePt t="120039" x="1582738" y="4200525"/>
          <p14:tracePt t="120055" x="1554163" y="4178300"/>
          <p14:tracePt t="120072" x="1520825" y="4154488"/>
          <p14:tracePt t="120089" x="1474788" y="4137025"/>
          <p14:tracePt t="120105" x="1435100" y="4114800"/>
          <p14:tracePt t="120122" x="1393825" y="4103688"/>
          <p14:tracePt t="120139" x="1371600" y="4092575"/>
          <p14:tracePt t="120156" x="1343025" y="4075113"/>
          <p14:tracePt t="120172" x="1320800" y="4064000"/>
          <p14:tracePt t="120189" x="1274763" y="4040188"/>
          <p14:tracePt t="120206" x="1246188" y="4035425"/>
          <p14:tracePt t="120222" x="1228725" y="4022725"/>
          <p14:tracePt t="120239" x="1206500" y="4017963"/>
          <p14:tracePt t="120255" x="1189038" y="4006850"/>
          <p14:tracePt t="120272" x="1165225" y="4006850"/>
          <p14:tracePt t="120289" x="1149350" y="4000500"/>
          <p14:tracePt t="120306" x="1131888" y="3994150"/>
          <p14:tracePt t="120322" x="1108075" y="3989388"/>
          <p14:tracePt t="120339" x="1096963" y="3989388"/>
          <p14:tracePt t="120355" x="1092200" y="3989388"/>
          <p14:tracePt t="120372" x="1079500" y="3989388"/>
          <p14:tracePt t="120389" x="1068388" y="3983038"/>
          <p14:tracePt t="120405" x="1057275" y="3983038"/>
          <p14:tracePt t="120422" x="1050925" y="3983038"/>
          <p14:tracePt t="120589" x="1057275" y="3983038"/>
          <p14:tracePt t="120597" x="1057275" y="3978275"/>
          <p14:tracePt t="120606" x="1068388" y="3978275"/>
          <p14:tracePt t="120622" x="1085850" y="3978275"/>
          <p14:tracePt t="120639" x="1125538" y="3971925"/>
          <p14:tracePt t="120656" x="1171575" y="3971925"/>
          <p14:tracePt t="120672" x="1235075" y="3971925"/>
          <p14:tracePt t="120689" x="1279525" y="3971925"/>
          <p14:tracePt t="120705" x="1314450" y="3965575"/>
          <p14:tracePt t="120722" x="1349375" y="3965575"/>
          <p14:tracePt t="120739" x="1377950" y="3965575"/>
          <p14:tracePt t="120755" x="1406525" y="3965575"/>
          <p14:tracePt t="120772" x="1457325" y="3965575"/>
          <p14:tracePt t="120789" x="1492250" y="3965575"/>
          <p14:tracePt t="120806" x="1520825" y="3971925"/>
          <p14:tracePt t="120822" x="1549400" y="3971925"/>
          <p14:tracePt t="120839" x="1589088" y="3971925"/>
          <p14:tracePt t="120856" x="1622425" y="3971925"/>
          <p14:tracePt t="120872" x="1663700" y="3971925"/>
          <p14:tracePt t="120889" x="1703388" y="3971925"/>
          <p14:tracePt t="120905" x="1743075" y="3971925"/>
          <p14:tracePt t="120922" x="1782763" y="3971925"/>
          <p14:tracePt t="120939" x="1828800" y="3978275"/>
          <p14:tracePt t="120955" x="1863725" y="3983038"/>
          <p14:tracePt t="120972" x="1903413" y="3983038"/>
          <p14:tracePt t="120989" x="1965325" y="3983038"/>
          <p14:tracePt t="121005" x="1993900" y="3994150"/>
          <p14:tracePt t="121022" x="2028825" y="3994150"/>
          <p14:tracePt t="121039" x="2063750" y="4006850"/>
          <p14:tracePt t="121056" x="2097088" y="4006850"/>
          <p14:tracePt t="121072" x="2125663" y="4006850"/>
          <p14:tracePt t="121089" x="2154238" y="4006850"/>
          <p14:tracePt t="121105" x="2182813" y="4011613"/>
          <p14:tracePt t="121122" x="2206625" y="4011613"/>
          <p14:tracePt t="121139" x="2228850" y="4017963"/>
          <p14:tracePt t="121155" x="2257425" y="4017963"/>
          <p14:tracePt t="121172" x="2286000" y="4017963"/>
          <p14:tracePt t="121172" x="2303463" y="4022725"/>
          <p14:tracePt t="121189" x="2336800" y="4022725"/>
          <p14:tracePt t="121206" x="2365375" y="4022725"/>
          <p14:tracePt t="121222" x="2400300" y="4022725"/>
          <p14:tracePt t="121239" x="2435225" y="4029075"/>
          <p14:tracePt t="121256" x="2468563" y="4029075"/>
          <p14:tracePt t="121272" x="2514600" y="4029075"/>
          <p14:tracePt t="121289" x="2560638" y="4029075"/>
          <p14:tracePt t="121306" x="2600325" y="4029075"/>
          <p14:tracePt t="121322" x="2646363" y="4029075"/>
          <p14:tracePt t="121339" x="2686050" y="4035425"/>
          <p14:tracePt t="121355" x="2720975" y="4035425"/>
          <p14:tracePt t="121372" x="2771775" y="4040188"/>
          <p14:tracePt t="121390" x="2800350" y="4040188"/>
          <p14:tracePt t="121406" x="2835275" y="4046538"/>
          <p14:tracePt t="121422" x="2863850" y="4051300"/>
          <p14:tracePt t="121439" x="2886075" y="4057650"/>
          <p14:tracePt t="121455" x="2908300" y="4057650"/>
          <p14:tracePt t="121472" x="2925763" y="4057650"/>
          <p14:tracePt t="121489" x="2932113" y="4057650"/>
          <p14:tracePt t="121506" x="2943225" y="4057650"/>
          <p14:tracePt t="121522" x="2954338" y="4057650"/>
          <p14:tracePt t="121539" x="2965450" y="4057650"/>
          <p14:tracePt t="121556" x="2971800" y="4057650"/>
          <p14:tracePt t="121572" x="2978150" y="4057650"/>
          <p14:tracePt t="121589" x="2982913" y="4057650"/>
          <p14:tracePt t="121653" x="2989263" y="4057650"/>
          <p14:tracePt t="121669" x="2994025" y="4057650"/>
          <p14:tracePt t="121676" x="3000375" y="4057650"/>
          <p14:tracePt t="121689" x="3000375" y="4064000"/>
          <p14:tracePt t="121705" x="3006725" y="4064000"/>
          <p14:tracePt t="121722" x="3017838" y="4064000"/>
          <p14:tracePt t="121739" x="3017838" y="4068763"/>
          <p14:tracePt t="121755" x="3022600" y="4068763"/>
          <p14:tracePt t="121973" x="3028950" y="4068763"/>
          <p14:tracePt t="121973" x="3028950" y="4075113"/>
          <p14:tracePt t="121989" x="3035300" y="4075113"/>
          <p14:tracePt t="122005" x="3040063" y="4075113"/>
          <p14:tracePt t="122022" x="3046413" y="4075113"/>
          <p14:tracePt t="122039" x="3051175" y="4079875"/>
          <p14:tracePt t="122055" x="3057525" y="4079875"/>
          <p14:tracePt t="122073" x="3063875" y="4079875"/>
          <p14:tracePt t="122089" x="3068638" y="4079875"/>
          <p14:tracePt t="122105" x="3074988" y="4079875"/>
          <p14:tracePt t="122122" x="3079750" y="4079875"/>
          <p14:tracePt t="122139" x="3086100" y="4079875"/>
          <p14:tracePt t="122155" x="3097213" y="4079875"/>
          <p14:tracePt t="122172" x="3103563" y="4079875"/>
          <p14:tracePt t="122189" x="3125788" y="4086225"/>
          <p14:tracePt t="122205" x="3132138" y="4086225"/>
          <p14:tracePt t="122222" x="3143250" y="4086225"/>
          <p14:tracePt t="122239" x="3149600" y="4086225"/>
          <p14:tracePt t="122255" x="3160713" y="4086225"/>
          <p14:tracePt t="122272" x="3165475" y="4086225"/>
          <p14:tracePt t="122289" x="3171825" y="4086225"/>
          <p14:tracePt t="122305" x="3178175" y="4086225"/>
          <p14:tracePt t="122322" x="3182938" y="4086225"/>
          <p14:tracePt t="122339" x="3194050" y="4086225"/>
          <p14:tracePt t="122355" x="3200400" y="4086225"/>
          <p14:tracePt t="122372" x="3206750" y="4086225"/>
          <p14:tracePt t="122389" x="3222625" y="4086225"/>
          <p14:tracePt t="122405" x="3228975" y="4086225"/>
          <p14:tracePt t="122422" x="3240088" y="4086225"/>
          <p14:tracePt t="122461" x="3246438" y="4086225"/>
          <p14:tracePt t="122477" x="3251200" y="4086225"/>
          <p14:tracePt t="122489" x="3257550" y="4086225"/>
          <p14:tracePt t="122525" x="3263900" y="4086225"/>
          <p14:tracePt t="122565" x="3268663" y="4086225"/>
          <p14:tracePt t="122581" x="3275013" y="4086225"/>
          <p14:tracePt t="122593" x="3279775" y="4086225"/>
          <p14:tracePt t="122637" x="3286125" y="4086225"/>
          <p14:tracePt t="122653" x="3292475" y="4086225"/>
          <p14:tracePt t="122666" x="3297238" y="4086225"/>
          <p14:tracePt t="122693" x="3303588" y="4086225"/>
          <p14:tracePt t="122853" x="3303588" y="4079875"/>
          <p14:tracePt t="123109" x="3308350" y="4079875"/>
          <p14:tracePt t="123125" x="3314700" y="4079875"/>
          <p14:tracePt t="123141" x="3321050" y="4079875"/>
          <p14:tracePt t="123157" x="3321050" y="4086225"/>
          <p14:tracePt t="123161" x="3325813" y="4086225"/>
          <p14:tracePt t="123172" x="3332163" y="4086225"/>
          <p14:tracePt t="123189" x="3336925" y="4086225"/>
          <p14:tracePt t="123205" x="3343275" y="4086225"/>
          <p14:tracePt t="123222" x="3349625" y="4086225"/>
          <p14:tracePt t="123239" x="3354388" y="4086225"/>
          <p14:tracePt t="123255" x="3360738" y="4086225"/>
          <p14:tracePt t="123272" x="3365500" y="4086225"/>
          <p14:tracePt t="123289" x="3365500" y="4092575"/>
          <p14:tracePt t="123509" x="3371850" y="4092575"/>
          <p14:tracePt t="124453" x="3378200" y="4092575"/>
          <p14:tracePt t="124485" x="3382963" y="4092575"/>
          <p14:tracePt t="124505" x="3382963" y="4097338"/>
          <p14:tracePt t="124509" x="3389313" y="4097338"/>
          <p14:tracePt t="124522" x="3394075" y="4097338"/>
          <p14:tracePt t="124538" x="3400425" y="4097338"/>
          <p14:tracePt t="124597" x="3406775" y="4097338"/>
          <p14:tracePt t="127158" x="0" y="0"/>
        </p14:tracePtLst>
      </p14:laserTrace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CRT</a:t>
            </a:r>
          </a:p>
        </p:txBody>
      </p:sp>
      <p:pic>
        <p:nvPicPr>
          <p:cNvPr id="8196" name="Picture 4" descr="C:\Users\d3p313\AppData\Local\Microsoft\Windows\Temporary Internet Files\Content.IE5\E10MH2GK\MC900048652[1].wmf"/>
          <p:cNvPicPr>
            <a:picLocks noChangeAspect="1" noChangeArrowheads="1"/>
          </p:cNvPicPr>
          <p:nvPr/>
        </p:nvPicPr>
        <p:blipFill>
          <a:blip r:embed="rId4" cstate="print"/>
          <a:srcRect/>
          <a:stretch>
            <a:fillRect/>
          </a:stretch>
        </p:blipFill>
        <p:spPr bwMode="auto">
          <a:xfrm>
            <a:off x="7408469" y="0"/>
            <a:ext cx="1735531" cy="1787652"/>
          </a:xfrm>
          <a:prstGeom prst="rect">
            <a:avLst/>
          </a:prstGeom>
          <a:noFill/>
        </p:spPr>
      </p:pic>
      <p:pic>
        <p:nvPicPr>
          <p:cNvPr id="8197" name="Picture 5"/>
          <p:cNvPicPr>
            <a:picLocks noGrp="1" noChangeAspect="1" noChangeArrowheads="1"/>
          </p:cNvPicPr>
          <p:nvPr>
            <p:ph sz="half" idx="1"/>
          </p:nvPr>
        </p:nvPicPr>
        <p:blipFill>
          <a:blip r:embed="rId5" cstate="print"/>
          <a:srcRect/>
          <a:stretch>
            <a:fillRect/>
          </a:stretch>
        </p:blipFill>
        <p:spPr bwMode="auto">
          <a:xfrm>
            <a:off x="457200" y="2560776"/>
            <a:ext cx="4038600" cy="2604811"/>
          </a:xfrm>
          <a:prstGeom prst="rect">
            <a:avLst/>
          </a:prstGeom>
          <a:noFill/>
          <a:ln w="9525">
            <a:noFill/>
            <a:miter lim="800000"/>
            <a:headEnd/>
            <a:tailEnd/>
          </a:ln>
          <a:effectLst/>
        </p:spPr>
      </p:pic>
      <p:pic>
        <p:nvPicPr>
          <p:cNvPr id="8198" name="Picture 6"/>
          <p:cNvPicPr>
            <a:picLocks noGrp="1" noChangeAspect="1" noChangeArrowheads="1"/>
          </p:cNvPicPr>
          <p:nvPr>
            <p:ph sz="half" idx="2"/>
          </p:nvPr>
        </p:nvPicPr>
        <p:blipFill>
          <a:blip r:embed="rId6" cstate="print"/>
          <a:srcRect/>
          <a:stretch>
            <a:fillRect/>
          </a:stretch>
        </p:blipFill>
        <p:spPr bwMode="auto">
          <a:xfrm>
            <a:off x="4648200" y="2635447"/>
            <a:ext cx="4038600" cy="2455469"/>
          </a:xfrm>
          <a:prstGeom prst="rect">
            <a:avLst/>
          </a:prstGeom>
          <a:noFill/>
          <a:ln w="9525">
            <a:noFill/>
            <a:miter lim="800000"/>
            <a:headEnd/>
            <a:tailEnd/>
          </a:ln>
          <a:effectLst/>
        </p:spPr>
      </p:pic>
      <p:pic>
        <p:nvPicPr>
          <p:cNvPr id="8200" name="Picture 8"/>
          <p:cNvPicPr>
            <a:picLocks noChangeAspect="1" noChangeArrowheads="1"/>
          </p:cNvPicPr>
          <p:nvPr/>
        </p:nvPicPr>
        <p:blipFill>
          <a:blip r:embed="rId7" cstate="print"/>
          <a:srcRect/>
          <a:stretch>
            <a:fillRect/>
          </a:stretch>
        </p:blipFill>
        <p:spPr bwMode="auto">
          <a:xfrm>
            <a:off x="2038350" y="5715000"/>
            <a:ext cx="5067300" cy="581025"/>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lstStyle/>
          <a:p>
            <a:fld id="{B6F15528-21DE-4FAA-801E-634DDDAF4B2B}" type="slidenum">
              <a:rPr lang="en-US" smtClean="0"/>
              <a:pPr/>
              <a:t>44</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519"/>
    </mc:Choice>
    <mc:Fallback xmlns="">
      <p:transition spd="slow" advTm="50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4265" x="1108075" y="4864100"/>
          <p14:tracePt t="14480" x="1103313" y="4864100"/>
          <p14:tracePt t="14512" x="1096963" y="4864100"/>
          <p14:tracePt t="14536" x="1092200" y="4864100"/>
          <p14:tracePt t="14960" x="1096963" y="4864100"/>
          <p14:tracePt t="14970" x="1103313" y="4864100"/>
          <p14:tracePt t="14971" x="1125538" y="4864100"/>
          <p14:tracePt t="14987" x="1160463" y="4864100"/>
          <p14:tracePt t="15003" x="1222375" y="4864100"/>
          <p14:tracePt t="15020" x="1320800" y="4864100"/>
          <p14:tracePt t="15037" x="1417638" y="4864100"/>
          <p14:tracePt t="15053" x="1525588" y="4864100"/>
          <p14:tracePt t="15070" x="1639888" y="4864100"/>
          <p14:tracePt t="15087" x="1743075" y="4868863"/>
          <p14:tracePt t="15087" x="1793875" y="4868863"/>
          <p14:tracePt t="15104" x="1903413" y="4875213"/>
          <p14:tracePt t="15120" x="2017713" y="4879975"/>
          <p14:tracePt t="15138" x="2114550" y="4892675"/>
          <p14:tracePt t="15154" x="2228850" y="4892675"/>
          <p14:tracePt t="15171" x="2320925" y="4892675"/>
          <p14:tracePt t="15188" x="2411413" y="4892675"/>
          <p14:tracePt t="15205" x="2508250" y="4892675"/>
          <p14:tracePt t="15221" x="2611438" y="4879975"/>
          <p14:tracePt t="15238" x="2720975" y="4868863"/>
          <p14:tracePt t="15254" x="2840038" y="4857750"/>
          <p14:tracePt t="15271" x="2949575" y="4846638"/>
          <p14:tracePt t="15288" x="3063875" y="4835525"/>
          <p14:tracePt t="15288" x="3125788" y="4829175"/>
          <p14:tracePt t="15305" x="3228975" y="4822825"/>
          <p14:tracePt t="15321" x="3325813" y="4818063"/>
          <p14:tracePt t="15338" x="3422650" y="4811713"/>
          <p14:tracePt t="15354" x="3479800" y="4806950"/>
          <p14:tracePt t="15371" x="3521075" y="4806950"/>
          <p14:tracePt t="15388" x="3549650" y="4800600"/>
          <p14:tracePt t="15405" x="3554413" y="4800600"/>
          <p14:tracePt t="16833" x="3554413" y="4794250"/>
          <p14:tracePt t="16937" x="3554413" y="4789488"/>
          <p14:tracePt t="16945" x="3543300" y="4783138"/>
          <p14:tracePt t="16954" x="3525838" y="4772025"/>
          <p14:tracePt t="16971" x="3492500" y="4737100"/>
          <p14:tracePt t="16988" x="3440113" y="4697413"/>
          <p14:tracePt t="17004" x="3378200" y="4646613"/>
          <p14:tracePt t="17021" x="3303588" y="4589463"/>
          <p14:tracePt t="17038" x="3206750" y="4537075"/>
          <p14:tracePt t="17054" x="3103563" y="4479925"/>
          <p14:tracePt t="17071" x="2994025" y="4429125"/>
          <p14:tracePt t="17088" x="2879725" y="4378325"/>
          <p14:tracePt t="17104" x="2708275" y="4303713"/>
          <p14:tracePt t="17121" x="2593975" y="4251325"/>
          <p14:tracePt t="17138" x="2486025" y="4206875"/>
          <p14:tracePt t="17155" x="2389188" y="4171950"/>
          <p14:tracePt t="17171" x="2320925" y="4143375"/>
          <p14:tracePt t="17188" x="2268538" y="4114800"/>
          <p14:tracePt t="17204" x="2217738" y="4086225"/>
          <p14:tracePt t="17221" x="2165350" y="4057650"/>
          <p14:tracePt t="17238" x="2108200" y="4022725"/>
          <p14:tracePt t="17254" x="2057400" y="3989388"/>
          <p14:tracePt t="17271" x="2011363" y="3965575"/>
          <p14:tracePt t="17288" x="1954213" y="3937000"/>
          <p14:tracePt t="17304" x="1879600" y="3897313"/>
          <p14:tracePt t="17321" x="1828800" y="3868738"/>
          <p14:tracePt t="17338" x="1782763" y="3840163"/>
          <p14:tracePt t="17354" x="1743075" y="3829050"/>
          <p14:tracePt t="17371" x="1697038" y="3806825"/>
          <p14:tracePt t="17388" x="1663700" y="3794125"/>
          <p14:tracePt t="17404" x="1622425" y="3778250"/>
          <p14:tracePt t="17421" x="1593850" y="3765550"/>
          <p14:tracePt t="17438" x="1565275" y="3760788"/>
          <p14:tracePt t="17455" x="1543050" y="3754438"/>
          <p14:tracePt t="17471" x="1514475" y="3749675"/>
          <p14:tracePt t="17488" x="1492250" y="3743325"/>
          <p14:tracePt t="17504" x="1450975" y="3736975"/>
          <p14:tracePt t="17521" x="1428750" y="3732213"/>
          <p14:tracePt t="17538" x="1400175" y="3725863"/>
          <p14:tracePt t="17554" x="1382713" y="3714750"/>
          <p14:tracePt t="17571" x="1360488" y="3708400"/>
          <p14:tracePt t="17588" x="1349375" y="3697288"/>
          <p14:tracePt t="17604" x="1331913" y="3697288"/>
          <p14:tracePt t="17621" x="1320800" y="3686175"/>
          <p14:tracePt t="17638" x="1308100" y="3686175"/>
          <p14:tracePt t="17655" x="1285875" y="3686175"/>
          <p14:tracePt t="17671" x="1263650" y="3686175"/>
          <p14:tracePt t="17688" x="1235075" y="3686175"/>
          <p14:tracePt t="17704" x="1206500" y="3686175"/>
          <p14:tracePt t="17721" x="1189038" y="3686175"/>
          <p14:tracePt t="17738" x="1177925" y="3686175"/>
          <p14:tracePt t="17755" x="1171575" y="3686175"/>
          <p14:tracePt t="17771" x="1165225" y="3692525"/>
          <p14:tracePt t="17788" x="1160463" y="3692525"/>
          <p14:tracePt t="17865" x="1154113" y="3692525"/>
          <p14:tracePt t="17873" x="1149350" y="3692525"/>
          <p14:tracePt t="18136" x="1154113" y="3692525"/>
          <p14:tracePt t="18409" x="1160463" y="3692525"/>
          <p14:tracePt t="18448" x="1165225" y="3692525"/>
          <p14:tracePt t="18465" x="1171575" y="3692525"/>
          <p14:tracePt t="18488" x="1177925" y="3692525"/>
          <p14:tracePt t="18504" x="1182688" y="3692525"/>
          <p14:tracePt t="18505" x="1189038" y="3692525"/>
          <p14:tracePt t="18521" x="1193800" y="3692525"/>
          <p14:tracePt t="18538" x="1206500" y="3692525"/>
          <p14:tracePt t="18554" x="1217613" y="3692525"/>
          <p14:tracePt t="18571" x="1222375" y="3692525"/>
          <p14:tracePt t="18588" x="1228725" y="3692525"/>
          <p14:tracePt t="18604" x="1235075" y="3692525"/>
          <p14:tracePt t="18673" x="1239838" y="3692525"/>
          <p14:tracePt t="18705" x="1246188" y="3692525"/>
          <p14:tracePt t="18721" x="1250950" y="3692525"/>
          <p14:tracePt t="18726" x="1257300" y="3692525"/>
          <p14:tracePt t="18738" x="1263650" y="3692525"/>
          <p14:tracePt t="18754" x="1268413" y="3692525"/>
          <p14:tracePt t="18771" x="1274763" y="3692525"/>
          <p14:tracePt t="18788" x="1279525" y="3692525"/>
          <p14:tracePt t="18805" x="1292225" y="3692525"/>
          <p14:tracePt t="18821" x="1296988" y="3692525"/>
          <p14:tracePt t="18838" x="1308100" y="3692525"/>
          <p14:tracePt t="18854" x="1314450" y="3692525"/>
          <p14:tracePt t="18871" x="1320800" y="3692525"/>
          <p14:tracePt t="18887" x="1331913" y="3692525"/>
          <p14:tracePt t="18904" x="1336675" y="3686175"/>
          <p14:tracePt t="18921" x="1343025" y="3686175"/>
          <p14:tracePt t="18938" x="1349375" y="3686175"/>
          <p14:tracePt t="18954" x="1354138" y="3686175"/>
          <p14:tracePt t="18971" x="1360488" y="3686175"/>
          <p14:tracePt t="18988" x="1365250" y="3686175"/>
          <p14:tracePt t="19033" x="1371600" y="3686175"/>
          <p14:tracePt t="19065" x="1377950" y="3686175"/>
          <p14:tracePt t="19072" x="1382713" y="3686175"/>
          <p14:tracePt t="19096" x="1389063" y="3686175"/>
          <p14:tracePt t="19112" x="1393825" y="3686175"/>
          <p14:tracePt t="19216" x="1400175" y="3686175"/>
          <p14:tracePt t="19224" x="1406525" y="3679825"/>
          <p14:tracePt t="19238" x="1411288" y="3679825"/>
          <p14:tracePt t="19254" x="1422400" y="3679825"/>
          <p14:tracePt t="19271" x="1428750" y="3679825"/>
          <p14:tracePt t="19288" x="1446213" y="3679825"/>
          <p14:tracePt t="19304" x="1474788" y="3679825"/>
          <p14:tracePt t="19321" x="1492250" y="3679825"/>
          <p14:tracePt t="19338" x="1508125" y="3679825"/>
          <p14:tracePt t="19354" x="1531938" y="3679825"/>
          <p14:tracePt t="19371" x="1543050" y="3675063"/>
          <p14:tracePt t="19388" x="1565275" y="3675063"/>
          <p14:tracePt t="19404" x="1577975" y="3675063"/>
          <p14:tracePt t="19421" x="1582738" y="3675063"/>
          <p14:tracePt t="19438" x="1593850" y="3675063"/>
          <p14:tracePt t="19454" x="1600200" y="3675063"/>
          <p14:tracePt t="19471" x="1606550" y="3675063"/>
          <p14:tracePt t="19488" x="1606550" y="3668713"/>
          <p14:tracePt t="19504" x="1622425" y="3668713"/>
          <p14:tracePt t="19521" x="1635125" y="3668713"/>
          <p14:tracePt t="19538" x="1639888" y="3663950"/>
          <p14:tracePt t="19554" x="1646238" y="3663950"/>
          <p14:tracePt t="19571" x="1657350" y="3663950"/>
          <p14:tracePt t="19587" x="1668463" y="3663950"/>
          <p14:tracePt t="19604" x="1674813" y="3663950"/>
          <p14:tracePt t="19621" x="1685925" y="3663950"/>
          <p14:tracePt t="19638" x="1697038" y="3657600"/>
          <p14:tracePt t="19654" x="1708150" y="3657600"/>
          <p14:tracePt t="19671" x="1720850" y="3657600"/>
          <p14:tracePt t="19687" x="1731963" y="3657600"/>
          <p14:tracePt t="19704" x="1736725" y="3657600"/>
          <p14:tracePt t="19721" x="1736725" y="3651250"/>
          <p14:tracePt t="19738" x="1749425" y="3651250"/>
          <p14:tracePt t="19754" x="1754188" y="3651250"/>
          <p14:tracePt t="19771" x="1760538" y="3651250"/>
          <p14:tracePt t="19787" x="1771650" y="3651250"/>
          <p14:tracePt t="19804" x="1782763" y="3646488"/>
          <p14:tracePt t="19821" x="1793875" y="3646488"/>
          <p14:tracePt t="19838" x="1806575" y="3646488"/>
          <p14:tracePt t="19854" x="1817688" y="3646488"/>
          <p14:tracePt t="19871" x="1835150" y="3646488"/>
          <p14:tracePt t="19887" x="1851025" y="3646488"/>
          <p14:tracePt t="19904" x="1879600" y="3640138"/>
          <p14:tracePt t="19921" x="1908175" y="3635375"/>
          <p14:tracePt t="19938" x="1925638" y="3629025"/>
          <p14:tracePt t="19954" x="1949450" y="3629025"/>
          <p14:tracePt t="19971" x="1965325" y="3629025"/>
          <p14:tracePt t="19987" x="1978025" y="3629025"/>
          <p14:tracePt t="20004" x="1993900" y="3629025"/>
          <p14:tracePt t="20021" x="2011363" y="3622675"/>
          <p14:tracePt t="20038" x="2022475" y="3622675"/>
          <p14:tracePt t="20055" x="2039938" y="3617913"/>
          <p14:tracePt t="20071" x="2057400" y="3617913"/>
          <p14:tracePt t="20088" x="2074863" y="3617913"/>
          <p14:tracePt t="20104" x="2103438" y="3611563"/>
          <p14:tracePt t="20121" x="2120900" y="3606800"/>
          <p14:tracePt t="20137" x="2132013" y="3606800"/>
          <p14:tracePt t="20154" x="2149475" y="3606800"/>
          <p14:tracePt t="20171" x="2160588" y="3606800"/>
          <p14:tracePt t="20188" x="2171700" y="3606800"/>
          <p14:tracePt t="20204" x="2178050" y="3600450"/>
          <p14:tracePt t="20221" x="2189163" y="3600450"/>
          <p14:tracePt t="20237" x="2193925" y="3600450"/>
          <p14:tracePt t="20254" x="2206625" y="3594100"/>
          <p14:tracePt t="20271" x="2217738" y="3594100"/>
          <p14:tracePt t="20288" x="2228850" y="3594100"/>
          <p14:tracePt t="20304" x="2239963" y="3594100"/>
          <p14:tracePt t="20321" x="2246313" y="3589338"/>
          <p14:tracePt t="20337" x="2251075" y="3589338"/>
          <p14:tracePt t="20354" x="2257425" y="3589338"/>
          <p14:tracePt t="20371" x="2268538" y="3589338"/>
          <p14:tracePt t="20388" x="2274888" y="3582988"/>
          <p14:tracePt t="20404" x="2279650" y="3578225"/>
          <p14:tracePt t="20440" x="2286000" y="3578225"/>
          <p14:tracePt t="20456" x="2292350" y="3578225"/>
          <p14:tracePt t="20487" x="2292350" y="3571875"/>
          <p14:tracePt t="20488" x="2297113" y="3571875"/>
          <p14:tracePt t="20504" x="2314575" y="3565525"/>
          <p14:tracePt t="20521" x="2320925" y="3560763"/>
          <p14:tracePt t="20537" x="2332038" y="3554413"/>
          <p14:tracePt t="20555" x="2336800" y="3554413"/>
          <p14:tracePt t="20571" x="2343150" y="3554413"/>
          <p14:tracePt t="20588" x="2349500" y="3549650"/>
          <p14:tracePt t="20604" x="2354263" y="3549650"/>
          <p14:tracePt t="20621" x="2360613" y="3543300"/>
          <p14:tracePt t="20637" x="2365375" y="3543300"/>
          <p14:tracePt t="20654" x="2371725" y="3543300"/>
          <p14:tracePt t="20671" x="2382838" y="3543300"/>
          <p14:tracePt t="20688" x="2393950" y="3536950"/>
          <p14:tracePt t="20704" x="2435225" y="3532188"/>
          <p14:tracePt t="20721" x="2463800" y="3532188"/>
          <p14:tracePt t="20737" x="2486025" y="3532188"/>
          <p14:tracePt t="20754" x="2508250" y="3532188"/>
          <p14:tracePt t="20771" x="2525713" y="3525838"/>
          <p14:tracePt t="20787" x="2532063" y="3525838"/>
          <p14:tracePt t="20804" x="2543175" y="3525838"/>
          <p14:tracePt t="20821" x="2549525" y="3525838"/>
          <p14:tracePt t="20837" x="2554288" y="3521075"/>
          <p14:tracePt t="20854" x="2560638" y="3521075"/>
          <p14:tracePt t="20871" x="2565400" y="3521075"/>
          <p14:tracePt t="20887" x="2571750" y="3521075"/>
          <p14:tracePt t="20904" x="2582863" y="3521075"/>
          <p14:tracePt t="20921" x="2589213" y="3521075"/>
          <p14:tracePt t="20960" x="2593975" y="3521075"/>
          <p14:tracePt t="20976" x="2600325" y="3521075"/>
          <p14:tracePt t="20988" x="2606675" y="3521075"/>
          <p14:tracePt t="21004" x="2611438" y="3521075"/>
          <p14:tracePt t="21200" x="2617788" y="3521075"/>
          <p14:tracePt t="21208" x="2622550" y="3514725"/>
          <p14:tracePt t="21221" x="2628900" y="3514725"/>
          <p14:tracePt t="21237" x="2640013" y="3514725"/>
          <p14:tracePt t="21254" x="2646363" y="3514725"/>
          <p14:tracePt t="21271" x="2657475" y="3508375"/>
          <p14:tracePt t="21287" x="2674938" y="3508375"/>
          <p14:tracePt t="21304" x="2697163" y="3503613"/>
          <p14:tracePt t="21321" x="2708275" y="3503613"/>
          <p14:tracePt t="21337" x="2725738" y="3503613"/>
          <p14:tracePt t="21354" x="2736850" y="3497263"/>
          <p14:tracePt t="21371" x="2749550" y="3497263"/>
          <p14:tracePt t="21387" x="2760663" y="3497263"/>
          <p14:tracePt t="21404" x="2765425" y="3492500"/>
          <p14:tracePt t="21421" x="2778125" y="3492500"/>
          <p14:tracePt t="21437" x="2782888" y="3492500"/>
          <p14:tracePt t="21454" x="2789238" y="3492500"/>
          <p14:tracePt t="21471" x="2794000" y="3492500"/>
          <p14:tracePt t="21487" x="2806700" y="3492500"/>
          <p14:tracePt t="21504" x="2811463" y="3486150"/>
          <p14:tracePt t="21521" x="2822575" y="3486150"/>
          <p14:tracePt t="21560" x="2828925" y="3486150"/>
          <p14:tracePt t="21576" x="2835275" y="3486150"/>
          <p14:tracePt t="21984" x="2840038" y="3486150"/>
          <p14:tracePt t="21987" x="2846388" y="3486150"/>
          <p14:tracePt t="22004" x="2851150" y="3486150"/>
          <p14:tracePt t="22021" x="2863850" y="3486150"/>
          <p14:tracePt t="22037" x="2874963" y="3479800"/>
          <p14:tracePt t="22054" x="2886075" y="3479800"/>
          <p14:tracePt t="22071" x="2897188" y="3479800"/>
          <p14:tracePt t="22087" x="2903538" y="3479800"/>
          <p14:tracePt t="22104" x="2908300" y="3479800"/>
          <p14:tracePt t="22208" x="2914650" y="3479800"/>
          <p14:tracePt t="22248" x="2921000" y="3479800"/>
          <p14:tracePt t="22259" x="2925763" y="3479800"/>
          <p14:tracePt t="22288" x="2932113" y="3479800"/>
          <p14:tracePt t="22288" x="2932113" y="3475038"/>
          <p14:tracePt t="22304" x="2936875" y="3475038"/>
          <p14:tracePt t="22321" x="2949575" y="3475038"/>
          <p14:tracePt t="22337" x="2954338" y="3475038"/>
          <p14:tracePt t="22354" x="2965450" y="3475038"/>
          <p14:tracePt t="22371" x="2971800" y="3475038"/>
          <p14:tracePt t="22387" x="2978150" y="3475038"/>
          <p14:tracePt t="22404" x="2982913" y="3475038"/>
          <p14:tracePt t="22421" x="2989263" y="3475038"/>
          <p14:tracePt t="22464" x="2994025" y="3475038"/>
          <p14:tracePt t="22496" x="3000375" y="3475038"/>
          <p14:tracePt t="22512" x="3006725" y="3475038"/>
          <p14:tracePt t="22536" x="3011488" y="3475038"/>
          <p14:tracePt t="22554" x="3017838" y="3475038"/>
          <p14:tracePt t="22560" x="3022600" y="3475038"/>
          <p14:tracePt t="22571" x="3035300" y="3475038"/>
          <p14:tracePt t="22588" x="3046413" y="3475038"/>
          <p14:tracePt t="22604" x="3057525" y="3475038"/>
          <p14:tracePt t="22621" x="3068638" y="3475038"/>
          <p14:tracePt t="22637" x="3086100" y="3475038"/>
          <p14:tracePt t="22654" x="3103563" y="3468688"/>
          <p14:tracePt t="22671" x="3121025" y="3463925"/>
          <p14:tracePt t="22687" x="3136900" y="3463925"/>
          <p14:tracePt t="22704" x="3154363" y="3463925"/>
          <p14:tracePt t="22721" x="3165475" y="3463925"/>
          <p14:tracePt t="22738" x="3178175" y="3463925"/>
          <p14:tracePt t="22754" x="3182938" y="3463925"/>
          <p14:tracePt t="22771" x="3194050" y="3463925"/>
          <p14:tracePt t="22787" x="3200400" y="3463925"/>
          <p14:tracePt t="22804" x="3211513" y="3457575"/>
          <p14:tracePt t="22821" x="3222625" y="3457575"/>
          <p14:tracePt t="22837" x="3240088" y="3457575"/>
          <p14:tracePt t="22854" x="3251200" y="3457575"/>
          <p14:tracePt t="22871" x="3275013" y="3451225"/>
          <p14:tracePt t="22887" x="3292475" y="3451225"/>
          <p14:tracePt t="22904" x="3332163" y="3446463"/>
          <p14:tracePt t="22921" x="3360738" y="3440113"/>
          <p14:tracePt t="22937" x="3378200" y="3435350"/>
          <p14:tracePt t="22954" x="3406775" y="3435350"/>
          <p14:tracePt t="22971" x="3429000" y="3435350"/>
          <p14:tracePt t="22987" x="3451225" y="3435350"/>
          <p14:tracePt t="23004" x="3468688" y="3429000"/>
          <p14:tracePt t="23021" x="3479800" y="3429000"/>
          <p14:tracePt t="23037" x="3492500" y="3422650"/>
          <p14:tracePt t="23054" x="3503613" y="3422650"/>
          <p14:tracePt t="23071" x="3521075" y="3422650"/>
          <p14:tracePt t="23087" x="3536950" y="3422650"/>
          <p14:tracePt t="23087" x="3549650" y="3417888"/>
          <p14:tracePt t="23104" x="3560763" y="3417888"/>
          <p14:tracePt t="23120" x="3571875" y="3411538"/>
          <p14:tracePt t="23137" x="3578225" y="3411538"/>
          <p14:tracePt t="23154" x="3582988" y="3411538"/>
          <p14:tracePt t="23171" x="3589338" y="3411538"/>
          <p14:tracePt t="23216" x="3594100" y="3411538"/>
          <p14:tracePt t="23222" x="3600450" y="3411538"/>
          <p14:tracePt t="23237" x="3600450" y="3406775"/>
          <p14:tracePt t="23254" x="3611563" y="3406775"/>
          <p14:tracePt t="23271" x="3617913" y="3406775"/>
          <p14:tracePt t="23287" x="3622675" y="3400425"/>
          <p14:tracePt t="23304" x="3629025" y="3400425"/>
          <p14:tracePt t="24224" x="3635375" y="3400425"/>
          <p14:tracePt t="24248" x="3640138" y="3400425"/>
          <p14:tracePt t="24256" x="3646488" y="3394075"/>
          <p14:tracePt t="24278" x="3651250" y="3394075"/>
          <p14:tracePt t="24312" x="3657600" y="3394075"/>
          <p14:tracePt t="24337" x="3668713" y="3400425"/>
          <p14:tracePt t="24354" x="3692525" y="3400425"/>
          <p14:tracePt t="24354" x="3714750" y="3400425"/>
          <p14:tracePt t="24370" x="3736975" y="3411538"/>
          <p14:tracePt t="24387" x="3754438" y="3417888"/>
          <p14:tracePt t="24404" x="3760788" y="3435350"/>
          <p14:tracePt t="24421" x="3765550" y="3451225"/>
          <p14:tracePt t="24437" x="3771900" y="3486150"/>
          <p14:tracePt t="24872" x="3771900" y="3479800"/>
          <p14:tracePt t="24896" x="3771900" y="3475038"/>
          <p14:tracePt t="24904" x="3789363" y="3468688"/>
          <p14:tracePt t="24920" x="3811588" y="3468688"/>
          <p14:tracePt t="24937" x="3863975" y="3463925"/>
          <p14:tracePt t="24954" x="3954463" y="3463925"/>
          <p14:tracePt t="24970" x="4075113" y="3463925"/>
          <p14:tracePt t="24987" x="4194175" y="3463925"/>
          <p14:tracePt t="25004" x="4321175" y="3463925"/>
          <p14:tracePt t="25020" x="4451350" y="3468688"/>
          <p14:tracePt t="25037" x="4589463" y="3475038"/>
          <p14:tracePt t="25054" x="4714875" y="3486150"/>
          <p14:tracePt t="25071" x="4840288" y="3497263"/>
          <p14:tracePt t="25087" x="4965700" y="3514725"/>
          <p14:tracePt t="25104" x="5132388" y="3532188"/>
          <p14:tracePt t="25120" x="5211763" y="3543300"/>
          <p14:tracePt t="25138" x="5264150" y="3554413"/>
          <p14:tracePt t="25154" x="5286375" y="3554413"/>
          <p14:tracePt t="25171" x="5297488" y="3565525"/>
          <p14:tracePt t="25187" x="5303838" y="3565525"/>
          <p14:tracePt t="25296" x="5303838" y="3571875"/>
          <p14:tracePt t="25312" x="5303838" y="3578225"/>
          <p14:tracePt t="25320" x="5308600" y="3617913"/>
          <p14:tracePt t="25337" x="5314950" y="3646488"/>
          <p14:tracePt t="25354" x="5321300" y="3668713"/>
          <p14:tracePt t="25371" x="5326063" y="3697288"/>
          <p14:tracePt t="25387" x="5337175" y="3714750"/>
          <p14:tracePt t="25404" x="5337175" y="3725863"/>
          <p14:tracePt t="25420" x="5337175" y="3732213"/>
          <p14:tracePt t="25480" x="5337175" y="3736975"/>
          <p14:tracePt t="25488" x="5343525" y="3749675"/>
          <p14:tracePt t="25504" x="5343525" y="3760788"/>
          <p14:tracePt t="25544" x="5343525" y="3765550"/>
          <p14:tracePt t="25592" x="5349875" y="3765550"/>
          <p14:tracePt t="25608" x="5354638" y="3765550"/>
          <p14:tracePt t="25624" x="5365750" y="3754438"/>
          <p14:tracePt t="25638" x="5383213" y="3732213"/>
          <p14:tracePt t="25654" x="5400675" y="3714750"/>
          <p14:tracePt t="25671" x="5422900" y="3686175"/>
          <p14:tracePt t="25687" x="5451475" y="3657600"/>
          <p14:tracePt t="25704" x="5480050" y="3622675"/>
          <p14:tracePt t="25720" x="5492750" y="3600450"/>
          <p14:tracePt t="25737" x="5503863" y="3594100"/>
          <p14:tracePt t="25864" x="5503863" y="3606800"/>
          <p14:tracePt t="25870" x="5508625" y="3629025"/>
          <p14:tracePt t="25888" x="5521325" y="3668713"/>
          <p14:tracePt t="25904" x="5526088" y="3714750"/>
          <p14:tracePt t="25920" x="5537200" y="3743325"/>
          <p14:tracePt t="25937" x="5543550" y="3754438"/>
          <p14:tracePt t="25954" x="5549900" y="3760788"/>
          <p14:tracePt t="25971" x="5549900" y="3765550"/>
          <p14:tracePt t="26056" x="5554663" y="3760788"/>
          <p14:tracePt t="26072" x="5565775" y="3749675"/>
          <p14:tracePt t="26072" x="5565775" y="3743325"/>
          <p14:tracePt t="26088" x="5583238" y="3721100"/>
          <p14:tracePt t="26104" x="5618163" y="3686175"/>
          <p14:tracePt t="26120" x="5640388" y="3663950"/>
          <p14:tracePt t="26137" x="5657850" y="3646488"/>
          <p14:tracePt t="26154" x="5668963" y="3629025"/>
          <p14:tracePt t="26171" x="5675313" y="3622675"/>
          <p14:tracePt t="26296" x="5675313" y="3629025"/>
          <p14:tracePt t="26304" x="5686425" y="3668713"/>
          <p14:tracePt t="26337" x="5692775" y="3697288"/>
          <p14:tracePt t="26337" x="5692775" y="3714750"/>
          <p14:tracePt t="26354" x="5697538" y="3736975"/>
          <p14:tracePt t="26371" x="5703888" y="3760788"/>
          <p14:tracePt t="26387" x="5708650" y="3771900"/>
          <p14:tracePt t="26404" x="5715000" y="3778250"/>
          <p14:tracePt t="26420" x="5715000" y="3783013"/>
          <p14:tracePt t="26437" x="5715000" y="3789363"/>
          <p14:tracePt t="26454" x="5721350" y="3789363"/>
          <p14:tracePt t="26488" x="5726113" y="3789363"/>
          <p14:tracePt t="26488" x="5726113" y="3783013"/>
          <p14:tracePt t="26504" x="5743575" y="3765550"/>
          <p14:tracePt t="26520" x="5765800" y="3743325"/>
          <p14:tracePt t="26537" x="5789613" y="3721100"/>
          <p14:tracePt t="26554" x="5807075" y="3703638"/>
          <p14:tracePt t="26571" x="5835650" y="3679825"/>
          <p14:tracePt t="26587" x="5851525" y="3663950"/>
          <p14:tracePt t="26604" x="5868988" y="3651250"/>
          <p14:tracePt t="26648" x="5875338" y="3651250"/>
          <p14:tracePt t="26654" x="5880100" y="3657600"/>
          <p14:tracePt t="26671" x="5897563" y="3679825"/>
          <p14:tracePt t="26687" x="5921375" y="3732213"/>
          <p14:tracePt t="26704" x="5983288" y="3811588"/>
          <p14:tracePt t="26721" x="6029325" y="3868738"/>
          <p14:tracePt t="26737" x="6069013" y="3903663"/>
          <p14:tracePt t="26754" x="6108700" y="3921125"/>
          <p14:tracePt t="26770" x="6126163" y="3925888"/>
          <p14:tracePt t="26787" x="6132513" y="3925888"/>
          <p14:tracePt t="26804" x="6137275" y="3914775"/>
          <p14:tracePt t="26820" x="6149975" y="3897313"/>
          <p14:tracePt t="26837" x="6165850" y="3868738"/>
          <p14:tracePt t="26854" x="6189663" y="3835400"/>
          <p14:tracePt t="26870" x="6207125" y="3800475"/>
          <p14:tracePt t="26887" x="6229350" y="3760788"/>
          <p14:tracePt t="26904" x="6257925" y="3714750"/>
          <p14:tracePt t="26920" x="6269038" y="3697288"/>
          <p14:tracePt t="26937" x="6275388" y="3692525"/>
          <p14:tracePt t="27000" x="6275388" y="3697288"/>
          <p14:tracePt t="27008" x="6297613" y="3743325"/>
          <p14:tracePt t="27020" x="6326188" y="3806825"/>
          <p14:tracePt t="27037" x="6350000" y="3851275"/>
          <p14:tracePt t="27054" x="6361113" y="3875088"/>
          <p14:tracePt t="27070" x="6372225" y="3879850"/>
          <p14:tracePt t="27087" x="6378575" y="3879850"/>
          <p14:tracePt t="27104" x="6383338" y="3879850"/>
          <p14:tracePt t="27120" x="6383338" y="3863975"/>
          <p14:tracePt t="27137" x="6389688" y="3846513"/>
          <p14:tracePt t="27154" x="6394450" y="3811588"/>
          <p14:tracePt t="27170" x="6407150" y="3794125"/>
          <p14:tracePt t="27187" x="6418263" y="3771900"/>
          <p14:tracePt t="27204" x="6418263" y="3760788"/>
          <p14:tracePt t="27264" x="6423025" y="3760788"/>
          <p14:tracePt t="27320" x="6429375" y="3760788"/>
          <p14:tracePt t="27344" x="6435725" y="3760788"/>
          <p14:tracePt t="28448" x="6435725" y="3765550"/>
          <p14:tracePt t="28470" x="6435725" y="3771900"/>
          <p14:tracePt t="28471" x="6435725" y="3778250"/>
          <p14:tracePt t="28560" x="6440488" y="3778250"/>
          <p14:tracePt t="28576" x="6446838" y="3783013"/>
          <p14:tracePt t="28584" x="6451600" y="3783013"/>
          <p14:tracePt t="28592" x="6464300" y="3800475"/>
          <p14:tracePt t="29480" x="6464300" y="3794125"/>
          <p14:tracePt t="29488" x="6464300" y="3789363"/>
          <p14:tracePt t="29504" x="6464300" y="3778250"/>
          <p14:tracePt t="29520" x="6464300" y="3771900"/>
          <p14:tracePt t="29537" x="6464300" y="3765550"/>
          <p14:tracePt t="29553" x="6464300" y="3760788"/>
          <p14:tracePt t="29570" x="6464300" y="3754438"/>
          <p14:tracePt t="29587" x="6469063" y="3749675"/>
          <p14:tracePt t="29603" x="6469063" y="3743325"/>
          <p14:tracePt t="29620" x="6469063" y="3736975"/>
          <p14:tracePt t="29637" x="6475413" y="3732213"/>
          <p14:tracePt t="29653" x="6475413" y="3725863"/>
          <p14:tracePt t="29670" x="6480175" y="3725863"/>
          <p14:tracePt t="29687" x="6486525" y="3721100"/>
          <p14:tracePt t="29704" x="6492875" y="3714750"/>
          <p14:tracePt t="29720" x="6497638" y="3708400"/>
          <p14:tracePt t="29800" x="6503988" y="3708400"/>
          <p14:tracePt t="29904" x="6508750" y="3708400"/>
          <p14:tracePt t="29912" x="6508750" y="3703638"/>
          <p14:tracePt t="29944" x="6515100" y="3703638"/>
          <p14:tracePt t="30032" x="6521450" y="3703638"/>
          <p14:tracePt t="30064" x="6526213" y="3703638"/>
          <p14:tracePt t="30075" x="6537325" y="3714750"/>
          <p14:tracePt t="30087" x="6543675" y="3725863"/>
          <p14:tracePt t="30103" x="6554788" y="3743325"/>
          <p14:tracePt t="30120" x="6561138" y="3754438"/>
          <p14:tracePt t="30137" x="6565900" y="3765550"/>
          <p14:tracePt t="30154" x="6572250" y="3778250"/>
          <p14:tracePt t="30170" x="6572250" y="3783013"/>
          <p14:tracePt t="30187" x="6578600" y="3783013"/>
          <p14:tracePt t="30848" x="6583363" y="3783013"/>
          <p14:tracePt t="30864" x="6583363" y="3789363"/>
          <p14:tracePt t="30872" x="6594475" y="3789363"/>
          <p14:tracePt t="30887" x="6594475" y="3794125"/>
          <p14:tracePt t="31088" x="6600825" y="3794125"/>
          <p14:tracePt t="31312" x="6607175" y="3794125"/>
          <p14:tracePt t="31320" x="6611938" y="3794125"/>
          <p14:tracePt t="31340" x="6618288" y="3789363"/>
          <p14:tracePt t="31353" x="6623050" y="3789363"/>
          <p14:tracePt t="31370" x="6635750" y="3783013"/>
          <p14:tracePt t="31387" x="6646863" y="3778250"/>
          <p14:tracePt t="31403" x="6651625" y="3778250"/>
          <p14:tracePt t="31448" x="6657975" y="3778250"/>
          <p14:tracePt t="31456" x="6669088" y="3771900"/>
          <p14:tracePt t="31470" x="6686550" y="3765550"/>
          <p14:tracePt t="31487" x="6692900" y="3760788"/>
          <p14:tracePt t="31503" x="6715125" y="3754438"/>
          <p14:tracePt t="31520" x="6726238" y="3749675"/>
          <p14:tracePt t="31537" x="6743700" y="3749675"/>
          <p14:tracePt t="31553" x="6761163" y="3743325"/>
          <p14:tracePt t="31570" x="6778625" y="3736975"/>
          <p14:tracePt t="31587" x="6794500" y="3732213"/>
          <p14:tracePt t="31603" x="6818313" y="3732213"/>
          <p14:tracePt t="31620" x="6840538" y="3732213"/>
          <p14:tracePt t="31637" x="6869113" y="3725863"/>
          <p14:tracePt t="31653" x="6892925" y="3721100"/>
          <p14:tracePt t="31670" x="6915150" y="3714750"/>
          <p14:tracePt t="31687" x="6943725" y="3714750"/>
          <p14:tracePt t="31703" x="6965950" y="3714750"/>
          <p14:tracePt t="31720" x="6978650" y="3714750"/>
          <p14:tracePt t="31760" x="6983413" y="3714750"/>
          <p14:tracePt t="31928" x="6983413" y="3721100"/>
          <p14:tracePt t="31937" x="6989763" y="3721100"/>
          <p14:tracePt t="31937" x="6989763" y="3725863"/>
          <p14:tracePt t="31953" x="6994525" y="3732213"/>
          <p14:tracePt t="31971" x="7000875" y="3736975"/>
          <p14:tracePt t="31987" x="7000875" y="3749675"/>
          <p14:tracePt t="32003" x="7011988" y="3754438"/>
          <p14:tracePt t="32020" x="7018338" y="3760788"/>
          <p14:tracePt t="32037" x="7023100" y="3765550"/>
          <p14:tracePt t="32053" x="7023100" y="3771900"/>
          <p14:tracePt t="32496" x="7023100" y="3778250"/>
          <p14:tracePt t="32504" x="7029450" y="3778250"/>
          <p14:tracePt t="32527" x="7035800" y="3783013"/>
          <p14:tracePt t="32536" x="7040563" y="3794125"/>
          <p14:tracePt t="32553" x="7046913" y="3800475"/>
          <p14:tracePt t="32570" x="7051675" y="3806825"/>
          <p14:tracePt t="32586" x="7058025" y="3811588"/>
          <p14:tracePt t="36816" x="7051675" y="3811588"/>
          <p14:tracePt t="36832" x="7046913" y="3811588"/>
          <p14:tracePt t="36856" x="7040563" y="3811588"/>
          <p14:tracePt t="36864" x="7040563" y="3817938"/>
          <p14:tracePt t="36872" x="7029450" y="3817938"/>
          <p14:tracePt t="36904" x="7023100" y="3817938"/>
          <p14:tracePt t="36905" x="7018338" y="3822700"/>
          <p14:tracePt t="36944" x="7011988" y="3822700"/>
          <p14:tracePt t="36960" x="7007225" y="3822700"/>
          <p14:tracePt t="36970" x="7007225" y="3829050"/>
          <p14:tracePt t="36992" x="7000875" y="3829050"/>
          <p14:tracePt t="37016" x="7000875" y="3835400"/>
          <p14:tracePt t="37024" x="6994525" y="3835400"/>
          <p14:tracePt t="37136" x="6989763" y="3835400"/>
          <p14:tracePt t="37168" x="6989763" y="3840163"/>
          <p14:tracePt t="39776" x="6983413" y="3840163"/>
          <p14:tracePt t="39788" x="6961188" y="3840163"/>
          <p14:tracePt t="39804" x="6926263" y="3840163"/>
          <p14:tracePt t="39820" x="6851650" y="3840163"/>
          <p14:tracePt t="39838" x="6726238" y="3846513"/>
          <p14:tracePt t="39854" x="6600825" y="3868738"/>
          <p14:tracePt t="39870" x="6457950" y="3886200"/>
          <p14:tracePt t="39887" x="6303963" y="3914775"/>
          <p14:tracePt t="39904" x="6064250" y="3960813"/>
          <p14:tracePt t="39920" x="5880100" y="4006850"/>
          <p14:tracePt t="39937" x="5715000" y="4057650"/>
          <p14:tracePt t="39954" x="5572125" y="4132263"/>
          <p14:tracePt t="39971" x="5429250" y="4217988"/>
          <p14:tracePt t="39987" x="5314950" y="4314825"/>
          <p14:tracePt t="40004" x="5194300" y="4429125"/>
          <p14:tracePt t="40021" x="5097463" y="4537075"/>
          <p14:tracePt t="40037" x="5006975" y="4664075"/>
          <p14:tracePt t="40054" x="4921250" y="4772025"/>
          <p14:tracePt t="40070" x="4835525" y="4897438"/>
          <p14:tracePt t="40087" x="4772025" y="4994275"/>
          <p14:tracePt t="40104" x="4686300" y="5126038"/>
          <p14:tracePt t="40121" x="4640263" y="5200650"/>
          <p14:tracePt t="40137" x="4594225" y="5275263"/>
          <p14:tracePt t="40154" x="4554538" y="5343525"/>
          <p14:tracePt t="40170" x="4514850" y="5418138"/>
          <p14:tracePt t="40187" x="4475163" y="5497513"/>
          <p14:tracePt t="40204" x="4440238" y="5572125"/>
          <p14:tracePt t="40220" x="4411663" y="5657850"/>
          <p14:tracePt t="40237" x="4389438" y="5737225"/>
          <p14:tracePt t="40254" x="4365625" y="5811838"/>
          <p14:tracePt t="40270" x="4343400" y="5886450"/>
          <p14:tracePt t="40287" x="4321175" y="5954713"/>
          <p14:tracePt t="40304" x="4286250" y="6035675"/>
          <p14:tracePt t="40320" x="4275138" y="6075363"/>
          <p14:tracePt t="40337" x="4257675" y="6103938"/>
          <p14:tracePt t="40354" x="4240213" y="6126163"/>
          <p14:tracePt t="40370" x="4222750" y="6137275"/>
          <p14:tracePt t="40387" x="4200525" y="6149975"/>
          <p14:tracePt t="40404" x="4178300" y="6165850"/>
          <p14:tracePt t="40420" x="4154488" y="6172200"/>
          <p14:tracePt t="40437" x="4121150" y="6189663"/>
          <p14:tracePt t="40454" x="4092575" y="6207125"/>
          <p14:tracePt t="40470" x="4068763" y="6223000"/>
          <p14:tracePt t="40487" x="4046538" y="6240463"/>
          <p14:tracePt t="40504" x="4029075" y="6257925"/>
          <p14:tracePt t="40520" x="4011613" y="6275388"/>
          <p14:tracePt t="40537" x="4006850" y="6286500"/>
          <p14:tracePt t="40554" x="3994150" y="6292850"/>
          <p14:tracePt t="40624" x="3989388" y="6292850"/>
          <p14:tracePt t="40632" x="3989388" y="6297613"/>
          <p14:tracePt t="40645" x="3983038" y="6297613"/>
          <p14:tracePt t="40654" x="3978275" y="6297613"/>
          <p14:tracePt t="40670" x="3971925" y="6308725"/>
          <p14:tracePt t="40687" x="3960813" y="6315075"/>
          <p14:tracePt t="40704" x="3937000" y="6332538"/>
          <p14:tracePt t="40720" x="3921125" y="6350000"/>
          <p14:tracePt t="40737" x="3908425" y="6361113"/>
          <p14:tracePt t="40754" x="3892550" y="6378575"/>
          <p14:tracePt t="40770" x="3886200" y="6389688"/>
          <p14:tracePt t="40787" x="3875088" y="6394450"/>
          <p14:tracePt t="40804" x="3868738" y="6400800"/>
          <p14:tracePt t="40820" x="3863975" y="6400800"/>
          <p14:tracePt t="40912" x="3857625" y="6400800"/>
          <p14:tracePt t="41112" x="3851275" y="6400800"/>
          <p14:tracePt t="41137" x="3840163" y="6400800"/>
          <p14:tracePt t="41141" x="3835400" y="6411913"/>
          <p14:tracePt t="41153" x="3822700" y="6411913"/>
          <p14:tracePt t="41170" x="3811588" y="6418263"/>
          <p14:tracePt t="41187" x="3800475" y="6429375"/>
          <p14:tracePt t="41204" x="3789363" y="6429375"/>
          <p14:tracePt t="41220" x="3783013" y="6435725"/>
          <p14:tracePt t="41237" x="3778250" y="6435725"/>
          <p14:tracePt t="41320" x="3778250" y="6440488"/>
          <p14:tracePt t="41337" x="3783013" y="6446838"/>
          <p14:tracePt t="41339" x="3794125" y="6457950"/>
          <p14:tracePt t="41353" x="3806825" y="6464300"/>
          <p14:tracePt t="41370" x="3817938" y="6464300"/>
          <p14:tracePt t="41387" x="3822700" y="6464300"/>
          <p14:tracePt t="41403" x="3840163" y="6464300"/>
          <p14:tracePt t="42264" x="3840163" y="6469063"/>
          <p14:tracePt t="42336" x="3835400" y="6469063"/>
          <p14:tracePt t="42432" x="3829050" y="6469063"/>
          <p14:tracePt t="42439" x="3829050" y="6464300"/>
          <p14:tracePt t="42456" x="3822700" y="6464300"/>
          <p14:tracePt t="42488" x="3822700" y="6457950"/>
          <p14:tracePt t="42536" x="3822700" y="6451600"/>
          <p14:tracePt t="42544" x="3817938" y="6446838"/>
          <p14:tracePt t="42560" x="3817938" y="6440488"/>
          <p14:tracePt t="42570" x="3811588" y="6435725"/>
          <p14:tracePt t="42587" x="3811588" y="6429375"/>
          <p14:tracePt t="42604" x="3806825" y="6423025"/>
          <p14:tracePt t="43440" x="3811588" y="6423025"/>
          <p14:tracePt t="43456" x="3822700" y="6423025"/>
          <p14:tracePt t="43464" x="3835400" y="6423025"/>
          <p14:tracePt t="43472" x="3857625" y="6423025"/>
          <p14:tracePt t="43487" x="3875088" y="6423025"/>
          <p14:tracePt t="43503" x="3897313" y="6423025"/>
          <p14:tracePt t="43520" x="3925888" y="6423025"/>
          <p14:tracePt t="43537" x="3943350" y="6423025"/>
          <p14:tracePt t="43554" x="3965575" y="6423025"/>
          <p14:tracePt t="43570" x="3989388" y="6423025"/>
          <p14:tracePt t="43587" x="4011613" y="6423025"/>
          <p14:tracePt t="43603" x="4040188" y="6423025"/>
          <p14:tracePt t="43620" x="4068763" y="6423025"/>
          <p14:tracePt t="43637" x="4097338" y="6423025"/>
          <p14:tracePt t="43653" x="4125913" y="6423025"/>
          <p14:tracePt t="43670" x="4143375" y="6423025"/>
          <p14:tracePt t="43687" x="4160838" y="6423025"/>
          <p14:tracePt t="43703" x="4178300" y="6423025"/>
          <p14:tracePt t="43720" x="4200525" y="6423025"/>
          <p14:tracePt t="43737" x="4211638" y="6429375"/>
          <p14:tracePt t="43754" x="4222750" y="6435725"/>
          <p14:tracePt t="43770" x="4235450" y="6440488"/>
          <p14:tracePt t="43787" x="4240213" y="6440488"/>
          <p14:tracePt t="44272" x="4240213" y="6446838"/>
          <p14:tracePt t="44608" x="4246563" y="6446838"/>
          <p14:tracePt t="44624" x="4257675" y="6446838"/>
          <p14:tracePt t="44639" x="4286250" y="6446838"/>
          <p14:tracePt t="44653" x="4325938" y="6451600"/>
          <p14:tracePt t="44670" x="4371975" y="6451600"/>
          <p14:tracePt t="44687" x="4435475" y="6451600"/>
          <p14:tracePt t="44703" x="4525963" y="6451600"/>
          <p14:tracePt t="44720" x="4572000" y="6451600"/>
          <p14:tracePt t="44737" x="4606925" y="6451600"/>
          <p14:tracePt t="44753" x="4622800" y="6451600"/>
          <p14:tracePt t="44770" x="4640263" y="6451600"/>
          <p14:tracePt t="44787" x="4646613" y="6451600"/>
          <p14:tracePt t="44803" x="4657725" y="6451600"/>
          <p14:tracePt t="44820" x="4668838" y="6457950"/>
          <p14:tracePt t="44837" x="4675188" y="6457950"/>
          <p14:tracePt t="44872" x="4679950" y="6457950"/>
          <p14:tracePt t="44936" x="4686300" y="6457950"/>
          <p14:tracePt t="44936" x="4692650" y="6457950"/>
          <p14:tracePt t="44953" x="4697413" y="6457950"/>
          <p14:tracePt t="44970" x="4708525" y="6457950"/>
          <p14:tracePt t="44987" x="4725988" y="6457950"/>
          <p14:tracePt t="45004" x="4743450" y="6457950"/>
          <p14:tracePt t="45020" x="4765675" y="6457950"/>
          <p14:tracePt t="45037" x="4789488" y="6457950"/>
          <p14:tracePt t="45053" x="4818063" y="6457950"/>
          <p14:tracePt t="45070" x="4835525" y="6457950"/>
          <p14:tracePt t="45087" x="4846638" y="6451600"/>
          <p14:tracePt t="45103" x="4851400" y="6451600"/>
          <p14:tracePt t="45120" x="4864100" y="6446838"/>
          <p14:tracePt t="46536" x="4868863" y="6446838"/>
          <p14:tracePt t="46553" x="4921250" y="6446838"/>
          <p14:tracePt t="46554" x="4978400" y="6440488"/>
          <p14:tracePt t="46570" x="5051425" y="6440488"/>
          <p14:tracePt t="46587" x="5137150" y="6435725"/>
          <p14:tracePt t="46603" x="5222875" y="6429375"/>
          <p14:tracePt t="46620" x="5303838" y="6429375"/>
          <p14:tracePt t="46636" x="5365750" y="6429375"/>
          <p14:tracePt t="46653" x="5407025" y="6429375"/>
          <p14:tracePt t="46670" x="5435600" y="6429375"/>
          <p14:tracePt t="46687" x="5451475" y="6435725"/>
          <p14:tracePt t="46703" x="5468938" y="6440488"/>
          <p14:tracePt t="46720" x="5475288" y="6446838"/>
          <p14:tracePt t="47016" x="5480050" y="6446838"/>
          <p14:tracePt t="47032" x="5486400" y="6446838"/>
          <p14:tracePt t="47040" x="5508625" y="6446838"/>
          <p14:tracePt t="47053" x="5549900" y="6446838"/>
          <p14:tracePt t="47070" x="5607050" y="6451600"/>
          <p14:tracePt t="47086" x="5668963" y="6457950"/>
          <p14:tracePt t="47103" x="5794375" y="6464300"/>
          <p14:tracePt t="47120" x="5886450" y="6464300"/>
          <p14:tracePt t="47136" x="5972175" y="6469063"/>
          <p14:tracePt t="47153" x="6064250" y="6469063"/>
          <p14:tracePt t="47170" x="6149975" y="6469063"/>
          <p14:tracePt t="47187" x="6223000" y="6469063"/>
          <p14:tracePt t="47203" x="6292850" y="6469063"/>
          <p14:tracePt t="47220" x="6365875" y="6469063"/>
          <p14:tracePt t="47236" x="6435725" y="6469063"/>
          <p14:tracePt t="47253" x="6503988" y="6469063"/>
          <p14:tracePt t="47270" x="6554788" y="6469063"/>
          <p14:tracePt t="47287" x="6607175" y="6475413"/>
          <p14:tracePt t="47303" x="6664325" y="6475413"/>
          <p14:tracePt t="47320" x="6704013" y="6480175"/>
          <p14:tracePt t="47336" x="6737350" y="6486525"/>
          <p14:tracePt t="47353" x="6761163" y="6486525"/>
          <p14:tracePt t="47370" x="6778625" y="6486525"/>
          <p14:tracePt t="47387" x="6783388" y="6486525"/>
          <p14:tracePt t="48968" x="6778625" y="6486525"/>
          <p14:tracePt t="48983" x="0" y="0"/>
        </p14:tracePtLst>
      </p14:laserTrace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LCD</a:t>
            </a:r>
          </a:p>
        </p:txBody>
      </p:sp>
      <p:pic>
        <p:nvPicPr>
          <p:cNvPr id="6" name="Picture 3" descr="C:\Users\Kevin\AppData\Local\Microsoft\Windows\Temporary Internet Files\Content.IE5\11GU88DU\MCj04325170000[1].wmf"/>
          <p:cNvPicPr>
            <a:picLocks noChangeAspect="1" noChangeArrowheads="1"/>
          </p:cNvPicPr>
          <p:nvPr/>
        </p:nvPicPr>
        <p:blipFill>
          <a:blip r:embed="rId4" cstate="print"/>
          <a:srcRect/>
          <a:stretch>
            <a:fillRect/>
          </a:stretch>
        </p:blipFill>
        <p:spPr bwMode="auto">
          <a:xfrm>
            <a:off x="7381875" y="0"/>
            <a:ext cx="1762125" cy="1409700"/>
          </a:xfrm>
          <a:prstGeom prst="rect">
            <a:avLst/>
          </a:prstGeom>
          <a:noFill/>
        </p:spPr>
      </p:pic>
      <p:pic>
        <p:nvPicPr>
          <p:cNvPr id="9218" name="Picture 2"/>
          <p:cNvPicPr>
            <a:picLocks noGrp="1" noChangeAspect="1" noChangeArrowheads="1"/>
          </p:cNvPicPr>
          <p:nvPr>
            <p:ph sz="half" idx="1"/>
          </p:nvPr>
        </p:nvPicPr>
        <p:blipFill>
          <a:blip r:embed="rId5" cstate="print"/>
          <a:srcRect/>
          <a:stretch>
            <a:fillRect/>
          </a:stretch>
        </p:blipFill>
        <p:spPr bwMode="auto">
          <a:xfrm>
            <a:off x="457200" y="2569922"/>
            <a:ext cx="4038600" cy="2586519"/>
          </a:xfrm>
          <a:prstGeom prst="rect">
            <a:avLst/>
          </a:prstGeom>
          <a:noFill/>
          <a:ln w="9525">
            <a:noFill/>
            <a:miter lim="800000"/>
            <a:headEnd/>
            <a:tailEnd/>
          </a:ln>
          <a:effectLst/>
        </p:spPr>
      </p:pic>
      <p:pic>
        <p:nvPicPr>
          <p:cNvPr id="9219" name="Picture 3"/>
          <p:cNvPicPr>
            <a:picLocks noGrp="1" noChangeAspect="1" noChangeArrowheads="1"/>
          </p:cNvPicPr>
          <p:nvPr>
            <p:ph sz="half" idx="2"/>
          </p:nvPr>
        </p:nvPicPr>
        <p:blipFill>
          <a:blip r:embed="rId6" cstate="print"/>
          <a:srcRect/>
          <a:stretch>
            <a:fillRect/>
          </a:stretch>
        </p:blipFill>
        <p:spPr bwMode="auto">
          <a:xfrm>
            <a:off x="4648200" y="2645191"/>
            <a:ext cx="4038600" cy="2435981"/>
          </a:xfrm>
          <a:prstGeom prst="rect">
            <a:avLst/>
          </a:prstGeom>
          <a:noFill/>
          <a:ln w="9525">
            <a:noFill/>
            <a:miter lim="800000"/>
            <a:headEnd/>
            <a:tailEnd/>
          </a:ln>
          <a:effectLst/>
        </p:spPr>
      </p:pic>
      <p:pic>
        <p:nvPicPr>
          <p:cNvPr id="9220" name="Picture 4"/>
          <p:cNvPicPr>
            <a:picLocks noChangeAspect="1" noChangeArrowheads="1"/>
          </p:cNvPicPr>
          <p:nvPr/>
        </p:nvPicPr>
        <p:blipFill>
          <a:blip r:embed="rId7" cstate="print"/>
          <a:srcRect/>
          <a:stretch>
            <a:fillRect/>
          </a:stretch>
        </p:blipFill>
        <p:spPr bwMode="auto">
          <a:xfrm>
            <a:off x="2038350" y="5715000"/>
            <a:ext cx="5067300" cy="581025"/>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lstStyle/>
          <a:p>
            <a:fld id="{B6F15528-21DE-4FAA-801E-634DDDAF4B2B}" type="slidenum">
              <a:rPr lang="en-US" smtClean="0"/>
              <a:pPr/>
              <a:t>45</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929"/>
    </mc:Choice>
    <mc:Fallback xmlns="">
      <p:transition spd="slow" advTm="47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Determining the ZIP Values for Specific Load</a:t>
            </a:r>
          </a:p>
        </p:txBody>
      </p:sp>
      <p:sp>
        <p:nvSpPr>
          <p:cNvPr id="3" name="Content Placeholder 2"/>
          <p:cNvSpPr>
            <a:spLocks noGrp="1"/>
          </p:cNvSpPr>
          <p:nvPr>
            <p:ph idx="1"/>
          </p:nvPr>
        </p:nvSpPr>
        <p:spPr/>
        <p:txBody>
          <a:bodyPr>
            <a:normAutofit/>
          </a:bodyPr>
          <a:lstStyle/>
          <a:p>
            <a:r>
              <a:rPr lang="en-US" dirty="0" smtClean="0"/>
              <a:t>If laboratory measurements are conducted on an end-use load, it is possible to convert these into the ZIP coefficients: </a:t>
            </a:r>
            <a:r>
              <a:rPr lang="en-US" i="1" dirty="0">
                <a:cs typeface="Times New Roman" pitchFamily="18" charset="0"/>
              </a:rPr>
              <a:t>Z</a:t>
            </a:r>
            <a:r>
              <a:rPr lang="en-US" i="1" baseline="-25000" dirty="0">
                <a:cs typeface="Times New Roman" pitchFamily="18" charset="0"/>
              </a:rPr>
              <a:t>%</a:t>
            </a:r>
            <a:r>
              <a:rPr lang="en-US" dirty="0">
                <a:cs typeface="Times New Roman" pitchFamily="18" charset="0"/>
              </a:rPr>
              <a:t>, </a:t>
            </a:r>
            <a:r>
              <a:rPr lang="en-US" i="1" dirty="0">
                <a:cs typeface="Times New Roman" pitchFamily="18" charset="0"/>
              </a:rPr>
              <a:t>I</a:t>
            </a:r>
            <a:r>
              <a:rPr lang="en-US" i="1" baseline="-25000" dirty="0">
                <a:cs typeface="Times New Roman" pitchFamily="18" charset="0"/>
              </a:rPr>
              <a:t>%</a:t>
            </a:r>
            <a:r>
              <a:rPr lang="en-US" dirty="0">
                <a:cs typeface="Times New Roman" pitchFamily="18" charset="0"/>
              </a:rPr>
              <a:t>: </a:t>
            </a:r>
            <a:r>
              <a:rPr lang="en-US" i="1" dirty="0">
                <a:cs typeface="Times New Roman" pitchFamily="18" charset="0"/>
              </a:rPr>
              <a:t>P</a:t>
            </a:r>
            <a:r>
              <a:rPr lang="en-US" i="1" baseline="-25000" dirty="0">
                <a:cs typeface="Times New Roman" pitchFamily="18" charset="0"/>
              </a:rPr>
              <a:t>%</a:t>
            </a:r>
            <a:r>
              <a:rPr lang="en-US" dirty="0">
                <a:cs typeface="Times New Roman" pitchFamily="18" charset="0"/>
              </a:rPr>
              <a:t>, </a:t>
            </a:r>
            <a:r>
              <a:rPr lang="en-US" i="1" dirty="0" err="1">
                <a:cs typeface="Times New Roman" pitchFamily="18" charset="0"/>
              </a:rPr>
              <a:t>Z</a:t>
            </a:r>
            <a:r>
              <a:rPr lang="en-US" i="1" baseline="-25000" dirty="0" err="1">
                <a:cs typeface="Times New Roman" pitchFamily="18" charset="0"/>
              </a:rPr>
              <a:t>θ</a:t>
            </a:r>
            <a:r>
              <a:rPr lang="en-US" dirty="0">
                <a:cs typeface="Times New Roman" pitchFamily="18" charset="0"/>
              </a:rPr>
              <a:t>, </a:t>
            </a:r>
            <a:r>
              <a:rPr lang="en-US" i="1" dirty="0" err="1">
                <a:cs typeface="Times New Roman" pitchFamily="18" charset="0"/>
              </a:rPr>
              <a:t>I</a:t>
            </a:r>
            <a:r>
              <a:rPr lang="en-US" i="1" baseline="-25000" dirty="0" err="1">
                <a:cs typeface="Times New Roman" pitchFamily="18" charset="0"/>
              </a:rPr>
              <a:t>θ</a:t>
            </a:r>
            <a:r>
              <a:rPr lang="en-US" dirty="0">
                <a:cs typeface="Times New Roman" pitchFamily="18" charset="0"/>
              </a:rPr>
              <a:t>, and </a:t>
            </a:r>
            <a:r>
              <a:rPr lang="en-US" i="1" dirty="0" err="1">
                <a:cs typeface="Times New Roman" pitchFamily="18" charset="0"/>
              </a:rPr>
              <a:t>P</a:t>
            </a:r>
            <a:r>
              <a:rPr lang="en-US" i="1" baseline="-25000" dirty="0" err="1">
                <a:cs typeface="Times New Roman" pitchFamily="18" charset="0"/>
              </a:rPr>
              <a:t>θ</a:t>
            </a:r>
            <a:r>
              <a:rPr lang="en-US" dirty="0" smtClean="0">
                <a:cs typeface="Times New Roman" pitchFamily="18" charset="0"/>
              </a:rPr>
              <a:t>.</a:t>
            </a:r>
          </a:p>
          <a:p>
            <a:endParaRPr lang="en-US" dirty="0"/>
          </a:p>
          <a:p>
            <a:r>
              <a:rPr lang="en-US" dirty="0" smtClean="0"/>
              <a:t>The following process will show how to determine the ZIP coefficients from laboratory measurements.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46</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0404192"/>
      </p:ext>
    </p:extLst>
  </p:cSld>
  <p:clrMapOvr>
    <a:masterClrMapping/>
  </p:clrMapOvr>
  <mc:AlternateContent xmlns:mc="http://schemas.openxmlformats.org/markup-compatibility/2006" xmlns:p14="http://schemas.microsoft.com/office/powerpoint/2010/main">
    <mc:Choice Requires="p14">
      <p:transition spd="slow" p14:dur="2000" advTm="42965"/>
    </mc:Choice>
    <mc:Fallback xmlns="">
      <p:transition spd="slow" advTm="42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Weighted Least Squares Fit</a:t>
            </a:r>
            <a:endParaRPr lang="en-US" dirty="0"/>
          </a:p>
        </p:txBody>
      </p:sp>
      <p:sp>
        <p:nvSpPr>
          <p:cNvPr id="3" name="Content Placeholder 2"/>
          <p:cNvSpPr>
            <a:spLocks noGrp="1"/>
          </p:cNvSpPr>
          <p:nvPr>
            <p:ph idx="1"/>
          </p:nvPr>
        </p:nvSpPr>
        <p:spPr/>
        <p:txBody>
          <a:bodyPr>
            <a:normAutofit lnSpcReduction="10000"/>
          </a:bodyPr>
          <a:lstStyle/>
          <a:p>
            <a:r>
              <a:rPr lang="en-US" dirty="0" smtClean="0"/>
              <a:t>The Weighted </a:t>
            </a:r>
            <a:r>
              <a:rPr lang="en-US" dirty="0"/>
              <a:t>L</a:t>
            </a:r>
            <a:r>
              <a:rPr lang="en-US" dirty="0" smtClean="0"/>
              <a:t>east </a:t>
            </a:r>
            <a:r>
              <a:rPr lang="en-US" dirty="0"/>
              <a:t>S</a:t>
            </a:r>
            <a:r>
              <a:rPr lang="en-US" dirty="0" smtClean="0"/>
              <a:t>quares (WLS) fit is a method by which measured values are used to “fit” data to a given model.</a:t>
            </a:r>
          </a:p>
          <a:p>
            <a:endParaRPr lang="en-US" dirty="0" smtClean="0"/>
          </a:p>
          <a:p>
            <a:r>
              <a:rPr lang="en-US" dirty="0" smtClean="0"/>
              <a:t>In this case, we will use measurement data to determine the ZIP coefficients that give the best fit.</a:t>
            </a:r>
          </a:p>
          <a:p>
            <a:pPr lvl="1"/>
            <a:r>
              <a:rPr lang="en-US" dirty="0" smtClean="0"/>
              <a:t>The measured values are: real and reactive power at different voltage levels.</a:t>
            </a:r>
          </a:p>
          <a:p>
            <a:pPr lvl="1"/>
            <a:r>
              <a:rPr lang="en-US" dirty="0" smtClean="0"/>
              <a:t>The values to fit are: the ZIP coefficients, </a:t>
            </a:r>
            <a:r>
              <a:rPr lang="en-US" i="1" dirty="0">
                <a:cs typeface="Times New Roman" pitchFamily="18" charset="0"/>
              </a:rPr>
              <a:t>Z</a:t>
            </a:r>
            <a:r>
              <a:rPr lang="en-US" i="1" baseline="-25000" dirty="0">
                <a:cs typeface="Times New Roman" pitchFamily="18" charset="0"/>
              </a:rPr>
              <a:t>%</a:t>
            </a:r>
            <a:r>
              <a:rPr lang="en-US" dirty="0">
                <a:cs typeface="Times New Roman" pitchFamily="18" charset="0"/>
              </a:rPr>
              <a:t>, </a:t>
            </a:r>
            <a:r>
              <a:rPr lang="en-US" i="1" dirty="0">
                <a:cs typeface="Times New Roman" pitchFamily="18" charset="0"/>
              </a:rPr>
              <a:t>I</a:t>
            </a:r>
            <a:r>
              <a:rPr lang="en-US" i="1" baseline="-25000" dirty="0" smtClean="0">
                <a:cs typeface="Times New Roman" pitchFamily="18" charset="0"/>
              </a:rPr>
              <a:t>%</a:t>
            </a:r>
            <a:r>
              <a:rPr lang="en-US" dirty="0">
                <a:cs typeface="Times New Roman" pitchFamily="18" charset="0"/>
              </a:rPr>
              <a:t>,</a:t>
            </a:r>
            <a:r>
              <a:rPr lang="en-US" dirty="0" smtClean="0">
                <a:cs typeface="Times New Roman" pitchFamily="18" charset="0"/>
              </a:rPr>
              <a:t> </a:t>
            </a:r>
            <a:r>
              <a:rPr lang="en-US" i="1" dirty="0">
                <a:cs typeface="Times New Roman" pitchFamily="18" charset="0"/>
              </a:rPr>
              <a:t>P</a:t>
            </a:r>
            <a:r>
              <a:rPr lang="en-US" i="1" baseline="-25000" dirty="0">
                <a:cs typeface="Times New Roman" pitchFamily="18" charset="0"/>
              </a:rPr>
              <a:t>%</a:t>
            </a:r>
            <a:r>
              <a:rPr lang="en-US" dirty="0">
                <a:cs typeface="Times New Roman" pitchFamily="18" charset="0"/>
              </a:rPr>
              <a:t>, </a:t>
            </a:r>
            <a:r>
              <a:rPr lang="en-US" i="1" dirty="0" err="1">
                <a:cs typeface="Times New Roman" pitchFamily="18" charset="0"/>
              </a:rPr>
              <a:t>Z</a:t>
            </a:r>
            <a:r>
              <a:rPr lang="en-US" i="1" baseline="-25000" dirty="0" err="1">
                <a:cs typeface="Times New Roman" pitchFamily="18" charset="0"/>
              </a:rPr>
              <a:t>θ</a:t>
            </a:r>
            <a:r>
              <a:rPr lang="en-US" dirty="0">
                <a:cs typeface="Times New Roman" pitchFamily="18" charset="0"/>
              </a:rPr>
              <a:t>, </a:t>
            </a:r>
            <a:r>
              <a:rPr lang="en-US" i="1" dirty="0" err="1">
                <a:cs typeface="Times New Roman" pitchFamily="18" charset="0"/>
              </a:rPr>
              <a:t>I</a:t>
            </a:r>
            <a:r>
              <a:rPr lang="en-US" i="1" baseline="-25000" dirty="0" err="1">
                <a:cs typeface="Times New Roman" pitchFamily="18" charset="0"/>
              </a:rPr>
              <a:t>θ</a:t>
            </a:r>
            <a:r>
              <a:rPr lang="en-US" dirty="0">
                <a:cs typeface="Times New Roman" pitchFamily="18" charset="0"/>
              </a:rPr>
              <a:t>, and </a:t>
            </a:r>
            <a:r>
              <a:rPr lang="en-US" i="1" dirty="0" err="1" smtClean="0">
                <a:cs typeface="Times New Roman" pitchFamily="18" charset="0"/>
              </a:rPr>
              <a:t>P</a:t>
            </a:r>
            <a:r>
              <a:rPr lang="en-US" i="1" baseline="-25000" dirty="0" err="1" smtClean="0">
                <a:cs typeface="Times New Roman" pitchFamily="18" charset="0"/>
              </a:rPr>
              <a:t>θ</a:t>
            </a:r>
            <a:r>
              <a:rPr lang="en-US" i="1" baseline="-25000" dirty="0" smtClean="0">
                <a:cs typeface="Times New Roman" pitchFamily="18" charset="0"/>
              </a:rPr>
              <a:t>,</a:t>
            </a:r>
            <a:r>
              <a:rPr lang="en-US" dirty="0" smtClean="0"/>
              <a:t> in the ZIP model.</a:t>
            </a:r>
          </a:p>
          <a:p>
            <a:pPr marL="457200" lvl="1" indent="0">
              <a:buNone/>
            </a:pPr>
            <a:endParaRPr lang="en-US" dirty="0" smtClean="0"/>
          </a:p>
          <a:p>
            <a:r>
              <a:rPr lang="en-US" dirty="0" smtClean="0"/>
              <a:t>The WLS problems assumes a convex solution plane, it is less effective for problems with local minimum.</a:t>
            </a:r>
            <a:endParaRPr lang="en-US" dirty="0"/>
          </a:p>
        </p:txBody>
      </p:sp>
      <p:graphicFrame>
        <p:nvGraphicFramePr>
          <p:cNvPr id="4" name="Object 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27725"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4"/>
          <p:cNvSpPr>
            <a:spLocks noGrp="1"/>
          </p:cNvSpPr>
          <p:nvPr>
            <p:ph type="sldNum" sz="quarter" idx="12"/>
          </p:nvPr>
        </p:nvSpPr>
        <p:spPr/>
        <p:txBody>
          <a:bodyPr/>
          <a:lstStyle/>
          <a:p>
            <a:fld id="{B6F15528-21DE-4FAA-801E-634DDDAF4B2B}" type="slidenum">
              <a:rPr lang="en-US" smtClean="0"/>
              <a:pPr/>
              <a:t>47</a:t>
            </a:fld>
            <a:endParaRPr lang="en-US"/>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03603001"/>
      </p:ext>
    </p:extLst>
  </p:cSld>
  <p:clrMapOvr>
    <a:masterClrMapping/>
  </p:clrMapOvr>
  <mc:AlternateContent xmlns:mc="http://schemas.openxmlformats.org/markup-compatibility/2006" xmlns:p14="http://schemas.microsoft.com/office/powerpoint/2010/main">
    <mc:Choice Requires="p14">
      <p:transition spd="slow" p14:dur="2000" advTm="74406"/>
    </mc:Choice>
    <mc:Fallback xmlns="">
      <p:transition spd="slow" advTm="74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Weighted Least Squares Fit</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15244381"/>
              </p:ext>
            </p:extLst>
          </p:nvPr>
        </p:nvGraphicFramePr>
        <p:xfrm>
          <a:off x="6308725" y="3321050"/>
          <a:ext cx="114300" cy="215900"/>
        </p:xfrm>
        <a:graphic>
          <a:graphicData uri="http://schemas.openxmlformats.org/presentationml/2006/ole">
            <mc:AlternateContent xmlns:mc="http://schemas.openxmlformats.org/markup-compatibility/2006">
              <mc:Choice xmlns:v="urn:schemas-microsoft-com:vml" Requires="v">
                <p:oleObj spid="_x0000_s11184" name="Equation" r:id="rId6" imgW="114120" imgH="215640" progId="Equation.3">
                  <p:embed/>
                </p:oleObj>
              </mc:Choice>
              <mc:Fallback>
                <p:oleObj name="Equation" r:id="rId6" imgW="114120" imgH="215640" progId="Equation.3">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8725"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43" name="Object 3"/>
          <p:cNvGraphicFramePr>
            <a:graphicFrameLocks noChangeAspect="1"/>
          </p:cNvGraphicFramePr>
          <p:nvPr/>
        </p:nvGraphicFramePr>
        <p:xfrm>
          <a:off x="1495425" y="4495800"/>
          <a:ext cx="5591175" cy="766763"/>
        </p:xfrm>
        <a:graphic>
          <a:graphicData uri="http://schemas.openxmlformats.org/presentationml/2006/ole">
            <mc:AlternateContent xmlns:mc="http://schemas.openxmlformats.org/markup-compatibility/2006">
              <mc:Choice xmlns:v="urn:schemas-microsoft-com:vml" Requires="v">
                <p:oleObj spid="_x0000_s11185" name="Equation" r:id="rId8" imgW="4076640" imgH="558720" progId="Equation.3">
                  <p:embed/>
                </p:oleObj>
              </mc:Choice>
              <mc:Fallback>
                <p:oleObj name="Equation" r:id="rId8" imgW="4076640" imgH="558720" progId="Equation.3">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5425" y="4495800"/>
                        <a:ext cx="5591175" cy="766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44" name="Object 4"/>
          <p:cNvGraphicFramePr>
            <a:graphicFrameLocks noChangeAspect="1"/>
          </p:cNvGraphicFramePr>
          <p:nvPr/>
        </p:nvGraphicFramePr>
        <p:xfrm>
          <a:off x="1524000" y="5486400"/>
          <a:ext cx="5538788" cy="766762"/>
        </p:xfrm>
        <a:graphic>
          <a:graphicData uri="http://schemas.openxmlformats.org/presentationml/2006/ole">
            <mc:AlternateContent xmlns:mc="http://schemas.openxmlformats.org/markup-compatibility/2006">
              <mc:Choice xmlns:v="urn:schemas-microsoft-com:vml" Requires="v">
                <p:oleObj spid="_x0000_s11186" name="Equation" r:id="rId10" imgW="4038480" imgH="558720" progId="Equation.3">
                  <p:embed/>
                </p:oleObj>
              </mc:Choice>
              <mc:Fallback>
                <p:oleObj name="Equation" r:id="rId10" imgW="4038480" imgH="558720" progId="Equation.3">
                  <p:embed/>
                  <p:pic>
                    <p:nvPicPr>
                      <p:cNvPr id="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5486400"/>
                        <a:ext cx="5538788" cy="766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47" name="Object 7"/>
          <p:cNvGraphicFramePr>
            <a:graphicFrameLocks noChangeAspect="1"/>
          </p:cNvGraphicFramePr>
          <p:nvPr>
            <p:extLst>
              <p:ext uri="{D42A27DB-BD31-4B8C-83A1-F6EECF244321}">
                <p14:modId xmlns:p14="http://schemas.microsoft.com/office/powerpoint/2010/main" val="2411123857"/>
              </p:ext>
            </p:extLst>
          </p:nvPr>
        </p:nvGraphicFramePr>
        <p:xfrm>
          <a:off x="4343400" y="2514600"/>
          <a:ext cx="2438400" cy="330200"/>
        </p:xfrm>
        <a:graphic>
          <a:graphicData uri="http://schemas.openxmlformats.org/presentationml/2006/ole">
            <mc:AlternateContent xmlns:mc="http://schemas.openxmlformats.org/markup-compatibility/2006">
              <mc:Choice xmlns:v="urn:schemas-microsoft-com:vml" Requires="v">
                <p:oleObj spid="_x0000_s11187" name="Equation" r:id="rId12" imgW="1777680" imgH="241200" progId="Equation.3">
                  <p:embed/>
                </p:oleObj>
              </mc:Choice>
              <mc:Fallback>
                <p:oleObj name="Equation" r:id="rId12" imgW="1777680" imgH="241200" progId="Equation.3">
                  <p:embed/>
                  <p:pic>
                    <p:nvPicPr>
                      <p:cNvPr id="0" name="Picture 7"/>
                      <p:cNvPicPr>
                        <a:picLocks noChangeAspect="1" noChangeArrowheads="1"/>
                      </p:cNvPicPr>
                      <p:nvPr/>
                    </p:nvPicPr>
                    <p:blipFill>
                      <a:blip r:embed="rId13"/>
                      <a:srcRect/>
                      <a:stretch>
                        <a:fillRect/>
                      </a:stretch>
                    </p:blipFill>
                    <p:spPr bwMode="auto">
                      <a:xfrm>
                        <a:off x="4343400" y="2514600"/>
                        <a:ext cx="2438400" cy="33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48" name="Object 8"/>
          <p:cNvGraphicFramePr>
            <a:graphicFrameLocks noChangeAspect="1"/>
          </p:cNvGraphicFramePr>
          <p:nvPr>
            <p:extLst>
              <p:ext uri="{D42A27DB-BD31-4B8C-83A1-F6EECF244321}">
                <p14:modId xmlns:p14="http://schemas.microsoft.com/office/powerpoint/2010/main" val="889210038"/>
              </p:ext>
            </p:extLst>
          </p:nvPr>
        </p:nvGraphicFramePr>
        <p:xfrm>
          <a:off x="4191000" y="3370263"/>
          <a:ext cx="1341438" cy="312737"/>
        </p:xfrm>
        <a:graphic>
          <a:graphicData uri="http://schemas.openxmlformats.org/presentationml/2006/ole">
            <mc:AlternateContent xmlns:mc="http://schemas.openxmlformats.org/markup-compatibility/2006">
              <mc:Choice xmlns:v="urn:schemas-microsoft-com:vml" Requires="v">
                <p:oleObj spid="_x0000_s11188" name="Equation" r:id="rId14" imgW="977760" imgH="228600" progId="Equation.3">
                  <p:embed/>
                </p:oleObj>
              </mc:Choice>
              <mc:Fallback>
                <p:oleObj name="Equation" r:id="rId14" imgW="977760" imgH="228600" progId="Equation.3">
                  <p:embed/>
                  <p:pic>
                    <p:nvPicPr>
                      <p:cNvPr id="0" name="Picture 8"/>
                      <p:cNvPicPr>
                        <a:picLocks noChangeAspect="1" noChangeArrowheads="1"/>
                      </p:cNvPicPr>
                      <p:nvPr/>
                    </p:nvPicPr>
                    <p:blipFill>
                      <a:blip r:embed="rId15"/>
                      <a:srcRect/>
                      <a:stretch>
                        <a:fillRect/>
                      </a:stretch>
                    </p:blipFill>
                    <p:spPr bwMode="auto">
                      <a:xfrm>
                        <a:off x="4191000" y="3370263"/>
                        <a:ext cx="1341438" cy="312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49" name="Object 9"/>
          <p:cNvGraphicFramePr>
            <a:graphicFrameLocks noChangeAspect="1"/>
          </p:cNvGraphicFramePr>
          <p:nvPr>
            <p:extLst>
              <p:ext uri="{D42A27DB-BD31-4B8C-83A1-F6EECF244321}">
                <p14:modId xmlns:p14="http://schemas.microsoft.com/office/powerpoint/2010/main" val="1160305269"/>
              </p:ext>
            </p:extLst>
          </p:nvPr>
        </p:nvGraphicFramePr>
        <p:xfrm>
          <a:off x="1625600" y="1447800"/>
          <a:ext cx="2108200" cy="661988"/>
        </p:xfrm>
        <a:graphic>
          <a:graphicData uri="http://schemas.openxmlformats.org/presentationml/2006/ole">
            <mc:AlternateContent xmlns:mc="http://schemas.openxmlformats.org/markup-compatibility/2006">
              <mc:Choice xmlns:v="urn:schemas-microsoft-com:vml" Requires="v">
                <p:oleObj spid="_x0000_s11189" name="Equation" r:id="rId16" imgW="1536480" imgH="482400" progId="Equation.3">
                  <p:embed/>
                </p:oleObj>
              </mc:Choice>
              <mc:Fallback>
                <p:oleObj name="Equation" r:id="rId16" imgW="1536480" imgH="482400" progId="Equation.3">
                  <p:embed/>
                  <p:pic>
                    <p:nvPicPr>
                      <p:cNvPr id="0" name="Picture 9"/>
                      <p:cNvPicPr>
                        <a:picLocks noChangeAspect="1" noChangeArrowheads="1"/>
                      </p:cNvPicPr>
                      <p:nvPr/>
                    </p:nvPicPr>
                    <p:blipFill>
                      <a:blip r:embed="rId17"/>
                      <a:srcRect/>
                      <a:stretch>
                        <a:fillRect/>
                      </a:stretch>
                    </p:blipFill>
                    <p:spPr bwMode="auto">
                      <a:xfrm>
                        <a:off x="1625600" y="1447800"/>
                        <a:ext cx="2108200" cy="661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50" name="Object 10"/>
          <p:cNvGraphicFramePr>
            <a:graphicFrameLocks noChangeAspect="1"/>
          </p:cNvGraphicFramePr>
          <p:nvPr>
            <p:extLst>
              <p:ext uri="{D42A27DB-BD31-4B8C-83A1-F6EECF244321}">
                <p14:modId xmlns:p14="http://schemas.microsoft.com/office/powerpoint/2010/main" val="2672710463"/>
              </p:ext>
            </p:extLst>
          </p:nvPr>
        </p:nvGraphicFramePr>
        <p:xfrm>
          <a:off x="3992563" y="1411288"/>
          <a:ext cx="2944812" cy="593725"/>
        </p:xfrm>
        <a:graphic>
          <a:graphicData uri="http://schemas.openxmlformats.org/presentationml/2006/ole">
            <mc:AlternateContent xmlns:mc="http://schemas.openxmlformats.org/markup-compatibility/2006">
              <mc:Choice xmlns:v="urn:schemas-microsoft-com:vml" Requires="v">
                <p:oleObj spid="_x0000_s11190" name="Equation" r:id="rId18" imgW="2145960" imgH="431640" progId="Equation.3">
                  <p:embed/>
                </p:oleObj>
              </mc:Choice>
              <mc:Fallback>
                <p:oleObj name="Equation" r:id="rId18" imgW="2145960" imgH="431640" progId="Equation.3">
                  <p:embed/>
                  <p:pic>
                    <p:nvPicPr>
                      <p:cNvPr id="0" name="Picture 10"/>
                      <p:cNvPicPr>
                        <a:picLocks noChangeAspect="1" noChangeArrowheads="1"/>
                      </p:cNvPicPr>
                      <p:nvPr/>
                    </p:nvPicPr>
                    <p:blipFill>
                      <a:blip r:embed="rId19"/>
                      <a:srcRect/>
                      <a:stretch>
                        <a:fillRect/>
                      </a:stretch>
                    </p:blipFill>
                    <p:spPr bwMode="auto">
                      <a:xfrm>
                        <a:off x="3992563" y="1411288"/>
                        <a:ext cx="2944812" cy="593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51" name="Object 11"/>
          <p:cNvGraphicFramePr>
            <a:graphicFrameLocks noChangeAspect="1"/>
          </p:cNvGraphicFramePr>
          <p:nvPr>
            <p:extLst>
              <p:ext uri="{D42A27DB-BD31-4B8C-83A1-F6EECF244321}">
                <p14:modId xmlns:p14="http://schemas.microsoft.com/office/powerpoint/2010/main" val="4073932803"/>
              </p:ext>
            </p:extLst>
          </p:nvPr>
        </p:nvGraphicFramePr>
        <p:xfrm>
          <a:off x="6061075" y="3352800"/>
          <a:ext cx="2211388" cy="312737"/>
        </p:xfrm>
        <a:graphic>
          <a:graphicData uri="http://schemas.openxmlformats.org/presentationml/2006/ole">
            <mc:AlternateContent xmlns:mc="http://schemas.openxmlformats.org/markup-compatibility/2006">
              <mc:Choice xmlns:v="urn:schemas-microsoft-com:vml" Requires="v">
                <p:oleObj spid="_x0000_s11191" name="Equation" r:id="rId20" imgW="1612800" imgH="228600" progId="Equation.3">
                  <p:embed/>
                </p:oleObj>
              </mc:Choice>
              <mc:Fallback>
                <p:oleObj name="Equation" r:id="rId20" imgW="1612800" imgH="228600" progId="Equation.3">
                  <p:embed/>
                  <p:pic>
                    <p:nvPicPr>
                      <p:cNvPr id="0" name="Picture 1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061075" y="3352800"/>
                        <a:ext cx="2211388" cy="312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Oval 2"/>
          <p:cNvSpPr/>
          <p:nvPr/>
        </p:nvSpPr>
        <p:spPr>
          <a:xfrm>
            <a:off x="2209800" y="1449348"/>
            <a:ext cx="304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V="1">
            <a:off x="1828800" y="1957030"/>
            <a:ext cx="304800" cy="20020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7950" y="2133600"/>
            <a:ext cx="1949450" cy="1107996"/>
          </a:xfrm>
          <a:prstGeom prst="rect">
            <a:avLst/>
          </a:prstGeom>
          <a:noFill/>
        </p:spPr>
        <p:txBody>
          <a:bodyPr wrap="square" rtlCol="0">
            <a:spAutoFit/>
          </a:bodyPr>
          <a:lstStyle/>
          <a:p>
            <a:r>
              <a:rPr lang="en-US" sz="1100" dirty="0" smtClean="0">
                <a:latin typeface="Times New Roman" pitchFamily="18" charset="0"/>
                <a:cs typeface="Times New Roman" pitchFamily="18" charset="0"/>
              </a:rPr>
              <a:t>There are measurements made at numerous points to ensure that the ZIP coefficients are an accurate representation at all voltages within the ANSI range.</a:t>
            </a:r>
            <a:endParaRPr lang="en-US" sz="1100" dirty="0">
              <a:latin typeface="Times New Roman" pitchFamily="18" charset="0"/>
              <a:cs typeface="Times New Roman" pitchFamily="18" charset="0"/>
            </a:endParaRPr>
          </a:p>
        </p:txBody>
      </p:sp>
      <p:sp>
        <p:nvSpPr>
          <p:cNvPr id="18" name="Oval 17"/>
          <p:cNvSpPr/>
          <p:nvPr/>
        </p:nvSpPr>
        <p:spPr>
          <a:xfrm>
            <a:off x="2895600" y="1785580"/>
            <a:ext cx="304800" cy="3429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V="1">
            <a:off x="2879725" y="2154198"/>
            <a:ext cx="168275" cy="589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056765" y="2837736"/>
            <a:ext cx="1949450" cy="769441"/>
          </a:xfrm>
          <a:prstGeom prst="rect">
            <a:avLst/>
          </a:prstGeom>
          <a:noFill/>
        </p:spPr>
        <p:txBody>
          <a:bodyPr wrap="square" rtlCol="0">
            <a:spAutoFit/>
          </a:bodyPr>
          <a:lstStyle/>
          <a:p>
            <a:r>
              <a:rPr lang="en-US" sz="1100" dirty="0" smtClean="0">
                <a:latin typeface="Times New Roman" pitchFamily="18" charset="0"/>
                <a:cs typeface="Times New Roman" pitchFamily="18" charset="0"/>
              </a:rPr>
              <a:t>A WLS differs from a least square fit in that each measurement can be independently weighed.</a:t>
            </a:r>
            <a:endParaRPr lang="en-US" sz="1100" dirty="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48</a:t>
            </a:fld>
            <a:endParaRPr lang="en-US"/>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82000" y="6096000"/>
            <a:ext cx="609600" cy="609600"/>
          </a:xfrm>
          <a:prstGeom prst="rect">
            <a:avLst/>
          </a:prstGeom>
        </p:spPr>
      </p:pic>
    </p:spTree>
    <p:custDataLst>
      <p:tags r:id="rId2"/>
    </p:custDataLst>
  </p:cSld>
  <p:clrMapOvr>
    <a:masterClrMapping/>
  </p:clrMapOvr>
  <mc:AlternateContent xmlns:mc="http://schemas.openxmlformats.org/markup-compatibility/2006" xmlns:p14="http://schemas.microsoft.com/office/powerpoint/2010/main">
    <mc:Choice Requires="p14">
      <p:transition spd="slow" p14:dur="2000" advTm="205223"/>
    </mc:Choice>
    <mc:Fallback xmlns="">
      <p:transition spd="slow" advTm="205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250"/>
                                        </p:tgtEl>
                                        <p:attrNameLst>
                                          <p:attrName>style.visibility</p:attrName>
                                        </p:attrNameLst>
                                      </p:cBhvr>
                                      <p:to>
                                        <p:strVal val="visible"/>
                                      </p:to>
                                    </p:set>
                                    <p:animEffect transition="in" filter="blinds(horizontal)">
                                      <p:cBhvr>
                                        <p:cTn id="27" dur="500"/>
                                        <p:tgtEl>
                                          <p:spTgt spid="1025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247"/>
                                        </p:tgtEl>
                                        <p:attrNameLst>
                                          <p:attrName>style.visibility</p:attrName>
                                        </p:attrNameLst>
                                      </p:cBhvr>
                                      <p:to>
                                        <p:strVal val="visible"/>
                                      </p:to>
                                    </p:set>
                                    <p:animEffect transition="in" filter="blinds(horizontal)">
                                      <p:cBhvr>
                                        <p:cTn id="32" dur="500"/>
                                        <p:tgtEl>
                                          <p:spTgt spid="1024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248"/>
                                        </p:tgtEl>
                                        <p:attrNameLst>
                                          <p:attrName>style.visibility</p:attrName>
                                        </p:attrNameLst>
                                      </p:cBhvr>
                                      <p:to>
                                        <p:strVal val="visible"/>
                                      </p:to>
                                    </p:set>
                                    <p:animEffect transition="in" filter="blinds(horizontal)">
                                      <p:cBhvr>
                                        <p:cTn id="37" dur="500"/>
                                        <p:tgtEl>
                                          <p:spTgt spid="10248"/>
                                        </p:tgtEl>
                                      </p:cBhvr>
                                    </p:animEffect>
                                  </p:childTnLst>
                                </p:cTn>
                              </p:par>
                              <p:par>
                                <p:cTn id="38" presetID="3" presetClass="entr" presetSubtype="10" fill="hold" nodeType="withEffect">
                                  <p:stCondLst>
                                    <p:cond delay="0"/>
                                  </p:stCondLst>
                                  <p:childTnLst>
                                    <p:set>
                                      <p:cBhvr>
                                        <p:cTn id="39" dur="1" fill="hold">
                                          <p:stCondLst>
                                            <p:cond delay="0"/>
                                          </p:stCondLst>
                                        </p:cTn>
                                        <p:tgtEl>
                                          <p:spTgt spid="10251"/>
                                        </p:tgtEl>
                                        <p:attrNameLst>
                                          <p:attrName>style.visibility</p:attrName>
                                        </p:attrNameLst>
                                      </p:cBhvr>
                                      <p:to>
                                        <p:strVal val="visible"/>
                                      </p:to>
                                    </p:set>
                                    <p:animEffect transition="in" filter="blinds(horizontal)">
                                      <p:cBhvr>
                                        <p:cTn id="40" dur="500"/>
                                        <p:tgtEl>
                                          <p:spTgt spid="10251"/>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10243"/>
                                        </p:tgtEl>
                                        <p:attrNameLst>
                                          <p:attrName>style.visibility</p:attrName>
                                        </p:attrNameLst>
                                      </p:cBhvr>
                                      <p:to>
                                        <p:strVal val="visible"/>
                                      </p:to>
                                    </p:set>
                                    <p:animEffect transition="in" filter="blinds(horizontal)">
                                      <p:cBhvr>
                                        <p:cTn id="45" dur="500"/>
                                        <p:tgtEl>
                                          <p:spTgt spid="10243"/>
                                        </p:tgtEl>
                                      </p:cBhvr>
                                    </p:animEffect>
                                  </p:childTnLst>
                                </p:cTn>
                              </p:par>
                              <p:par>
                                <p:cTn id="46" presetID="3" presetClass="entr" presetSubtype="10" fill="hold" nodeType="withEffect">
                                  <p:stCondLst>
                                    <p:cond delay="0"/>
                                  </p:stCondLst>
                                  <p:childTnLst>
                                    <p:set>
                                      <p:cBhvr>
                                        <p:cTn id="47" dur="1" fill="hold">
                                          <p:stCondLst>
                                            <p:cond delay="0"/>
                                          </p:stCondLst>
                                        </p:cTn>
                                        <p:tgtEl>
                                          <p:spTgt spid="10244"/>
                                        </p:tgtEl>
                                        <p:attrNameLst>
                                          <p:attrName>style.visibility</p:attrName>
                                        </p:attrNameLst>
                                      </p:cBhvr>
                                      <p:to>
                                        <p:strVal val="visible"/>
                                      </p:to>
                                    </p:set>
                                    <p:animEffect transition="in" filter="blinds(horizontal)">
                                      <p:cBhvr>
                                        <p:cTn id="48"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7"/>
                </p:tgtEl>
              </p:cMediaNode>
            </p:audio>
          </p:childTnLst>
        </p:cTn>
      </p:par>
    </p:tnLst>
    <p:bldLst>
      <p:bldP spid="3" grpId="0" animBg="1"/>
      <p:bldP spid="8" grpId="0"/>
      <p:bldP spid="18" grpId="0" animBg="1"/>
      <p:bldP spid="20" grpId="0"/>
    </p:bldLst>
  </p:timing>
  <p:extLst>
    <p:ext uri="{3A86A75C-4F4B-4683-9AE1-C65F6400EC91}">
      <p14:laserTraceLst xmlns:p14="http://schemas.microsoft.com/office/powerpoint/2010/main">
        <p14:tracePtLst>
          <p14:tracePt t="4777" x="1993900" y="2057400"/>
          <p14:tracePt t="5069" x="1989138" y="2057400"/>
          <p14:tracePt t="5080" x="1971675" y="2063750"/>
          <p14:tracePt t="5095" x="1954213" y="2068513"/>
          <p14:tracePt t="5110" x="1943100" y="2074863"/>
          <p14:tracePt t="5127" x="1925638" y="2079625"/>
          <p14:tracePt t="5144" x="1908175" y="2085975"/>
          <p14:tracePt t="5161" x="1892300" y="2092325"/>
          <p14:tracePt t="5177" x="1885950" y="2097088"/>
          <p14:tracePt t="5194" x="1879600" y="2103438"/>
          <p14:tracePt t="5210" x="1868488" y="2103438"/>
          <p14:tracePt t="5228" x="1863725" y="2108200"/>
          <p14:tracePt t="5244" x="1857375" y="2108200"/>
          <p14:tracePt t="5261" x="1846263" y="2114550"/>
          <p14:tracePt t="5277" x="1846263" y="2120900"/>
          <p14:tracePt t="5294" x="1846263" y="2125663"/>
          <p14:tracePt t="5333" x="1846263" y="2132013"/>
          <p14:tracePt t="5373" x="1851025" y="2132013"/>
          <p14:tracePt t="5381" x="1851025" y="2143125"/>
          <p14:tracePt t="5413" x="1857375" y="2143125"/>
          <p14:tracePt t="5429" x="1857375" y="2149475"/>
          <p14:tracePt t="5430" x="1863725" y="2149475"/>
          <p14:tracePt t="5653" x="1868488" y="2149475"/>
          <p14:tracePt t="6322" x="1868488" y="2143125"/>
          <p14:tracePt t="6349" x="1868488" y="2136775"/>
          <p14:tracePt t="6365" x="1868488" y="2132013"/>
          <p14:tracePt t="6377" x="1863725" y="2132013"/>
          <p14:tracePt t="6378" x="1863725" y="2120900"/>
          <p14:tracePt t="6394" x="1857375" y="2114550"/>
          <p14:tracePt t="6411" x="1851025" y="2103438"/>
          <p14:tracePt t="6427" x="1846263" y="2097088"/>
          <p14:tracePt t="6444" x="1839913" y="2085975"/>
          <p14:tracePt t="6533" x="1839913" y="2079625"/>
          <p14:tracePt t="6557" x="1835150" y="2079625"/>
          <p14:tracePt t="6577" x="1828800" y="2079625"/>
          <p14:tracePt t="6578" x="1828800" y="2074863"/>
          <p14:tracePt t="6594" x="1822450" y="2068513"/>
          <p14:tracePt t="6610" x="1817688" y="2063750"/>
          <p14:tracePt t="6627" x="1817688" y="2057400"/>
          <p14:tracePt t="6644" x="1806575" y="2057400"/>
          <p14:tracePt t="6660" x="1800225" y="2039938"/>
          <p14:tracePt t="6678" x="1800225" y="2028825"/>
          <p14:tracePt t="6694" x="1789113" y="2022475"/>
          <p14:tracePt t="6711" x="1789113" y="2011363"/>
          <p14:tracePt t="6727" x="1782763" y="2006600"/>
          <p14:tracePt t="6744" x="1778000" y="2000250"/>
          <p14:tracePt t="6760" x="1778000" y="1993900"/>
          <p14:tracePt t="6777" x="1771650" y="1982788"/>
          <p14:tracePt t="6794" x="1765300" y="1978025"/>
          <p14:tracePt t="6811" x="1760538" y="1971675"/>
          <p14:tracePt t="6827" x="1760538" y="1960563"/>
          <p14:tracePt t="6844" x="1754188" y="1960563"/>
          <p14:tracePt t="6860" x="1749425" y="1949450"/>
          <p14:tracePt t="6878" x="1743075" y="1936750"/>
          <p14:tracePt t="6894" x="1736725" y="1931988"/>
          <p14:tracePt t="6911" x="1731963" y="1920875"/>
          <p14:tracePt t="6927" x="1720850" y="1908175"/>
          <p14:tracePt t="6944" x="1720850" y="1903413"/>
          <p14:tracePt t="6960" x="1714500" y="1897063"/>
          <p14:tracePt t="6978" x="1708150" y="1892300"/>
          <p14:tracePt t="7013" x="1703388" y="1892300"/>
          <p14:tracePt t="7125" x="1708150" y="1892300"/>
          <p14:tracePt t="7143" x="1720850" y="1897063"/>
          <p14:tracePt t="7144" x="1731963" y="1908175"/>
          <p14:tracePt t="7160" x="1743075" y="1914525"/>
          <p14:tracePt t="7177" x="1749425" y="1914525"/>
          <p14:tracePt t="7253" x="1754188" y="1914525"/>
          <p14:tracePt t="7277" x="1760538" y="1908175"/>
          <p14:tracePt t="7285" x="1765300" y="1897063"/>
          <p14:tracePt t="7298" x="1778000" y="1879600"/>
          <p14:tracePt t="7310" x="1782763" y="1874838"/>
          <p14:tracePt t="7327" x="1782763" y="1868488"/>
          <p14:tracePt t="7344" x="1789113" y="1857375"/>
          <p14:tracePt t="7360" x="1793875" y="1851025"/>
          <p14:tracePt t="7397" x="1793875" y="1846263"/>
          <p14:tracePt t="7410" x="1800225" y="1846263"/>
          <p14:tracePt t="7437" x="1806575" y="1839913"/>
          <p14:tracePt t="7444" x="1811338" y="1835150"/>
          <p14:tracePt t="7463" x="1817688" y="1835150"/>
          <p14:tracePt t="7501" x="1822450" y="1835150"/>
          <p14:tracePt t="7533" x="1822450" y="1828800"/>
          <p14:tracePt t="7543" x="1828800" y="1828800"/>
          <p14:tracePt t="7549" x="1835150" y="1828800"/>
          <p14:tracePt t="7562" x="1846263" y="1828800"/>
          <p14:tracePt t="7577" x="1868488" y="1839913"/>
          <p14:tracePt t="7593" x="1885950" y="1851025"/>
          <p14:tracePt t="7610" x="1914525" y="1863725"/>
          <p14:tracePt t="7627" x="1931988" y="1868488"/>
          <p14:tracePt t="7912" x="1936750" y="1868488"/>
          <p14:tracePt t="7965" x="1936750" y="1863725"/>
          <p14:tracePt t="7997" x="1943100" y="1863725"/>
          <p14:tracePt t="8013" x="1949450" y="1863725"/>
          <p14:tracePt t="8037" x="1954213" y="1863725"/>
          <p14:tracePt t="8045" x="1954213" y="1857375"/>
          <p14:tracePt t="8085" x="1960563" y="1857375"/>
          <p14:tracePt t="8109" x="1965325" y="1857375"/>
          <p14:tracePt t="8119" x="1971675" y="1857375"/>
          <p14:tracePt t="8127" x="1978025" y="1851025"/>
          <p14:tracePt t="8165" x="1978025" y="1846263"/>
          <p14:tracePt t="8173" x="1982788" y="1846263"/>
          <p14:tracePt t="8181" x="1989138" y="1846263"/>
          <p14:tracePt t="8194" x="2000250" y="1839913"/>
          <p14:tracePt t="8210" x="2011363" y="1839913"/>
          <p14:tracePt t="8227" x="2022475" y="1839913"/>
          <p14:tracePt t="8243" x="2039938" y="1835150"/>
          <p14:tracePt t="8261" x="2068513" y="1828800"/>
          <p14:tracePt t="8277" x="2092325" y="1822450"/>
          <p14:tracePt t="8294" x="2108200" y="1822450"/>
          <p14:tracePt t="8310" x="2120900" y="1822450"/>
          <p14:tracePt t="8327" x="2125663" y="1822450"/>
          <p14:tracePt t="8343" x="2132013" y="1822450"/>
          <p14:tracePt t="8360" x="2136775" y="1817688"/>
          <p14:tracePt t="8397" x="2143125" y="1817688"/>
          <p14:tracePt t="8410" x="2149475" y="1817688"/>
          <p14:tracePt t="8413" x="2149475" y="1811338"/>
          <p14:tracePt t="8427" x="2154238" y="1806575"/>
          <p14:tracePt t="8443" x="2160588" y="1800225"/>
          <p14:tracePt t="8443" x="2165350" y="1800225"/>
          <p14:tracePt t="8461" x="2171700" y="1793875"/>
          <p14:tracePt t="8477" x="2182813" y="1789113"/>
          <p14:tracePt t="8494" x="2200275" y="1778000"/>
          <p14:tracePt t="8510" x="2211388" y="1771650"/>
          <p14:tracePt t="8527" x="2228850" y="1760538"/>
          <p14:tracePt t="8543" x="2239963" y="1743075"/>
          <p14:tracePt t="8561" x="2251075" y="1736725"/>
          <p14:tracePt t="8577" x="2263775" y="1725613"/>
          <p14:tracePt t="8594" x="2274888" y="1720850"/>
          <p14:tracePt t="8611" x="2286000" y="1714500"/>
          <p14:tracePt t="8628" x="2297113" y="1703388"/>
          <p14:tracePt t="8644" x="2308225" y="1697038"/>
          <p14:tracePt t="8661" x="2320925" y="1692275"/>
          <p14:tracePt t="8678" x="2320925" y="1685925"/>
          <p14:tracePt t="8958" x="2320925" y="1692275"/>
          <p14:tracePt t="8974" x="2320925" y="1697038"/>
          <p14:tracePt t="8982" x="2320925" y="1703388"/>
          <p14:tracePt t="8994" x="2320925" y="1708150"/>
          <p14:tracePt t="9011" x="2320925" y="1720850"/>
          <p14:tracePt t="9029" x="2320925" y="1736725"/>
          <p14:tracePt t="9044" x="2320925" y="1754188"/>
          <p14:tracePt t="9044" x="2320925" y="1765300"/>
          <p14:tracePt t="9062" x="2314575" y="1771650"/>
          <p14:tracePt t="9078" x="2314575" y="1789113"/>
          <p14:tracePt t="9095" x="2314575" y="1793875"/>
          <p14:tracePt t="9404" x="0" y="0"/>
        </p14:tracePtLst>
        <p14:tracePtLst>
          <p14:tracePt t="69411" x="2474913" y="1851025"/>
          <p14:tracePt t="69517" x="2468563" y="1851025"/>
          <p14:tracePt t="69565" x="2463800" y="1851025"/>
          <p14:tracePt t="69576" x="2463800" y="1846263"/>
          <p14:tracePt t="69577" x="2463800" y="1839913"/>
          <p14:tracePt t="69593" x="2463800" y="1835150"/>
          <p14:tracePt t="69630" x="2463800" y="1828800"/>
          <p14:tracePt t="69646" x="2457450" y="1828800"/>
          <p14:tracePt t="69677" x="2451100" y="1828800"/>
          <p14:tracePt t="69685" x="2451100" y="1822450"/>
          <p14:tracePt t="69702" x="2446338" y="1822450"/>
          <p14:tracePt t="69749" x="2439988" y="1822450"/>
          <p14:tracePt t="69765" x="2439988" y="1828800"/>
          <p14:tracePt t="69782" x="2435225" y="1839913"/>
          <p14:tracePt t="69793" x="2435225" y="1846263"/>
          <p14:tracePt t="69797" x="2435225" y="1868488"/>
          <p14:tracePt t="69810" x="2428875" y="1903413"/>
          <p14:tracePt t="69827" x="2428875" y="1925638"/>
          <p14:tracePt t="69843" x="2428875" y="1943100"/>
          <p14:tracePt t="69859" x="2435225" y="1960563"/>
          <p14:tracePt t="69877" x="2451100" y="1982788"/>
          <p14:tracePt t="69893" x="2474913" y="2011363"/>
          <p14:tracePt t="69910" x="2479675" y="2017713"/>
          <p14:tracePt t="69926" x="2486025" y="2017713"/>
          <p14:tracePt t="69943" x="2492375" y="2017713"/>
          <p14:tracePt t="69959" x="2497138" y="2017713"/>
          <p14:tracePt t="69977" x="2503488" y="2011363"/>
          <p14:tracePt t="69993" x="2503488" y="2006600"/>
          <p14:tracePt t="70010" x="2514600" y="1993900"/>
          <p14:tracePt t="70026" x="2525713" y="1982788"/>
          <p14:tracePt t="70043" x="2532063" y="1971675"/>
          <p14:tracePt t="70059" x="2536825" y="1965325"/>
          <p14:tracePt t="70076" x="2536825" y="1960563"/>
          <p14:tracePt t="70117" x="2536825" y="1954213"/>
          <p14:tracePt t="70637" x="2543175" y="1954213"/>
          <p14:tracePt t="70644" x="2549525" y="1954213"/>
          <p14:tracePt t="70660" x="2554288" y="1949450"/>
          <p14:tracePt t="70676" x="2578100" y="1931988"/>
          <p14:tracePt t="70676" x="2593975" y="1920875"/>
          <p14:tracePt t="70693" x="2646363" y="1885950"/>
          <p14:tracePt t="70710" x="2697163" y="1846263"/>
          <p14:tracePt t="70727" x="2732088" y="1822450"/>
          <p14:tracePt t="70743" x="2760663" y="1806575"/>
          <p14:tracePt t="70760" x="2771775" y="1789113"/>
          <p14:tracePt t="70776" x="2782888" y="1771650"/>
          <p14:tracePt t="70793" x="2794000" y="1760538"/>
          <p14:tracePt t="70809" x="2800350" y="1754188"/>
          <p14:tracePt t="70826" x="2806700" y="1736725"/>
          <p14:tracePt t="70843" x="2811463" y="1720850"/>
          <p14:tracePt t="70860" x="2817813" y="1703388"/>
          <p14:tracePt t="70876" x="2817813" y="1679575"/>
          <p14:tracePt t="70893" x="2817813" y="1651000"/>
          <p14:tracePt t="70910" x="2817813" y="1639888"/>
          <p14:tracePt t="70927" x="2817813" y="1622425"/>
          <p14:tracePt t="70943" x="2817813" y="1600200"/>
          <p14:tracePt t="70960" x="2817813" y="1582738"/>
          <p14:tracePt t="70976" x="2806700" y="1554163"/>
          <p14:tracePt t="70993" x="2800350" y="1536700"/>
          <p14:tracePt t="71009" x="2789238" y="1508125"/>
          <p14:tracePt t="71027" x="2771775" y="1485900"/>
          <p14:tracePt t="71043" x="2760663" y="1457325"/>
          <p14:tracePt t="71060" x="2749550" y="1435100"/>
          <p14:tracePt t="71076" x="2743200" y="1422400"/>
          <p14:tracePt t="71076" x="2732088" y="1422400"/>
          <p14:tracePt t="71094" x="2732088" y="1417638"/>
          <p14:tracePt t="71157" x="2725738" y="1417638"/>
          <p14:tracePt t="71173" x="2720975" y="1417638"/>
          <p14:tracePt t="71181" x="2697163" y="1422400"/>
          <p14:tracePt t="71193" x="2663825" y="1446213"/>
          <p14:tracePt t="71210" x="2628900" y="1463675"/>
          <p14:tracePt t="71227" x="2593975" y="1485900"/>
          <p14:tracePt t="71243" x="2565400" y="1520825"/>
          <p14:tracePt t="71260" x="2536825" y="1560513"/>
          <p14:tracePt t="71276" x="2508250" y="1611313"/>
          <p14:tracePt t="71276" x="2503488" y="1646238"/>
          <p14:tracePt t="71293" x="2492375" y="1708150"/>
          <p14:tracePt t="71309" x="2492375" y="1760538"/>
          <p14:tracePt t="71327" x="2492375" y="1811338"/>
          <p14:tracePt t="71343" x="2508250" y="1851025"/>
          <p14:tracePt t="71360" x="2532063" y="1903413"/>
          <p14:tracePt t="71376" x="2571750" y="1943100"/>
          <p14:tracePt t="71393" x="2622550" y="1978025"/>
          <p14:tracePt t="71409" x="2692400" y="1989138"/>
          <p14:tracePt t="71426" x="2754313" y="1989138"/>
          <p14:tracePt t="71443" x="2811463" y="1982788"/>
          <p14:tracePt t="71460" x="2868613" y="1960563"/>
          <p14:tracePt t="71476" x="2897188" y="1943100"/>
          <p14:tracePt t="71476" x="2914650" y="1931988"/>
          <p14:tracePt t="71493" x="2936875" y="1908175"/>
          <p14:tracePt t="71510" x="2954338" y="1885950"/>
          <p14:tracePt t="71526" x="2971800" y="1863725"/>
          <p14:tracePt t="71543" x="2982913" y="1828800"/>
          <p14:tracePt t="71560" x="2989263" y="1806575"/>
          <p14:tracePt t="71576" x="2994025" y="1778000"/>
          <p14:tracePt t="71593" x="2994025" y="1743075"/>
          <p14:tracePt t="71609" x="2994025" y="1720850"/>
          <p14:tracePt t="71626" x="2982913" y="1692275"/>
          <p14:tracePt t="71643" x="2965450" y="1668463"/>
          <p14:tracePt t="71660" x="2949575" y="1639888"/>
          <p14:tracePt t="71676" x="2932113" y="1617663"/>
          <p14:tracePt t="71693" x="2897188" y="1593850"/>
          <p14:tracePt t="71709" x="2874963" y="1582738"/>
          <p14:tracePt t="71726" x="2857500" y="1571625"/>
          <p14:tracePt t="71743" x="2846388" y="1571625"/>
          <p14:tracePt t="71759" x="2828925" y="1571625"/>
          <p14:tracePt t="71776" x="2817813" y="1571625"/>
          <p14:tracePt t="71793" x="2794000" y="1571625"/>
          <p14:tracePt t="71809" x="2765425" y="1571625"/>
          <p14:tracePt t="71826" x="2743200" y="1571625"/>
          <p14:tracePt t="71843" x="2720975" y="1582738"/>
          <p14:tracePt t="71860" x="2697163" y="1593850"/>
          <p14:tracePt t="71876" x="2663825" y="1622425"/>
          <p14:tracePt t="71893" x="2617788" y="1692275"/>
          <p14:tracePt t="71909" x="2593975" y="1749425"/>
          <p14:tracePt t="71926" x="2582863" y="1806575"/>
          <p14:tracePt t="71943" x="2582863" y="1839913"/>
          <p14:tracePt t="71959" x="2589213" y="1863725"/>
          <p14:tracePt t="71976" x="2600325" y="1868488"/>
          <p14:tracePt t="71993" x="2617788" y="1879600"/>
          <p14:tracePt t="72009" x="2640013" y="1879600"/>
          <p14:tracePt t="72026" x="2686050" y="1879600"/>
          <p14:tracePt t="72043" x="2725738" y="1863725"/>
          <p14:tracePt t="72059" x="2760663" y="1846263"/>
          <p14:tracePt t="72076" x="2789238" y="1828800"/>
          <p14:tracePt t="72093" x="2800350" y="1806575"/>
          <p14:tracePt t="72109" x="2800350" y="1789113"/>
          <p14:tracePt t="72126" x="2800350" y="1765300"/>
          <p14:tracePt t="72143" x="2794000" y="1736725"/>
          <p14:tracePt t="72160" x="2778125" y="1714500"/>
          <p14:tracePt t="72176" x="2760663" y="1692275"/>
          <p14:tracePt t="72193" x="2749550" y="1679575"/>
          <p14:tracePt t="72210" x="2743200" y="1674813"/>
          <p14:tracePt t="72226" x="2736850" y="1674813"/>
          <p14:tracePt t="72269" x="2736850" y="1679575"/>
          <p14:tracePt t="72276" x="2725738" y="1697038"/>
          <p14:tracePt t="72292" x="2708275" y="1760538"/>
          <p14:tracePt t="72310" x="2703513" y="1793875"/>
          <p14:tracePt t="72326" x="2703513" y="1817688"/>
          <p14:tracePt t="72343" x="2703513" y="1822450"/>
          <p14:tracePt t="72359" x="2703513" y="1828800"/>
          <p14:tracePt t="72376" x="2708275" y="1828800"/>
          <p14:tracePt t="72797" x="2714625" y="1828800"/>
          <p14:tracePt t="72813" x="2725738" y="1822450"/>
          <p14:tracePt t="72814" x="2732088" y="1822450"/>
          <p14:tracePt t="72826" x="2743200" y="1817688"/>
          <p14:tracePt t="72843" x="2760663" y="1806575"/>
          <p14:tracePt t="72860" x="2778125" y="1793875"/>
          <p14:tracePt t="72876" x="2800350" y="1789113"/>
          <p14:tracePt t="72893" x="2822575" y="1778000"/>
          <p14:tracePt t="72910" x="2840038" y="1765300"/>
          <p14:tracePt t="72926" x="2857500" y="1765300"/>
          <p14:tracePt t="72943" x="2874963" y="1749425"/>
          <p14:tracePt t="72959" x="2897188" y="1743075"/>
          <p14:tracePt t="72977" x="2925763" y="1731963"/>
          <p14:tracePt t="72993" x="2949575" y="1725613"/>
          <p14:tracePt t="73010" x="2978150" y="1714500"/>
          <p14:tracePt t="73026" x="3006725" y="1703388"/>
          <p14:tracePt t="73043" x="3022600" y="1697038"/>
          <p14:tracePt t="73059" x="3035300" y="1697038"/>
          <p14:tracePt t="73366" x="3040063" y="1697038"/>
          <p14:tracePt t="73366" x="3046413" y="1692275"/>
          <p14:tracePt t="73376" x="3079750" y="1692275"/>
          <p14:tracePt t="73393" x="3149600" y="1692275"/>
          <p14:tracePt t="73410" x="3240088" y="1692275"/>
          <p14:tracePt t="73426" x="3343275" y="1692275"/>
          <p14:tracePt t="73443" x="3440113" y="1692275"/>
          <p14:tracePt t="73459" x="3492500" y="1692275"/>
          <p14:tracePt t="73476" x="3514725" y="1692275"/>
          <p14:tracePt t="73869" x="3508375" y="1692275"/>
          <p14:tracePt t="73925" x="3503613" y="1692275"/>
          <p14:tracePt t="73965" x="3497263" y="1692275"/>
          <p14:tracePt t="73973" x="3497263" y="1697038"/>
          <p14:tracePt t="74029" x="3492500" y="1697038"/>
          <p14:tracePt t="74045" x="3492500" y="1703388"/>
          <p14:tracePt t="74093" x="3486150" y="1703388"/>
          <p14:tracePt t="74141" x="3479800" y="1703388"/>
          <p14:tracePt t="74285" x="3475038" y="1703388"/>
          <p14:tracePt t="76805" x="3468688" y="1703388"/>
          <p14:tracePt t="80094" x="3463925" y="1703388"/>
          <p14:tracePt t="80098" x="3457575" y="1697038"/>
          <p14:tracePt t="80110" x="3446463" y="1697038"/>
          <p14:tracePt t="80126" x="3440113" y="1692275"/>
          <p14:tracePt t="80143" x="3435350" y="1685925"/>
          <p14:tracePt t="80160" x="3411538" y="1674813"/>
          <p14:tracePt t="80177" x="3382963" y="1663700"/>
          <p14:tracePt t="80193" x="3354388" y="1646238"/>
          <p14:tracePt t="80210" x="3314700" y="1628775"/>
          <p14:tracePt t="80226" x="3263900" y="1606550"/>
          <p14:tracePt t="80243" x="3206750" y="1577975"/>
          <p14:tracePt t="80260" x="3149600" y="1560513"/>
          <p14:tracePt t="80277" x="3086100" y="1536700"/>
          <p14:tracePt t="80293" x="3017838" y="1497013"/>
          <p14:tracePt t="80311" x="2971800" y="1479550"/>
          <p14:tracePt t="80326" x="2932113" y="1457325"/>
          <p14:tracePt t="80343" x="2892425" y="1439863"/>
          <p14:tracePt t="80360" x="2857500" y="1428750"/>
          <p14:tracePt t="80377" x="2835275" y="1411288"/>
          <p14:tracePt t="80393" x="2817813" y="1411288"/>
          <p14:tracePt t="80410" x="2806700" y="1406525"/>
          <p14:tracePt t="80426" x="2800350" y="1400175"/>
          <p14:tracePt t="80443" x="2794000" y="1400175"/>
          <p14:tracePt t="80460" x="2789238" y="1393825"/>
          <p14:tracePt t="80477" x="2778125" y="1393825"/>
          <p14:tracePt t="80493" x="2765425" y="1382713"/>
          <p14:tracePt t="80511" x="2754313" y="1382713"/>
          <p14:tracePt t="80526" x="2749550" y="1377950"/>
          <p14:tracePt t="80543" x="2743200" y="1371600"/>
          <p14:tracePt t="80560" x="2736850" y="1365250"/>
          <p14:tracePt t="80576" x="2732088" y="1365250"/>
          <p14:tracePt t="80694" x="2725738" y="1365250"/>
          <p14:tracePt t="80718" x="2720975" y="1365250"/>
          <p14:tracePt t="80723" x="2714625" y="1365250"/>
          <p14:tracePt t="80750" x="2708275" y="1365250"/>
          <p14:tracePt t="80750" x="2708275" y="1371600"/>
          <p14:tracePt t="80774" x="2703513" y="1371600"/>
          <p14:tracePt t="80782" x="2697163" y="1377950"/>
          <p14:tracePt t="80793" x="2692400" y="1389063"/>
          <p14:tracePt t="80810" x="2686050" y="1389063"/>
          <p14:tracePt t="81014" x="2686050" y="1393825"/>
          <p14:tracePt t="81094" x="2686050" y="1400175"/>
          <p14:tracePt t="81110" x="2692400" y="1411288"/>
          <p14:tracePt t="81127" x="2697163" y="1411288"/>
          <p14:tracePt t="81143" x="2703513" y="1417638"/>
          <p14:tracePt t="81222" x="2703513" y="1422400"/>
          <p14:tracePt t="81318" x="2703513" y="1428750"/>
          <p14:tracePt t="81366" x="2697163" y="1428750"/>
          <p14:tracePt t="81462" x="2692400" y="1428750"/>
          <p14:tracePt t="81494" x="2692400" y="1422400"/>
          <p14:tracePt t="81526" x="2692400" y="1417638"/>
          <p14:tracePt t="81854" x="2692400" y="1411288"/>
          <p14:tracePt t="81862" x="2686050" y="1411288"/>
          <p14:tracePt t="81870" x="2686050" y="1406525"/>
          <p14:tracePt t="82126" x="2686050" y="1400175"/>
          <p14:tracePt t="82214" x="2679700" y="1400175"/>
          <p14:tracePt t="82822" x="2679700" y="1393825"/>
          <p14:tracePt t="86029" x="2686050" y="1393825"/>
          <p14:tracePt t="86045" x="2692400" y="1393825"/>
          <p14:tracePt t="86046" x="2703513" y="1393825"/>
          <p14:tracePt t="86059" x="2720975" y="1393825"/>
          <p14:tracePt t="86076" x="2743200" y="1393825"/>
          <p14:tracePt t="86093" x="2782888" y="1393825"/>
          <p14:tracePt t="86110" x="2817813" y="1393825"/>
          <p14:tracePt t="86126" x="2835275" y="1393825"/>
          <p14:tracePt t="86143" x="2857500" y="1393825"/>
          <p14:tracePt t="86159" x="2874963" y="1393825"/>
          <p14:tracePt t="86176" x="2897188" y="1393825"/>
          <p14:tracePt t="86193" x="2914650" y="1393825"/>
          <p14:tracePt t="86210" x="2932113" y="1393825"/>
          <p14:tracePt t="86226" x="2936875" y="1393825"/>
          <p14:tracePt t="86243" x="2943225" y="1393825"/>
          <p14:tracePt t="86292" x="2949575" y="1393825"/>
          <p14:tracePt t="86317" x="2954338" y="1393825"/>
          <p14:tracePt t="86325" x="2960688" y="1393825"/>
          <p14:tracePt t="86343" x="2965450" y="1393825"/>
          <p14:tracePt t="86359" x="2971800" y="1393825"/>
          <p14:tracePt t="86376" x="2978150" y="1393825"/>
          <p14:tracePt t="86393" x="2982913" y="1393825"/>
          <p14:tracePt t="86461" x="2989263" y="1393825"/>
          <p14:tracePt t="87149" x="2994025" y="1393825"/>
          <p14:tracePt t="87277" x="3000375" y="1393825"/>
          <p14:tracePt t="87285" x="3006725" y="1393825"/>
          <p14:tracePt t="87293" x="3028950" y="1393825"/>
          <p14:tracePt t="87309" x="3068638" y="1393825"/>
          <p14:tracePt t="87327" x="3103563" y="1393825"/>
          <p14:tracePt t="87342" x="3136900" y="1393825"/>
          <p14:tracePt t="87360" x="3160713" y="1393825"/>
          <p14:tracePt t="87376" x="3178175" y="1393825"/>
          <p14:tracePt t="87393" x="3189288" y="1393825"/>
          <p14:tracePt t="87430" x="3194050" y="1393825"/>
          <p14:tracePt t="87453" x="3200400" y="1393825"/>
          <p14:tracePt t="87469" x="3206750" y="1393825"/>
          <p14:tracePt t="87485" x="3211513" y="1393825"/>
          <p14:tracePt t="87501" x="3217863" y="1393825"/>
          <p14:tracePt t="87508" x="3222625" y="1393825"/>
          <p14:tracePt t="87526" x="3228975" y="1393825"/>
          <p14:tracePt t="87542" x="3235325" y="1393825"/>
          <p14:tracePt t="87677" x="3240088" y="1393825"/>
          <p14:tracePt t="87741" x="3246438" y="1393825"/>
          <p14:tracePt t="87753" x="3251200" y="1393825"/>
          <p14:tracePt t="87781" x="3257550" y="1393825"/>
          <p14:tracePt t="87917" x="3257550" y="1389063"/>
          <p14:tracePt t="87958" x="3257550" y="1382713"/>
          <p14:tracePt t="87973" x="3257550" y="1377950"/>
          <p14:tracePt t="88013" x="3257550" y="1371600"/>
          <p14:tracePt t="88053" x="3257550" y="1365250"/>
          <p14:tracePt t="88190" x="3257550" y="1371600"/>
          <p14:tracePt t="88205" x="3257550" y="1377950"/>
          <p14:tracePt t="88213" x="3257550" y="1393825"/>
          <p14:tracePt t="88226" x="3257550" y="1406525"/>
          <p14:tracePt t="88242" x="3257550" y="1411288"/>
          <p14:tracePt t="88341" x="3257550" y="1406525"/>
          <p14:tracePt t="88359" x="3257550" y="1389063"/>
          <p14:tracePt t="88360" x="3257550" y="1377950"/>
          <p14:tracePt t="88376" x="3257550" y="1365250"/>
          <p14:tracePt t="88393" x="3257550" y="1360488"/>
          <p14:tracePt t="88409" x="3268663" y="1360488"/>
          <p14:tracePt t="88426" x="3275013" y="1354138"/>
          <p14:tracePt t="88442" x="3279775" y="1349375"/>
          <p14:tracePt t="88460" x="3286125" y="1349375"/>
          <p14:tracePt t="88476" x="3292475" y="1349375"/>
          <p14:tracePt t="88493" x="3297238" y="1349375"/>
          <p14:tracePt t="88509" x="3308350" y="1360488"/>
          <p14:tracePt t="88550" x="3314700" y="1365250"/>
          <p14:tracePt t="88559" x="3314700" y="1371600"/>
          <p14:tracePt t="93043" x="0" y="0"/>
        </p14:tracePtLst>
        <p14:tracePtLst>
          <p14:tracePt t="95928" x="3635375" y="1593850"/>
          <p14:tracePt t="96046" x="3629025" y="1593850"/>
          <p14:tracePt t="96070" x="3622675" y="1593850"/>
          <p14:tracePt t="96078" x="3617913" y="1582738"/>
          <p14:tracePt t="96094" x="3606800" y="1571625"/>
          <p14:tracePt t="96118" x="3594100" y="1560513"/>
          <p14:tracePt t="96126" x="3589338" y="1554163"/>
          <p14:tracePt t="96150" x="3589338" y="1549400"/>
          <p14:tracePt t="96222" x="3589338" y="1543050"/>
          <p14:tracePt t="96246" x="3589338" y="1536700"/>
          <p14:tracePt t="96253" x="3589338" y="1531938"/>
          <p14:tracePt t="96259" x="3600450" y="1525588"/>
          <p14:tracePt t="96276" x="3617913" y="1525588"/>
          <p14:tracePt t="96293" x="3629025" y="1520825"/>
          <p14:tracePt t="96309" x="3663950" y="1520825"/>
          <p14:tracePt t="96327" x="3697288" y="1514475"/>
          <p14:tracePt t="96343" x="3708400" y="1508125"/>
          <p14:tracePt t="96360" x="3725863" y="1503363"/>
          <p14:tracePt t="96376" x="3736975" y="1492250"/>
          <p14:tracePt t="96393" x="3743325" y="1474788"/>
          <p14:tracePt t="96409" x="3743325" y="1463675"/>
          <p14:tracePt t="96426" x="3749675" y="1439863"/>
          <p14:tracePt t="96443" x="3749675" y="1417638"/>
          <p14:tracePt t="96460" x="3749675" y="1393825"/>
          <p14:tracePt t="96476" x="3736975" y="1371600"/>
          <p14:tracePt t="96493" x="3721100" y="1354138"/>
          <p14:tracePt t="96509" x="3703638" y="1336675"/>
          <p14:tracePt t="96527" x="3686175" y="1331913"/>
          <p14:tracePt t="96543" x="3668713" y="1325563"/>
          <p14:tracePt t="96560" x="3657600" y="1325563"/>
          <p14:tracePt t="96576" x="3635375" y="1336675"/>
          <p14:tracePt t="96593" x="3606800" y="1349375"/>
          <p14:tracePt t="96609" x="3571875" y="1365250"/>
          <p14:tracePt t="96627" x="3543300" y="1393825"/>
          <p14:tracePt t="96643" x="3521075" y="1417638"/>
          <p14:tracePt t="96660" x="3503613" y="1450975"/>
          <p14:tracePt t="96676" x="3492500" y="1485900"/>
          <p14:tracePt t="96676" x="3486150" y="1503363"/>
          <p14:tracePt t="96694" x="3479800" y="1520825"/>
          <p14:tracePt t="96709" x="3479800" y="1565275"/>
          <p14:tracePt t="96727" x="3479800" y="1582738"/>
          <p14:tracePt t="96743" x="3492500" y="1611313"/>
          <p14:tracePt t="96760" x="3514725" y="1635125"/>
          <p14:tracePt t="96776" x="3554413" y="1657350"/>
          <p14:tracePt t="96793" x="3600450" y="1679575"/>
          <p14:tracePt t="96809" x="3663950" y="1703388"/>
          <p14:tracePt t="96826" x="3736975" y="1720850"/>
          <p14:tracePt t="96843" x="3794125" y="1725613"/>
          <p14:tracePt t="96860" x="3835400" y="1725613"/>
          <p14:tracePt t="96876" x="3868738" y="1725613"/>
          <p14:tracePt t="96893" x="3892550" y="1720850"/>
          <p14:tracePt t="96909" x="3903663" y="1708150"/>
          <p14:tracePt t="96927" x="3914775" y="1692275"/>
          <p14:tracePt t="96943" x="3921125" y="1668463"/>
          <p14:tracePt t="96960" x="3921125" y="1657350"/>
          <p14:tracePt t="96976" x="3921125" y="1628775"/>
          <p14:tracePt t="96993" x="3921125" y="1606550"/>
          <p14:tracePt t="97009" x="3921125" y="1577975"/>
          <p14:tracePt t="97026" x="3914775" y="1554163"/>
          <p14:tracePt t="97043" x="3897313" y="1520825"/>
          <p14:tracePt t="97059" x="3875088" y="1497013"/>
          <p14:tracePt t="97076" x="3851275" y="1474788"/>
          <p14:tracePt t="97093" x="3829050" y="1450975"/>
          <p14:tracePt t="97109" x="3794125" y="1428750"/>
          <p14:tracePt t="97127" x="3778250" y="1417638"/>
          <p14:tracePt t="97143" x="3743325" y="1406525"/>
          <p14:tracePt t="97160" x="3721100" y="1400175"/>
          <p14:tracePt t="97176" x="3697288" y="1393825"/>
          <p14:tracePt t="97193" x="3686175" y="1393825"/>
          <p14:tracePt t="97210" x="3663950" y="1393825"/>
          <p14:tracePt t="97226" x="3640138" y="1400175"/>
          <p14:tracePt t="97244" x="3622675" y="1406525"/>
          <p14:tracePt t="97259" x="3594100" y="1428750"/>
          <p14:tracePt t="97276" x="3571875" y="1450975"/>
          <p14:tracePt t="97293" x="3549650" y="1474788"/>
          <p14:tracePt t="97293" x="3543300" y="1497013"/>
          <p14:tracePt t="97310" x="3525838" y="1520825"/>
          <p14:tracePt t="97326" x="3508375" y="1549400"/>
          <p14:tracePt t="97343" x="3508375" y="1577975"/>
          <p14:tracePt t="97359" x="3503613" y="1606550"/>
          <p14:tracePt t="97376" x="3503613" y="1635125"/>
          <p14:tracePt t="97393" x="3514725" y="1657350"/>
          <p14:tracePt t="97410" x="3525838" y="1674813"/>
          <p14:tracePt t="97426" x="3543300" y="1679575"/>
          <p14:tracePt t="97443" x="3560763" y="1685925"/>
          <p14:tracePt t="97459" x="3571875" y="1692275"/>
          <p14:tracePt t="97476" x="3589338" y="1692275"/>
          <p14:tracePt t="97493" x="3606800" y="1692275"/>
          <p14:tracePt t="97493" x="3617913" y="1692275"/>
          <p14:tracePt t="97510" x="3635375" y="1679575"/>
          <p14:tracePt t="97526" x="3651250" y="1674813"/>
          <p14:tracePt t="97543" x="3668713" y="1663700"/>
          <p14:tracePt t="97559" x="3679825" y="1651000"/>
          <p14:tracePt t="97576" x="3686175" y="1639888"/>
          <p14:tracePt t="97593" x="3697288" y="1628775"/>
          <p14:tracePt t="97610" x="3703638" y="1611313"/>
          <p14:tracePt t="97626" x="3708400" y="1589088"/>
          <p14:tracePt t="97643" x="3714750" y="1577975"/>
          <p14:tracePt t="97659" x="3721100" y="1554163"/>
          <p14:tracePt t="97676" x="3721100" y="1536700"/>
          <p14:tracePt t="97693" x="3721100" y="1514475"/>
          <p14:tracePt t="97693" x="3721100" y="1503363"/>
          <p14:tracePt t="97711" x="3721100" y="1479550"/>
          <p14:tracePt t="97726" x="3714750" y="1468438"/>
          <p14:tracePt t="97743" x="3703638" y="1450975"/>
          <p14:tracePt t="97759" x="3686175" y="1428750"/>
          <p14:tracePt t="97776" x="3675063" y="1417638"/>
          <p14:tracePt t="97793" x="3663950" y="1406525"/>
          <p14:tracePt t="97810" x="3657600" y="1400175"/>
          <p14:tracePt t="97826" x="3651250" y="1400175"/>
          <p14:tracePt t="97843" x="3646488" y="1393825"/>
          <p14:tracePt t="97886" x="3640138" y="1393825"/>
          <p14:tracePt t="97909" x="3629025" y="1393825"/>
          <p14:tracePt t="97934" x="3622675" y="1400175"/>
          <p14:tracePt t="97936" x="3611563" y="1406525"/>
          <p14:tracePt t="97943" x="3594100" y="1417638"/>
          <p14:tracePt t="97959" x="3578225" y="1435100"/>
          <p14:tracePt t="97976" x="3560763" y="1450975"/>
          <p14:tracePt t="97993" x="3549650" y="1468438"/>
          <p14:tracePt t="98010" x="3543300" y="1492250"/>
          <p14:tracePt t="98026" x="3532188" y="1520825"/>
          <p14:tracePt t="98043" x="3532188" y="1543050"/>
          <p14:tracePt t="98059" x="3532188" y="1560513"/>
          <p14:tracePt t="98076" x="3536950" y="1571625"/>
          <p14:tracePt t="98093" x="3543300" y="1582738"/>
          <p14:tracePt t="98093" x="3543300" y="1589088"/>
          <p14:tracePt t="98110" x="3554413" y="1593850"/>
          <p14:tracePt t="98126" x="3565525" y="1600200"/>
          <p14:tracePt t="98143" x="3582988" y="1606550"/>
          <p14:tracePt t="98159" x="3606800" y="1611313"/>
          <p14:tracePt t="98176" x="3635375" y="1611313"/>
          <p14:tracePt t="98193" x="3657600" y="1611313"/>
          <p14:tracePt t="98210" x="3679825" y="1611313"/>
          <p14:tracePt t="98226" x="3703638" y="1611313"/>
          <p14:tracePt t="98243" x="3721100" y="1611313"/>
          <p14:tracePt t="98259" x="3732213" y="1606550"/>
          <p14:tracePt t="98276" x="3736975" y="1600200"/>
          <p14:tracePt t="98310" x="3743325" y="1600200"/>
          <p14:tracePt t="98310" x="3749675" y="1593850"/>
          <p14:tracePt t="98326" x="3749675" y="1589088"/>
          <p14:tracePt t="98343" x="3754438" y="1582738"/>
          <p14:tracePt t="98359" x="3760788" y="1577975"/>
          <p14:tracePt t="98406" x="3760788" y="1571625"/>
          <p14:tracePt t="98430" x="3760788" y="1565275"/>
          <p14:tracePt t="98454" x="3760788" y="1560513"/>
          <p14:tracePt t="98486" x="3760788" y="1554163"/>
          <p14:tracePt t="98502" x="3760788" y="1549400"/>
          <p14:tracePt t="98512" x="3760788" y="1543050"/>
          <p14:tracePt t="98530" x="3760788" y="1536700"/>
          <p14:tracePt t="98543" x="3760788" y="1531938"/>
          <p14:tracePt t="98559" x="3760788" y="1525588"/>
          <p14:tracePt t="98576" x="3760788" y="1520825"/>
          <p14:tracePt t="98593" x="3760788" y="1514475"/>
          <p14:tracePt t="98609" x="3760788" y="1508125"/>
          <p14:tracePt t="98626" x="3760788" y="1503363"/>
          <p14:tracePt t="98643" x="3749675" y="1485900"/>
          <p14:tracePt t="98659" x="3743325" y="1474788"/>
          <p14:tracePt t="98676" x="3732213" y="1463675"/>
          <p14:tracePt t="98693" x="3721100" y="1450975"/>
          <p14:tracePt t="98693" x="3714750" y="1446213"/>
          <p14:tracePt t="98710" x="3708400" y="1439863"/>
          <p14:tracePt t="98727" x="3708400" y="1435100"/>
          <p14:tracePt t="98806" x="3703638" y="1435100"/>
          <p14:tracePt t="98829" x="3697288" y="1435100"/>
          <p14:tracePt t="98843" x="3692525" y="1435100"/>
          <p14:tracePt t="98843" x="3686175" y="1435100"/>
          <p14:tracePt t="98859" x="3668713" y="1439863"/>
          <p14:tracePt t="98876" x="3657600" y="1439863"/>
          <p14:tracePt t="98893" x="3646488" y="1450975"/>
          <p14:tracePt t="98909" x="3635375" y="1450975"/>
          <p14:tracePt t="98927" x="3629025" y="1457325"/>
          <p14:tracePt t="98943" x="3622675" y="1457325"/>
          <p14:tracePt t="98960" x="3611563" y="1468438"/>
          <p14:tracePt t="98976" x="3606800" y="1474788"/>
          <p14:tracePt t="98993" x="3600450" y="1479550"/>
          <p14:tracePt t="99009" x="3594100" y="1497013"/>
          <p14:tracePt t="99026" x="3589338" y="1514475"/>
          <p14:tracePt t="99043" x="3589338" y="1531938"/>
          <p14:tracePt t="99060" x="3589338" y="1549400"/>
          <p14:tracePt t="99076" x="3589338" y="1565275"/>
          <p14:tracePt t="99093" x="3594100" y="1577975"/>
          <p14:tracePt t="99109" x="3606800" y="1593850"/>
          <p14:tracePt t="99127" x="3617913" y="1606550"/>
          <p14:tracePt t="99143" x="3622675" y="1611313"/>
          <p14:tracePt t="99160" x="3629025" y="1617663"/>
          <p14:tracePt t="99176" x="3635375" y="1617663"/>
          <p14:tracePt t="99193" x="3640138" y="1622425"/>
          <p14:tracePt t="99209" x="3646488" y="1622425"/>
          <p14:tracePt t="99226" x="3651250" y="1622425"/>
          <p14:tracePt t="99243" x="3663950" y="1622425"/>
          <p14:tracePt t="99260" x="3668713" y="1622425"/>
          <p14:tracePt t="99276" x="3675063" y="1622425"/>
          <p14:tracePt t="99293" x="3679825" y="1622425"/>
          <p14:tracePt t="99309" x="3686175" y="1622425"/>
          <p14:tracePt t="99326" x="3692525" y="1622425"/>
          <p14:tracePt t="99382" x="3692525" y="1617663"/>
          <p14:tracePt t="99406" x="3697288" y="1617663"/>
          <p14:tracePt t="99438" x="3697288" y="1611313"/>
          <p14:tracePt t="101034" x="0" y="0"/>
        </p14:tracePtLst>
        <p14:tracePtLst>
          <p14:tracePt t="102998" x="4600575" y="1949450"/>
          <p14:tracePt t="103461" x="4594225" y="1949450"/>
          <p14:tracePt t="103485" x="4589463" y="1949450"/>
          <p14:tracePt t="103525" x="4583113" y="1949450"/>
          <p14:tracePt t="103598" x="4578350" y="1949450"/>
          <p14:tracePt t="103598" x="4578350" y="1943100"/>
          <p14:tracePt t="103609" x="4572000" y="1943100"/>
          <p14:tracePt t="103626" x="4565650" y="1931988"/>
          <p14:tracePt t="103642" x="4560888" y="1931988"/>
          <p14:tracePt t="103845" x="4560888" y="1925638"/>
          <p14:tracePt t="103941" x="4554538" y="1925638"/>
          <p14:tracePt t="103959" x="4549775" y="1925638"/>
          <p14:tracePt t="103961" x="4549775" y="1920875"/>
          <p14:tracePt t="104021" x="4543425" y="1920875"/>
          <p14:tracePt t="105582" x="4549775" y="1920875"/>
          <p14:tracePt t="105582" x="4554538" y="1920875"/>
          <p14:tracePt t="105597" x="4589463" y="1920875"/>
          <p14:tracePt t="105610" x="4622800" y="1914525"/>
          <p14:tracePt t="105625" x="4668838" y="1914525"/>
          <p14:tracePt t="105643" x="4721225" y="1914525"/>
          <p14:tracePt t="105659" x="4754563" y="1914525"/>
          <p14:tracePt t="105676" x="4789488" y="1908175"/>
          <p14:tracePt t="105692" x="4822825" y="1908175"/>
          <p14:tracePt t="105692" x="4840288" y="1908175"/>
          <p14:tracePt t="105710" x="4868863" y="1908175"/>
          <p14:tracePt t="105725" x="4886325" y="1908175"/>
          <p14:tracePt t="105743" x="4914900" y="1908175"/>
          <p14:tracePt t="105759" x="4932363" y="1903413"/>
          <p14:tracePt t="105776" x="4954588" y="1903413"/>
          <p14:tracePt t="105792" x="4972050" y="1903413"/>
          <p14:tracePt t="105809" x="5000625" y="1897063"/>
          <p14:tracePt t="105826" x="5018088" y="1897063"/>
          <p14:tracePt t="105843" x="5035550" y="1897063"/>
          <p14:tracePt t="105859" x="5046663" y="1897063"/>
          <p14:tracePt t="105876" x="5051425" y="1897063"/>
          <p14:tracePt t="105892" x="5064125" y="1897063"/>
          <p14:tracePt t="105892" x="5068888" y="1897063"/>
          <p14:tracePt t="105909" x="5080000" y="1897063"/>
          <p14:tracePt t="105926" x="5097463" y="1897063"/>
          <p14:tracePt t="105943" x="5121275" y="1897063"/>
          <p14:tracePt t="105959" x="5132388" y="1897063"/>
          <p14:tracePt t="105976" x="5149850" y="1892300"/>
          <p14:tracePt t="105992" x="5160963" y="1892300"/>
          <p14:tracePt t="106009" x="5172075" y="1885950"/>
          <p14:tracePt t="106025" x="5178425" y="1885950"/>
          <p14:tracePt t="106042" x="5183188" y="1885950"/>
          <p14:tracePt t="106059" x="5189538" y="1885950"/>
          <p14:tracePt t="106093" x="5194300" y="1885950"/>
          <p14:tracePt t="106149" x="5200650" y="1885950"/>
          <p14:tracePt t="106157" x="5207000" y="1885950"/>
          <p14:tracePt t="106176" x="5211763" y="1885950"/>
          <p14:tracePt t="106213" x="5218113" y="1885950"/>
          <p14:tracePt t="106277" x="5222875" y="1885950"/>
          <p14:tracePt t="106293" x="5222875" y="1879600"/>
          <p14:tracePt t="106301" x="5229225" y="1879600"/>
          <p14:tracePt t="106365" x="5235575" y="1879600"/>
          <p14:tracePt t="106477" x="5240338" y="1879600"/>
          <p14:tracePt t="106495" x="5246688" y="1879600"/>
          <p14:tracePt t="107581" x="5251450" y="1879600"/>
          <p14:tracePt t="107598" x="5257800" y="1874838"/>
          <p14:tracePt t="107605" x="5268913" y="1874838"/>
          <p14:tracePt t="107613" x="5297488" y="1874838"/>
          <p14:tracePt t="107625" x="5326063" y="1874838"/>
          <p14:tracePt t="107642" x="5354638" y="1874838"/>
          <p14:tracePt t="107659" x="5378450" y="1874838"/>
          <p14:tracePt t="107675" x="5389563" y="1874838"/>
          <p14:tracePt t="107692" x="5400675" y="1874838"/>
          <p14:tracePt t="107709" x="5407025" y="1874838"/>
          <p14:tracePt t="107845" x="5407025" y="1879600"/>
          <p14:tracePt t="107847" x="5411788" y="1879600"/>
          <p14:tracePt t="107860" x="5418138" y="1879600"/>
          <p14:tracePt t="107875" x="5429250" y="1879600"/>
          <p14:tracePt t="107892" x="5440363" y="1879600"/>
          <p14:tracePt t="107909" x="5464175" y="1879600"/>
          <p14:tracePt t="107926" x="5475288" y="1879600"/>
          <p14:tracePt t="107942" x="5486400" y="1868488"/>
          <p14:tracePt t="107959" x="5497513" y="1863725"/>
          <p14:tracePt t="107975" x="5514975" y="1851025"/>
          <p14:tracePt t="107992" x="5537200" y="1828800"/>
          <p14:tracePt t="108009" x="5561013" y="1806575"/>
          <p14:tracePt t="108026" x="5578475" y="1789113"/>
          <p14:tracePt t="108042" x="5600700" y="1771650"/>
          <p14:tracePt t="108059" x="5622925" y="1749425"/>
          <p14:tracePt t="108075" x="5646738" y="1736725"/>
          <p14:tracePt t="108092" x="5651500" y="1725613"/>
          <p14:tracePt t="108109" x="5664200" y="1720850"/>
          <p14:tracePt t="108126" x="5668963" y="1720850"/>
          <p14:tracePt t="108142" x="5675313" y="1714500"/>
          <p14:tracePt t="108181" x="5680075" y="1714500"/>
          <p14:tracePt t="108253" x="5680075" y="1708150"/>
          <p14:tracePt t="108285" x="5680075" y="1703388"/>
          <p14:tracePt t="108293" x="5686425" y="1703388"/>
          <p14:tracePt t="108309" x="5686425" y="1697038"/>
          <p14:tracePt t="108325" x="5686425" y="1692275"/>
          <p14:tracePt t="108326" x="5692775" y="1685925"/>
          <p14:tracePt t="108342" x="5692775" y="1679575"/>
          <p14:tracePt t="108359" x="5692775" y="1668463"/>
          <p14:tracePt t="108375" x="5692775" y="1657350"/>
          <p14:tracePt t="108392" x="5692775" y="1639888"/>
          <p14:tracePt t="108409" x="5692775" y="1628775"/>
          <p14:tracePt t="108425" x="5692775" y="1622425"/>
          <p14:tracePt t="108442" x="5692775" y="1617663"/>
          <p14:tracePt t="108459" x="5692775" y="1606550"/>
          <p14:tracePt t="108718" x="5692775" y="1611313"/>
          <p14:tracePt t="108726" x="5686425" y="1611313"/>
          <p14:tracePt t="108733" x="5686425" y="1617663"/>
          <p14:tracePt t="108744" x="5686425" y="1622425"/>
          <p14:tracePt t="108759" x="5686425" y="1635125"/>
          <p14:tracePt t="108775" x="5686425" y="1639888"/>
          <p14:tracePt t="108792" x="5686425" y="1646238"/>
          <p14:tracePt t="108809" x="5686425" y="1651000"/>
          <p14:tracePt t="108825" x="5686425" y="1657350"/>
          <p14:tracePt t="108861" x="5686425" y="1663700"/>
          <p14:tracePt t="108878" x="5686425" y="1668463"/>
          <p14:tracePt t="108878" x="5686425" y="1674813"/>
          <p14:tracePt t="108892" x="5686425" y="1679575"/>
          <p14:tracePt t="108909" x="5686425" y="1685925"/>
          <p14:tracePt t="108926" x="5686425" y="1697038"/>
          <p14:tracePt t="108943" x="5686425" y="1708150"/>
          <p14:tracePt t="108959" x="5686425" y="1725613"/>
          <p14:tracePt t="108976" x="5686425" y="1736725"/>
          <p14:tracePt t="108992" x="5686425" y="1743075"/>
          <p14:tracePt t="109009" x="5686425" y="1754188"/>
          <p14:tracePt t="109025" x="5686425" y="1760538"/>
          <p14:tracePt t="109042" x="5686425" y="1765300"/>
          <p14:tracePt t="109059" x="5686425" y="1778000"/>
          <p14:tracePt t="109076" x="5686425" y="1782763"/>
          <p14:tracePt t="109092" x="5686425" y="1789113"/>
          <p14:tracePt t="109092" x="5686425" y="1793875"/>
          <p14:tracePt t="109109" x="5680075" y="1800225"/>
          <p14:tracePt t="109125" x="5675313" y="1806575"/>
          <p14:tracePt t="109142" x="5675313" y="1817688"/>
          <p14:tracePt t="109159" x="5675313" y="1822450"/>
          <p14:tracePt t="109175" x="5668963" y="1828800"/>
          <p14:tracePt t="109192" x="5668963" y="1835150"/>
          <p14:tracePt t="109209" x="5664200" y="1846263"/>
          <p14:tracePt t="109225" x="5646738" y="1863725"/>
          <p14:tracePt t="109242" x="5622925" y="1874838"/>
          <p14:tracePt t="109259" x="5607050" y="1892300"/>
          <p14:tracePt t="109276" x="5583238" y="1897063"/>
          <p14:tracePt t="109292" x="5572125" y="1903413"/>
          <p14:tracePt t="109292" x="5561013" y="1908175"/>
          <p14:tracePt t="109309" x="5554663" y="1914525"/>
          <p14:tracePt t="109326" x="5549900" y="1914525"/>
          <p14:tracePt t="109685" x="5554663" y="1914525"/>
          <p14:tracePt t="109693" x="5554663" y="1908175"/>
          <p14:tracePt t="109709" x="5561013" y="1908175"/>
          <p14:tracePt t="109725" x="5561013" y="1903413"/>
          <p14:tracePt t="109765" x="5565775" y="1903413"/>
          <p14:tracePt t="109917" x="5565775" y="1897063"/>
          <p14:tracePt t="109925" x="5572125" y="1897063"/>
          <p14:tracePt t="109942" x="5578475" y="1892300"/>
          <p14:tracePt t="109958" x="5578475" y="1885950"/>
          <p14:tracePt t="109997" x="5583238" y="1885950"/>
          <p14:tracePt t="110085" x="5583238" y="1879600"/>
          <p14:tracePt t="110125" x="5589588" y="1879600"/>
          <p14:tracePt t="110173" x="5594350" y="1879600"/>
          <p14:tracePt t="110181" x="5594350" y="1874838"/>
          <p14:tracePt t="110221" x="5594350" y="1868488"/>
          <p14:tracePt t="110885" x="5589588" y="1874838"/>
          <p14:tracePt t="110893" x="5578475" y="1879600"/>
          <p14:tracePt t="110894" x="5549900" y="1903413"/>
          <p14:tracePt t="110909" x="5497513" y="1931988"/>
          <p14:tracePt t="110926" x="5429250" y="1960563"/>
          <p14:tracePt t="110942" x="5332413" y="1993900"/>
          <p14:tracePt t="110959" x="5229225" y="2011363"/>
          <p14:tracePt t="110975" x="5121275" y="2035175"/>
          <p14:tracePt t="110992" x="5000625" y="2046288"/>
          <p14:tracePt t="111008" x="4892675" y="2057400"/>
          <p14:tracePt t="111026" x="4778375" y="2063750"/>
          <p14:tracePt t="111042" x="4668838" y="2068513"/>
          <p14:tracePt t="111059" x="4565650" y="2068513"/>
          <p14:tracePt t="111075" x="4468813" y="2068513"/>
          <p14:tracePt t="111092" x="4371975" y="2068513"/>
          <p14:tracePt t="111108" x="4217988" y="2063750"/>
          <p14:tracePt t="111126" x="4121150" y="2057400"/>
          <p14:tracePt t="111142" x="4035425" y="2051050"/>
          <p14:tracePt t="111159" x="3943350" y="2035175"/>
          <p14:tracePt t="111175" x="3857625" y="2022475"/>
          <p14:tracePt t="111192" x="3783013" y="2006600"/>
          <p14:tracePt t="111208" x="3708400" y="1993900"/>
          <p14:tracePt t="111226" x="3635375" y="1978025"/>
          <p14:tracePt t="111242" x="3554413" y="1965325"/>
          <p14:tracePt t="111259" x="3475038" y="1949450"/>
          <p14:tracePt t="111275" x="3400425" y="1936750"/>
          <p14:tracePt t="111292" x="3325813" y="1920875"/>
          <p14:tracePt t="111308" x="3206750" y="1892300"/>
          <p14:tracePt t="111326" x="3125788" y="1879600"/>
          <p14:tracePt t="111342" x="3051175" y="1874838"/>
          <p14:tracePt t="111359" x="2978150" y="1863725"/>
          <p14:tracePt t="111375" x="2914650" y="1857375"/>
          <p14:tracePt t="111392" x="2857500" y="1851025"/>
          <p14:tracePt t="111409" x="2817813" y="1851025"/>
          <p14:tracePt t="111426" x="2778125" y="1846263"/>
          <p14:tracePt t="111442" x="2754313" y="1846263"/>
          <p14:tracePt t="111459" x="2732088" y="1846263"/>
          <p14:tracePt t="111475" x="2725738" y="1846263"/>
          <p14:tracePt t="111492" x="2714625" y="1851025"/>
          <p14:tracePt t="111508" x="2708275" y="1879600"/>
          <p14:tracePt t="111526" x="2708275" y="1914525"/>
          <p14:tracePt t="111542" x="2708275" y="1949450"/>
          <p14:tracePt t="111559" x="2714625" y="1978025"/>
          <p14:tracePt t="111575" x="2732088" y="2000250"/>
          <p14:tracePt t="111592" x="2760663" y="2011363"/>
          <p14:tracePt t="111608" x="2800350" y="2022475"/>
          <p14:tracePt t="111626" x="2851150" y="2028825"/>
          <p14:tracePt t="111642" x="2908300" y="2028825"/>
          <p14:tracePt t="111659" x="2971800" y="2028825"/>
          <p14:tracePt t="111675" x="3051175" y="2028825"/>
          <p14:tracePt t="111692" x="3132138" y="2028825"/>
          <p14:tracePt t="111708" x="3228975" y="2017713"/>
          <p14:tracePt t="111726" x="3275013" y="2000250"/>
          <p14:tracePt t="111742" x="3308350" y="1982788"/>
          <p14:tracePt t="111759" x="3325813" y="1965325"/>
          <p14:tracePt t="111775" x="3336925" y="1954213"/>
          <p14:tracePt t="111792" x="3343275" y="1936750"/>
          <p14:tracePt t="111808" x="3349625" y="1920875"/>
          <p14:tracePt t="111825" x="3349625" y="1908175"/>
          <p14:tracePt t="111842" x="3349625" y="1885950"/>
          <p14:tracePt t="111859" x="3349625" y="1868488"/>
          <p14:tracePt t="111875" x="3343275" y="1857375"/>
          <p14:tracePt t="111892" x="3332163" y="1846263"/>
          <p14:tracePt t="111892" x="3321050" y="1835150"/>
          <p14:tracePt t="111909" x="3297238" y="1817688"/>
          <p14:tracePt t="111925" x="3268663" y="1811338"/>
          <p14:tracePt t="111942" x="3240088" y="1793875"/>
          <p14:tracePt t="111959" x="3200400" y="1789113"/>
          <p14:tracePt t="111975" x="3165475" y="1789113"/>
          <p14:tracePt t="111992" x="3125788" y="1789113"/>
          <p14:tracePt t="112008" x="3097213" y="1789113"/>
          <p14:tracePt t="112025" x="3068638" y="1800225"/>
          <p14:tracePt t="112042" x="3046413" y="1806575"/>
          <p14:tracePt t="112059" x="3017838" y="1817688"/>
          <p14:tracePt t="112075" x="2994025" y="1835150"/>
          <p14:tracePt t="112092" x="2978150" y="1857375"/>
          <p14:tracePt t="112108" x="2943225" y="1892300"/>
          <p14:tracePt t="112126" x="2925763" y="1920875"/>
          <p14:tracePt t="112142" x="2914650" y="1971675"/>
          <p14:tracePt t="112159" x="2914650" y="2022475"/>
          <p14:tracePt t="112175" x="2914650" y="2063750"/>
          <p14:tracePt t="112192" x="2925763" y="2092325"/>
          <p14:tracePt t="112209" x="2949575" y="2120900"/>
          <p14:tracePt t="112225" x="2971800" y="2132013"/>
          <p14:tracePt t="112242" x="3000375" y="2143125"/>
          <p14:tracePt t="112258" x="3028950" y="2143125"/>
          <p14:tracePt t="112275" x="3068638" y="2143125"/>
          <p14:tracePt t="112291" x="3108325" y="2143125"/>
          <p14:tracePt t="112309" x="3182938" y="2114550"/>
          <p14:tracePt t="112325" x="3211513" y="2097088"/>
          <p14:tracePt t="112342" x="3228975" y="2074863"/>
          <p14:tracePt t="112358" x="3246438" y="2057400"/>
          <p14:tracePt t="112375" x="3246438" y="2039938"/>
          <p14:tracePt t="112392" x="3246438" y="2017713"/>
          <p14:tracePt t="112409" x="3228975" y="2000250"/>
          <p14:tracePt t="112425" x="3206750" y="1982788"/>
          <p14:tracePt t="112442" x="3165475" y="1954213"/>
          <p14:tracePt t="112458" x="3121025" y="1936750"/>
          <p14:tracePt t="112475" x="3074988" y="1925638"/>
          <p14:tracePt t="112491" x="3028950" y="1925638"/>
          <p14:tracePt t="112509" x="2994025" y="1931988"/>
          <p14:tracePt t="112525" x="2971800" y="1954213"/>
          <p14:tracePt t="112542" x="2960688" y="2006600"/>
          <p14:tracePt t="112558" x="2960688" y="2063750"/>
          <p14:tracePt t="112575" x="2960688" y="2114550"/>
          <p14:tracePt t="112591" x="2978150" y="2149475"/>
          <p14:tracePt t="112609" x="2994025" y="2160588"/>
          <p14:tracePt t="112625" x="3028950" y="2182813"/>
          <p14:tracePt t="112642" x="3057525" y="2189163"/>
          <p14:tracePt t="112658" x="3086100" y="2193925"/>
          <p14:tracePt t="112675" x="3108325" y="2193925"/>
          <p14:tracePt t="112691" x="3136900" y="2193925"/>
          <p14:tracePt t="112709" x="3200400" y="2193925"/>
          <p14:tracePt t="112725" x="3257550" y="2193925"/>
          <p14:tracePt t="112742" x="3354388" y="2189163"/>
          <p14:tracePt t="112758" x="3463925" y="2189163"/>
          <p14:tracePt t="112775" x="3606800" y="2189163"/>
          <p14:tracePt t="112791" x="3771900" y="2189163"/>
          <p14:tracePt t="112809" x="3943350" y="2189163"/>
          <p14:tracePt t="112825" x="4149725" y="2182813"/>
          <p14:tracePt t="112842" x="4354513" y="2165350"/>
          <p14:tracePt t="112858" x="4543425" y="2165350"/>
          <p14:tracePt t="112875" x="4697413" y="2160588"/>
          <p14:tracePt t="112892" x="4818063" y="2149475"/>
          <p14:tracePt t="112909" x="4978400" y="2132013"/>
          <p14:tracePt t="112925" x="5080000" y="2114550"/>
          <p14:tracePt t="112942" x="5160963" y="2097088"/>
          <p14:tracePt t="112958" x="5229225" y="2074863"/>
          <p14:tracePt t="112975" x="5292725" y="2051050"/>
          <p14:tracePt t="112991" x="5360988" y="2017713"/>
          <p14:tracePt t="113009" x="5429250" y="1989138"/>
          <p14:tracePt t="113025" x="5480050" y="1960563"/>
          <p14:tracePt t="113042" x="5532438" y="1931988"/>
          <p14:tracePt t="113058" x="5583238" y="1908175"/>
          <p14:tracePt t="113075" x="5635625" y="1879600"/>
          <p14:tracePt t="113091" x="5680075" y="1857375"/>
          <p14:tracePt t="113091" x="5703888" y="1846263"/>
          <p14:tracePt t="113109" x="5732463" y="1822450"/>
          <p14:tracePt t="113125" x="5754688" y="1806575"/>
          <p14:tracePt t="113142" x="5772150" y="1789113"/>
          <p14:tracePt t="113158" x="5789613" y="1782763"/>
          <p14:tracePt t="113175" x="5807075" y="1771650"/>
          <p14:tracePt t="113191" x="5822950" y="1760538"/>
          <p14:tracePt t="113209" x="5835650" y="1749425"/>
          <p14:tracePt t="113225" x="5846763" y="1736725"/>
          <p14:tracePt t="113242" x="5851525" y="1725613"/>
          <p14:tracePt t="113258" x="5857875" y="1720850"/>
          <p14:tracePt t="113275" x="5857875" y="1708150"/>
          <p14:tracePt t="113291" x="5857875" y="1692275"/>
          <p14:tracePt t="113309" x="5857875" y="1679575"/>
          <p14:tracePt t="113325" x="5857875" y="1668463"/>
          <p14:tracePt t="113342" x="5857875" y="1657350"/>
          <p14:tracePt t="113358" x="5851525" y="1646238"/>
          <p14:tracePt t="113375" x="5846763" y="1639888"/>
          <p14:tracePt t="113391" x="5835650" y="1635125"/>
          <p14:tracePt t="113408" x="5829300" y="1628775"/>
          <p14:tracePt t="113445" x="5822950" y="1628775"/>
          <p14:tracePt t="113461" x="5818188" y="1628775"/>
          <p14:tracePt t="113475" x="5811838" y="1628775"/>
          <p14:tracePt t="113475" x="5807075" y="1628775"/>
          <p14:tracePt t="113491" x="5783263" y="1635125"/>
          <p14:tracePt t="113510" x="5737225" y="1646238"/>
          <p14:tracePt t="113526" x="5708650" y="1657350"/>
          <p14:tracePt t="113543" x="5675313" y="1674813"/>
          <p14:tracePt t="113559" x="5657850" y="1685925"/>
          <p14:tracePt t="113576" x="5640388" y="1692275"/>
          <p14:tracePt t="113592" x="5629275" y="1708150"/>
          <p14:tracePt t="113609" x="5622925" y="1731963"/>
          <p14:tracePt t="113626" x="5618163" y="1754188"/>
          <p14:tracePt t="113643" x="5618163" y="1789113"/>
          <p14:tracePt t="113659" x="5618163" y="1822450"/>
          <p14:tracePt t="113676" x="5622925" y="1839913"/>
          <p14:tracePt t="113692" x="5640388" y="1868488"/>
          <p14:tracePt t="113692" x="5646738" y="1874838"/>
          <p14:tracePt t="113710" x="5675313" y="1892300"/>
          <p14:tracePt t="113726" x="5708650" y="1908175"/>
          <p14:tracePt t="113743" x="5749925" y="1908175"/>
          <p14:tracePt t="113759" x="5789613" y="1903413"/>
          <p14:tracePt t="113776" x="5835650" y="1885950"/>
          <p14:tracePt t="113792" x="5864225" y="1857375"/>
          <p14:tracePt t="113809" x="5886450" y="1822450"/>
          <p14:tracePt t="113826" x="5892800" y="1800225"/>
          <p14:tracePt t="113843" x="5892800" y="1765300"/>
          <p14:tracePt t="113859" x="5880100" y="1731963"/>
          <p14:tracePt t="113876" x="5857875" y="1697038"/>
          <p14:tracePt t="113892" x="5829300" y="1668463"/>
          <p14:tracePt t="113909" x="5783263" y="1646238"/>
          <p14:tracePt t="113926" x="5737225" y="1628775"/>
          <p14:tracePt t="113943" x="5697538" y="1617663"/>
          <p14:tracePt t="113960" x="5664200" y="1617663"/>
          <p14:tracePt t="113976" x="5640388" y="1617663"/>
          <p14:tracePt t="113993" x="5622925" y="1622425"/>
          <p14:tracePt t="114009" x="5607050" y="1639888"/>
          <p14:tracePt t="114026" x="5589588" y="1668463"/>
          <p14:tracePt t="114043" x="5578475" y="1692275"/>
          <p14:tracePt t="114060" x="5578475" y="1708150"/>
          <p14:tracePt t="114076" x="5572125" y="1720850"/>
          <p14:tracePt t="115053" x="5572125" y="1725613"/>
          <p14:tracePt t="115070" x="5572125" y="1731963"/>
          <p14:tracePt t="115702" x="5572125" y="1736725"/>
          <p14:tracePt t="115708" x="5578475" y="1749425"/>
          <p14:tracePt t="115726" x="5578475" y="1754188"/>
          <p14:tracePt t="115743" x="5583238" y="1760538"/>
          <p14:tracePt t="115759" x="5589588" y="1771650"/>
          <p14:tracePt t="115776" x="5594350" y="1793875"/>
          <p14:tracePt t="115792" x="5607050" y="1811338"/>
          <p14:tracePt t="115809" x="5607050" y="1817688"/>
          <p14:tracePt t="115826" x="5611813" y="1828800"/>
          <p14:tracePt t="115843" x="5618163" y="1828800"/>
          <p14:tracePt t="115974" x="5618163" y="1835150"/>
          <p14:tracePt t="115998" x="5618163" y="1839913"/>
          <p14:tracePt t="116022" x="5622925" y="1839913"/>
          <p14:tracePt t="116062" x="5622925" y="1846263"/>
          <p14:tracePt t="116102" x="5622925" y="1851025"/>
          <p14:tracePt t="116206" x="5622925" y="1857375"/>
          <p14:tracePt t="116214" x="5629275" y="1857375"/>
          <p14:tracePt t="117595" x="0" y="0"/>
        </p14:tracePtLst>
        <p14:tracePtLst>
          <p14:tracePt t="120018" x="4783138" y="2817813"/>
          <p14:tracePt t="120053" x="4778375" y="2817813"/>
          <p14:tracePt t="120070" x="4772025" y="2817813"/>
          <p14:tracePt t="120092" x="4765675" y="2817813"/>
          <p14:tracePt t="120093" x="4754563" y="2817813"/>
          <p14:tracePt t="120109" x="4725988" y="2817813"/>
          <p14:tracePt t="120126" x="4697413" y="2817813"/>
          <p14:tracePt t="120142" x="4668838" y="2817813"/>
          <p14:tracePt t="120159" x="4646613" y="2817813"/>
          <p14:tracePt t="120175" x="4622800" y="2817813"/>
          <p14:tracePt t="120192" x="4606925" y="2817813"/>
          <p14:tracePt t="120209" x="4600575" y="2817813"/>
          <p14:tracePt t="120226" x="4594225" y="2811463"/>
          <p14:tracePt t="120485" x="4589463" y="2811463"/>
          <p14:tracePt t="120493" x="4583113" y="2840038"/>
          <p14:tracePt t="120493" x="4578350" y="2857500"/>
          <p14:tracePt t="120510" x="4572000" y="2886075"/>
          <p14:tracePt t="120525" x="4554538" y="2914650"/>
          <p14:tracePt t="120543" x="4554538" y="2925763"/>
          <p14:tracePt t="120559" x="4549775" y="2932113"/>
          <p14:tracePt t="120997" x="4549775" y="2936875"/>
          <p14:tracePt t="121009" x="4543425" y="2936875"/>
          <p14:tracePt t="121181" x="4549775" y="2936875"/>
          <p14:tracePt t="121189" x="4549775" y="2943225"/>
          <p14:tracePt t="121192" x="4565650" y="2943225"/>
          <p14:tracePt t="121209" x="4578350" y="2949575"/>
          <p14:tracePt t="121225" x="4594225" y="2954338"/>
          <p14:tracePt t="121243" x="4618038" y="2965450"/>
          <p14:tracePt t="121259" x="4675188" y="2978150"/>
          <p14:tracePt t="121276" x="4732338" y="2978150"/>
          <p14:tracePt t="121292" x="4778375" y="2978150"/>
          <p14:tracePt t="121309" x="4818063" y="2978150"/>
          <p14:tracePt t="121325" x="4840288" y="2971800"/>
          <p14:tracePt t="121342" x="4851400" y="2965450"/>
          <p14:tracePt t="121359" x="4851400" y="2960688"/>
          <p14:tracePt t="121557" x="4851400" y="2954338"/>
          <p14:tracePt t="121562" x="4857750" y="2954338"/>
          <p14:tracePt t="121575" x="4857750" y="2949575"/>
          <p14:tracePt t="121592" x="4868863" y="2936875"/>
          <p14:tracePt t="121609" x="4879975" y="2925763"/>
          <p14:tracePt t="121625" x="4892675" y="2914650"/>
          <p14:tracePt t="121642" x="4897438" y="2908300"/>
          <p14:tracePt t="121659" x="4903788" y="2903538"/>
          <p14:tracePt t="121675" x="4908550" y="2903538"/>
          <p14:tracePt t="121862" x="4914900" y="2903538"/>
          <p14:tracePt t="121863" x="4914900" y="2897188"/>
          <p14:tracePt t="121875" x="4921250" y="2892425"/>
          <p14:tracePt t="121909" x="4926013" y="2886075"/>
          <p14:tracePt t="121910" x="4932363" y="2886075"/>
          <p14:tracePt t="121926" x="4932363" y="2879725"/>
          <p14:tracePt t="121942" x="4937125" y="2874963"/>
          <p14:tracePt t="121981" x="4943475" y="2874963"/>
          <p14:tracePt t="121991" x="4949825" y="2874963"/>
          <p14:tracePt t="122008" x="4954588" y="2868613"/>
          <p14:tracePt t="122026" x="4960938" y="2868613"/>
          <p14:tracePt t="122042" x="4960938" y="2863850"/>
          <p14:tracePt t="123365" x="4965700" y="2863850"/>
          <p14:tracePt t="123375" x="4972050" y="2863850"/>
          <p14:tracePt t="123377" x="4978400" y="2863850"/>
          <p14:tracePt t="123392" x="4989513" y="2863850"/>
          <p14:tracePt t="123409" x="4994275" y="2863850"/>
          <p14:tracePt t="123426" x="5000625" y="2863850"/>
          <p14:tracePt t="123442" x="5006975" y="2863850"/>
          <p14:tracePt t="123485" x="5011738" y="2863850"/>
          <p14:tracePt t="123496" x="5018088" y="2863850"/>
          <p14:tracePt t="123534" x="5022850" y="2863850"/>
          <p14:tracePt t="123541" x="5029200" y="2857500"/>
          <p14:tracePt t="123589" x="5029200" y="2851150"/>
          <p14:tracePt t="123597" x="5035550" y="2851150"/>
          <p14:tracePt t="123609" x="5035550" y="2846388"/>
          <p14:tracePt t="123625" x="5040313" y="2846388"/>
          <p14:tracePt t="123642" x="5046663" y="2835275"/>
          <p14:tracePt t="123677" x="5051425" y="2835275"/>
          <p14:tracePt t="123678" x="5051425" y="2828925"/>
          <p14:tracePt t="123709" x="5051425" y="2822575"/>
          <p14:tracePt t="123733" x="5057775" y="2822575"/>
          <p14:tracePt t="123740" x="5057775" y="2817813"/>
          <p14:tracePt t="123782" x="5057775" y="2811463"/>
          <p14:tracePt t="123917" x="5064125" y="2811463"/>
          <p14:tracePt t="123925" x="5068888" y="2806700"/>
          <p14:tracePt t="123942" x="5075238" y="2806700"/>
          <p14:tracePt t="123958" x="5086350" y="2800350"/>
          <p14:tracePt t="123976" x="5097463" y="2794000"/>
          <p14:tracePt t="123992" x="5103813" y="2794000"/>
          <p14:tracePt t="124009" x="5108575" y="2789238"/>
          <p14:tracePt t="124245" x="5114925" y="2789238"/>
          <p14:tracePt t="124253" x="5121275" y="2789238"/>
          <p14:tracePt t="124261" x="5143500" y="2789238"/>
          <p14:tracePt t="124275" x="5178425" y="2794000"/>
          <p14:tracePt t="124292" x="5222875" y="2800350"/>
          <p14:tracePt t="124309" x="5257800" y="2800350"/>
          <p14:tracePt t="124325" x="5314950" y="2800350"/>
          <p14:tracePt t="124342" x="5337175" y="2800350"/>
          <p14:tracePt t="124358" x="5365750" y="2800350"/>
          <p14:tracePt t="124375" x="5383213" y="2800350"/>
          <p14:tracePt t="124392" x="5394325" y="2800350"/>
          <p14:tracePt t="124409" x="5411788" y="2800350"/>
          <p14:tracePt t="124425" x="5422900" y="2800350"/>
          <p14:tracePt t="124442" x="5440363" y="2800350"/>
          <p14:tracePt t="124458" x="5457825" y="2811463"/>
          <p14:tracePt t="124475" x="5480050" y="2817813"/>
          <p14:tracePt t="124492" x="5492750" y="2822575"/>
          <p14:tracePt t="124509" x="5508625" y="2828925"/>
          <p14:tracePt t="124525" x="5526088" y="2835275"/>
          <p14:tracePt t="125189" x="5532438" y="2835275"/>
          <p14:tracePt t="125192" x="5537200" y="2835275"/>
          <p14:tracePt t="125208" x="5543550" y="2835275"/>
          <p14:tracePt t="125226" x="5554663" y="2835275"/>
          <p14:tracePt t="125242" x="5565775" y="2835275"/>
          <p14:tracePt t="125259" x="5572125" y="2835275"/>
          <p14:tracePt t="125275" x="5578475" y="2835275"/>
          <p14:tracePt t="125292" x="5583238" y="2835275"/>
          <p14:tracePt t="125308" x="5594350" y="2835275"/>
          <p14:tracePt t="125326" x="5607050" y="2835275"/>
          <p14:tracePt t="125342" x="5618163" y="2835275"/>
          <p14:tracePt t="125359" x="5629275" y="2835275"/>
          <p14:tracePt t="125375" x="5646738" y="2835275"/>
          <p14:tracePt t="125392" x="5657850" y="2835275"/>
          <p14:tracePt t="125408" x="5668963" y="2835275"/>
          <p14:tracePt t="125425" x="5675313" y="2835275"/>
          <p14:tracePt t="125533" x="5680075" y="2835275"/>
          <p14:tracePt t="125566" x="5686425" y="2835275"/>
          <p14:tracePt t="125589" x="5692775" y="2835275"/>
          <p14:tracePt t="125605" x="5697538" y="2835275"/>
          <p14:tracePt t="125613" x="5703888" y="2835275"/>
          <p14:tracePt t="125625" x="5715000" y="2840038"/>
          <p14:tracePt t="125642" x="5726113" y="2840038"/>
          <p14:tracePt t="125659" x="5737225" y="2840038"/>
          <p14:tracePt t="125675" x="5743575" y="2840038"/>
          <p14:tracePt t="125733" x="5749925" y="2840038"/>
          <p14:tracePt t="125745" x="5754688" y="2840038"/>
          <p14:tracePt t="125789" x="5761038" y="2840038"/>
          <p14:tracePt t="125797" x="5761038" y="2846388"/>
          <p14:tracePt t="125837" x="5765800" y="2846388"/>
          <p14:tracePt t="125893" x="5772150" y="2846388"/>
          <p14:tracePt t="125909" x="5778500" y="2846388"/>
          <p14:tracePt t="125917" x="5778500" y="2840038"/>
          <p14:tracePt t="125926" x="5783263" y="2840038"/>
          <p14:tracePt t="125942" x="5789613" y="2835275"/>
          <p14:tracePt t="125959" x="5794375" y="2835275"/>
          <p14:tracePt t="125997" x="5800725" y="2835275"/>
          <p14:tracePt t="126131" x="5807075" y="2835275"/>
          <p14:tracePt t="126165" x="5807075" y="2828925"/>
          <p14:tracePt t="126173" x="5811838" y="2828925"/>
          <p14:tracePt t="126177" x="5818188" y="2828925"/>
          <p14:tracePt t="126192" x="5829300" y="2828925"/>
          <p14:tracePt t="126209" x="5846763" y="2828925"/>
          <p14:tracePt t="126225" x="5864225" y="2828925"/>
          <p14:tracePt t="126242" x="5880100" y="2828925"/>
          <p14:tracePt t="126259" x="5903913" y="2828925"/>
          <p14:tracePt t="126275" x="5932488" y="2828925"/>
          <p14:tracePt t="126292" x="5965825" y="2828925"/>
          <p14:tracePt t="126308" x="6011863" y="2828925"/>
          <p14:tracePt t="126326" x="6046788" y="2828925"/>
          <p14:tracePt t="126341" x="6080125" y="2828925"/>
          <p14:tracePt t="126358" x="6115050" y="2828925"/>
          <p14:tracePt t="126375" x="6143625" y="2828925"/>
          <p14:tracePt t="126392" x="6178550" y="2835275"/>
          <p14:tracePt t="126408" x="6207125" y="2835275"/>
          <p14:tracePt t="126425" x="6235700" y="2835275"/>
          <p14:tracePt t="126442" x="6246813" y="2835275"/>
          <p14:tracePt t="126459" x="6264275" y="2835275"/>
          <p14:tracePt t="126475" x="6269038" y="2835275"/>
          <p14:tracePt t="126492" x="6275388" y="2835275"/>
          <p14:tracePt t="126813" x="6280150" y="2835275"/>
          <p14:tracePt t="126829" x="6286500" y="2835275"/>
          <p14:tracePt t="126841" x="6292850" y="2835275"/>
          <p14:tracePt t="126843" x="6303963" y="2835275"/>
          <p14:tracePt t="126858" x="6315075" y="2835275"/>
          <p14:tracePt t="126876" x="6326188" y="2835275"/>
          <p14:tracePt t="126891" x="6332538" y="2835275"/>
          <p14:tracePt t="126909" x="6343650" y="2835275"/>
          <p14:tracePt t="128049" x="0" y="0"/>
        </p14:tracePtLst>
        <p14:tracePtLst>
          <p14:tracePt t="130756" x="5886450" y="2857500"/>
          <p14:tracePt t="130821" x="5886450" y="2851150"/>
          <p14:tracePt t="130825" x="5880100" y="2851150"/>
          <p14:tracePt t="130841" x="5875338" y="2846388"/>
          <p14:tracePt t="130861" x="5864225" y="2840038"/>
          <p14:tracePt t="130877" x="5851525" y="2835275"/>
          <p14:tracePt t="130893" x="5840413" y="2828925"/>
          <p14:tracePt t="130909" x="5829300" y="2817813"/>
          <p14:tracePt t="130933" x="5822950" y="2811463"/>
          <p14:tracePt t="130949" x="5811838" y="2806700"/>
          <p14:tracePt t="130975" x="5811838" y="2800350"/>
          <p14:tracePt t="130981" x="5807075" y="2794000"/>
          <p14:tracePt t="131014" x="5800725" y="2794000"/>
          <p14:tracePt t="131118" x="5800725" y="2800350"/>
          <p14:tracePt t="131125" x="5794375" y="2863850"/>
          <p14:tracePt t="131142" x="5789613" y="2892425"/>
          <p14:tracePt t="131160" x="5783263" y="2914650"/>
          <p14:tracePt t="131176" x="5783263" y="2932113"/>
          <p14:tracePt t="131193" x="5783263" y="2936875"/>
          <p14:tracePt t="131246" x="5789613" y="2936875"/>
          <p14:tracePt t="131254" x="5794375" y="2936875"/>
          <p14:tracePt t="131260" x="5800725" y="2936875"/>
          <p14:tracePt t="131276" x="5807075" y="2932113"/>
          <p14:tracePt t="131293" x="5811838" y="2914650"/>
          <p14:tracePt t="131309" x="5822950" y="2892425"/>
          <p14:tracePt t="131326" x="5822950" y="2874963"/>
          <p14:tracePt t="131342" x="5822950" y="2863850"/>
          <p14:tracePt t="131359" x="5818188" y="2846388"/>
          <p14:tracePt t="131376" x="5807075" y="2835275"/>
          <p14:tracePt t="131393" x="5807075" y="2828925"/>
          <p14:tracePt t="131409" x="5800725" y="2828925"/>
          <p14:tracePt t="131470" x="5794375" y="2835275"/>
          <p14:tracePt t="131478" x="5789613" y="2863850"/>
          <p14:tracePt t="131493" x="5789613" y="2892425"/>
          <p14:tracePt t="131509" x="5789613" y="2914650"/>
          <p14:tracePt t="131509" x="5794375" y="2921000"/>
          <p14:tracePt t="131526" x="5800725" y="2925763"/>
          <p14:tracePt t="131542" x="5811838" y="2925763"/>
          <p14:tracePt t="131560" x="5822950" y="2925763"/>
          <p14:tracePt t="131575" x="5835650" y="2925763"/>
          <p14:tracePt t="131593" x="5851525" y="2908300"/>
          <p14:tracePt t="131609" x="5857875" y="2903538"/>
          <p14:tracePt t="131626" x="5864225" y="2886075"/>
          <p14:tracePt t="131642" x="5864225" y="2868613"/>
          <p14:tracePt t="131659" x="5864225" y="2857500"/>
          <p14:tracePt t="131675" x="5864225" y="2851150"/>
          <p14:tracePt t="131693" x="5864225" y="2846388"/>
          <p14:tracePt t="131709" x="5851525" y="2840038"/>
          <p14:tracePt t="131798" x="5846763" y="2846388"/>
          <p14:tracePt t="131806" x="5840413" y="2863850"/>
          <p14:tracePt t="131814" x="5835650" y="2879725"/>
          <p14:tracePt t="131826" x="5829300" y="2897188"/>
          <p14:tracePt t="131842" x="5829300" y="2908300"/>
          <p14:tracePt t="131859" x="5829300" y="2914650"/>
          <p14:tracePt t="132006" x="5829300" y="2908300"/>
          <p14:tracePt t="132030" x="5829300" y="2903538"/>
          <p14:tracePt t="132042" x="5829300" y="2897188"/>
          <p14:tracePt t="132046" x="5829300" y="2892425"/>
          <p14:tracePt t="132059" x="5829300" y="2879725"/>
          <p14:tracePt t="132075" x="5829300" y="2874963"/>
          <p14:tracePt t="132118" x="5822950" y="2874963"/>
          <p14:tracePt t="132150" x="5818188" y="2879725"/>
          <p14:tracePt t="132151" x="5811838" y="2892425"/>
          <p14:tracePt t="132159" x="5811838" y="2914650"/>
          <p14:tracePt t="132175" x="5811838" y="2932113"/>
          <p14:tracePt t="132193" x="5818188" y="2932113"/>
          <p14:tracePt t="132209" x="5822950" y="2936875"/>
          <p14:tracePt t="132226" x="5829300" y="2936875"/>
          <p14:tracePt t="132242" x="5840413" y="2936875"/>
          <p14:tracePt t="132259" x="5846763" y="2936875"/>
          <p14:tracePt t="132275" x="5857875" y="2936875"/>
          <p14:tracePt t="132293" x="5857875" y="2932113"/>
          <p14:tracePt t="132309" x="5864225" y="2925763"/>
          <p14:tracePt t="132398" x="5875338" y="2921000"/>
          <p14:tracePt t="132409" x="5892800" y="2914650"/>
          <p14:tracePt t="132412" x="5954713" y="2908300"/>
          <p14:tracePt t="132425" x="6035675" y="2897188"/>
          <p14:tracePt t="132442" x="6126163" y="2879725"/>
          <p14:tracePt t="132459" x="6211888" y="2874963"/>
          <p14:tracePt t="132475" x="6275388" y="2868613"/>
          <p14:tracePt t="132492" x="6326188" y="2868613"/>
          <p14:tracePt t="132509" x="6354763" y="2863850"/>
          <p14:tracePt t="132509" x="6372225" y="2863850"/>
          <p14:tracePt t="132526" x="6400800" y="2857500"/>
          <p14:tracePt t="132542" x="6418263" y="2851150"/>
          <p14:tracePt t="132559" x="6423025" y="2851150"/>
          <p14:tracePt t="138094" x="6418263" y="2851150"/>
          <p14:tracePt t="138101" x="6411913" y="2851150"/>
          <p14:tracePt t="138109" x="6372225" y="2851150"/>
          <p14:tracePt t="138109" x="6337300" y="2857500"/>
          <p14:tracePt t="138126" x="6275388" y="2857500"/>
          <p14:tracePt t="138142" x="6189663" y="2857500"/>
          <p14:tracePt t="138159" x="6097588" y="2857500"/>
          <p14:tracePt t="138175" x="6018213" y="2857500"/>
          <p14:tracePt t="138192" x="5954713" y="2857500"/>
          <p14:tracePt t="138209" x="5897563" y="2851150"/>
          <p14:tracePt t="138225" x="5851525" y="2851150"/>
          <p14:tracePt t="138242" x="5829300" y="2846388"/>
          <p14:tracePt t="138259" x="5807075" y="2846388"/>
          <p14:tracePt t="138275" x="5800725" y="2846388"/>
          <p14:tracePt t="138661" x="5807075" y="2846388"/>
          <p14:tracePt t="138677" x="5818188" y="2846388"/>
          <p14:tracePt t="138682" x="5829300" y="2846388"/>
          <p14:tracePt t="138692" x="5851525" y="2846388"/>
          <p14:tracePt t="138708" x="5886450" y="2846388"/>
          <p14:tracePt t="138708" x="5903913" y="2846388"/>
          <p14:tracePt t="138726" x="5961063" y="2846388"/>
          <p14:tracePt t="138742" x="6011863" y="2846388"/>
          <p14:tracePt t="138759" x="6051550" y="2846388"/>
          <p14:tracePt t="138775" x="6086475" y="2846388"/>
          <p14:tracePt t="138792" x="6115050" y="2840038"/>
          <p14:tracePt t="138808" x="6137275" y="2840038"/>
          <p14:tracePt t="138826" x="6149975" y="2840038"/>
          <p14:tracePt t="138842" x="6161088" y="2840038"/>
          <p14:tracePt t="138859" x="6165850" y="2840038"/>
          <p14:tracePt t="138875" x="6172200" y="2840038"/>
          <p14:tracePt t="138917" x="6178550" y="2840038"/>
          <p14:tracePt t="138926" x="6183313" y="2840038"/>
          <p14:tracePt t="138933" x="6183313" y="2835275"/>
          <p14:tracePt t="138946" x="6194425" y="2835275"/>
          <p14:tracePt t="138958" x="6207125" y="2835275"/>
          <p14:tracePt t="138975" x="6218238" y="2835275"/>
          <p14:tracePt t="138992" x="6229350" y="2835275"/>
          <p14:tracePt t="139008" x="6235700" y="2828925"/>
          <p14:tracePt t="139025" x="6246813" y="2828925"/>
          <p14:tracePt t="139042" x="6264275" y="2828925"/>
          <p14:tracePt t="139058" x="6269038" y="2822575"/>
          <p14:tracePt t="139075" x="6280150" y="2822575"/>
          <p14:tracePt t="139092" x="6286500" y="2822575"/>
          <p14:tracePt t="139108" x="6292850" y="2822575"/>
          <p14:tracePt t="139108" x="6297613" y="2822575"/>
          <p14:tracePt t="139294" x="6303963" y="2822575"/>
          <p14:tracePt t="139310" x="6308725" y="2822575"/>
          <p14:tracePt t="139310" x="6315075" y="2822575"/>
          <p14:tracePt t="139325" x="6332538" y="2822575"/>
          <p14:tracePt t="139342" x="6343650" y="2822575"/>
          <p14:tracePt t="139358" x="6350000" y="2822575"/>
          <p14:tracePt t="139376" x="6354763" y="2822575"/>
          <p14:tracePt t="141309" x="6343650" y="2822575"/>
          <p14:tracePt t="141310" x="6326188" y="2828925"/>
          <p14:tracePt t="141326" x="6303963" y="2835275"/>
          <p14:tracePt t="141342" x="6280150" y="2840038"/>
          <p14:tracePt t="141342" x="0" y="0"/>
        </p14:tracePtLst>
        <p14:tracePtLst>
          <p14:tracePt t="145380" x="4794250" y="3725863"/>
          <p14:tracePt t="145701" x="4800600" y="3725863"/>
          <p14:tracePt t="145709" x="4806950" y="3721100"/>
          <p14:tracePt t="145709" x="4811713" y="3721100"/>
          <p14:tracePt t="145725" x="4818063" y="3708400"/>
          <p14:tracePt t="145757" x="4822825" y="3708400"/>
          <p14:tracePt t="145775" x="4829175" y="3708400"/>
          <p14:tracePt t="145957" x="4835525" y="3708400"/>
          <p14:tracePt t="145959" x="4840288" y="3708400"/>
          <p14:tracePt t="145974" x="4851400" y="3708400"/>
          <p14:tracePt t="145991" x="4868863" y="3708400"/>
          <p14:tracePt t="146008" x="4897438" y="3708400"/>
          <p14:tracePt t="146024" x="4921250" y="3708400"/>
          <p14:tracePt t="146041" x="4943475" y="3708400"/>
          <p14:tracePt t="146059" x="4949825" y="3708400"/>
          <p14:tracePt t="146074" x="4954588" y="3708400"/>
          <p14:tracePt t="146725" x="4954588" y="3714750"/>
          <p14:tracePt t="146741" x="4954588" y="3732213"/>
          <p14:tracePt t="146758" x="4960938" y="3736975"/>
          <p14:tracePt t="146774" x="4960938" y="3743325"/>
          <p14:tracePt t="146869" x="4965700" y="3743325"/>
          <p14:tracePt t="146877" x="4972050" y="3736975"/>
          <p14:tracePt t="146891" x="4972050" y="3732213"/>
          <p14:tracePt t="146908" x="4978400" y="3732213"/>
          <p14:tracePt t="146908" x="4983163" y="3732213"/>
          <p14:tracePt t="146925" x="4983163" y="3725863"/>
          <p14:tracePt t="146941" x="4989513" y="3725863"/>
          <p14:tracePt t="147021" x="4994275" y="3725863"/>
          <p14:tracePt t="147333" x="4989513" y="3725863"/>
          <p14:tracePt t="147345" x="4989513" y="3721100"/>
          <p14:tracePt t="147358" x="5006975" y="3714750"/>
          <p14:tracePt t="147374" x="5022850" y="3703638"/>
          <p14:tracePt t="147391" x="5040313" y="3697288"/>
          <p14:tracePt t="147408" x="5051425" y="3692525"/>
          <p14:tracePt t="147424" x="5057775" y="3686175"/>
          <p14:tracePt t="147441" x="5057775" y="3679825"/>
          <p14:tracePt t="147458" x="5064125" y="3679825"/>
          <p14:tracePt t="147474" x="5068888" y="3679825"/>
          <p14:tracePt t="147491" x="5075238" y="3675063"/>
          <p14:tracePt t="147508" x="5080000" y="3675063"/>
          <p14:tracePt t="147525" x="5092700" y="3668713"/>
          <p14:tracePt t="147541" x="5103813" y="3663950"/>
          <p14:tracePt t="147558" x="5114925" y="3663950"/>
          <p14:tracePt t="147574" x="5121275" y="3663950"/>
          <p14:tracePt t="147621" x="5126038" y="3663950"/>
          <p14:tracePt t="147653" x="5132388" y="3663950"/>
          <p14:tracePt t="147658" x="5132388" y="3668713"/>
          <p14:tracePt t="147675" x="5137150" y="3668713"/>
          <p14:tracePt t="147691" x="5137150" y="3675063"/>
          <p14:tracePt t="147765" x="5143500" y="3675063"/>
          <p14:tracePt t="147941" x="5149850" y="3675063"/>
          <p14:tracePt t="147965" x="5154613" y="3675063"/>
          <p14:tracePt t="147971" x="5154613" y="3679825"/>
          <p14:tracePt t="147975" x="5160963" y="3679825"/>
          <p14:tracePt t="147991" x="5165725" y="3679825"/>
          <p14:tracePt t="148261" x="5172075" y="3679825"/>
          <p14:tracePt t="148277" x="5183188" y="3679825"/>
          <p14:tracePt t="148277" x="5194300" y="3679825"/>
          <p14:tracePt t="148291" x="5218113" y="3679825"/>
          <p14:tracePt t="148308" x="5246688" y="3679825"/>
          <p14:tracePt t="148324" x="5268913" y="3679825"/>
          <p14:tracePt t="148341" x="5280025" y="3679825"/>
          <p14:tracePt t="148381" x="5286375" y="3679825"/>
          <p14:tracePt t="149054" x="5275263" y="3686175"/>
          <p14:tracePt t="149054" x="5257800" y="3686175"/>
          <p14:tracePt t="149062" x="5246688" y="3692525"/>
          <p14:tracePt t="149075" x="5200650" y="3692525"/>
          <p14:tracePt t="149092" x="5154613" y="3697288"/>
          <p14:tracePt t="149109" x="5108575" y="3703638"/>
          <p14:tracePt t="149125" x="5068888" y="3703638"/>
          <p14:tracePt t="149143" x="5057775" y="3703638"/>
          <p14:tracePt t="149182" x="5051425" y="3703638"/>
          <p14:tracePt t="149214" x="5046663" y="3703638"/>
          <p14:tracePt t="149225" x="5046663" y="3708400"/>
          <p14:tracePt t="149242" x="5040313" y="3708400"/>
          <p14:tracePt t="149259" x="5029200" y="3714750"/>
          <p14:tracePt t="149275" x="5018088" y="3714750"/>
          <p14:tracePt t="149292" x="5000625" y="3721100"/>
          <p14:tracePt t="149309" x="4983163" y="3725863"/>
          <p14:tracePt t="149325" x="4954588" y="3732213"/>
          <p14:tracePt t="149342" x="4937125" y="3736975"/>
          <p14:tracePt t="149359" x="4932363" y="3736975"/>
          <p14:tracePt t="149846" x="4932363" y="3732213"/>
          <p14:tracePt t="149862" x="4932363" y="3725863"/>
          <p14:tracePt t="149863" x="4932363" y="3721100"/>
          <p14:tracePt t="149875" x="4926013" y="3703638"/>
          <p14:tracePt t="149892" x="4926013" y="3692525"/>
          <p14:tracePt t="149909" x="4926013" y="3668713"/>
          <p14:tracePt t="149926" x="4926013" y="3657600"/>
          <p14:tracePt t="149943" x="4926013" y="3651250"/>
          <p14:tracePt t="149982" x="4926013" y="3646488"/>
          <p14:tracePt t="150014" x="4926013" y="3640138"/>
          <p14:tracePt t="150025" x="4926013" y="3635375"/>
          <p14:tracePt t="150046" x="4926013" y="3629025"/>
          <p14:tracePt t="150222" x="4937125" y="3640138"/>
          <p14:tracePt t="150230" x="4949825" y="3651250"/>
          <p14:tracePt t="150242" x="4954588" y="3679825"/>
          <p14:tracePt t="150246" x="4983163" y="3725863"/>
          <p14:tracePt t="150259" x="5000625" y="3765550"/>
          <p14:tracePt t="150275" x="5018088" y="3789363"/>
          <p14:tracePt t="150292" x="5035550" y="3811588"/>
          <p14:tracePt t="150308" x="5040313" y="3817938"/>
          <p14:tracePt t="150358" x="5046663" y="3817938"/>
          <p14:tracePt t="150373" x="5051425" y="3817938"/>
          <p14:tracePt t="150382" x="5057775" y="3811588"/>
          <p14:tracePt t="150392" x="5080000" y="3794125"/>
          <p14:tracePt t="150409" x="5114925" y="3765550"/>
          <p14:tracePt t="150426" x="5149850" y="3736975"/>
          <p14:tracePt t="150442" x="5183188" y="3708400"/>
          <p14:tracePt t="150459" x="5218113" y="3679825"/>
          <p14:tracePt t="150475" x="5235575" y="3663950"/>
          <p14:tracePt t="150492" x="5257800" y="3646488"/>
          <p14:tracePt t="150508" x="5268913" y="3635375"/>
          <p14:tracePt t="150508" x="5275263" y="3622675"/>
          <p14:tracePt t="150526" x="5275263" y="3617913"/>
          <p14:tracePt t="150542" x="5280025" y="3611563"/>
          <p14:tracePt t="150559" x="5286375" y="3611563"/>
          <p14:tracePt t="150575" x="5286375" y="3606800"/>
          <p14:tracePt t="150718" x="5286375" y="3611563"/>
          <p14:tracePt t="150726" x="5303838" y="3651250"/>
          <p14:tracePt t="150745" x="5326063" y="3692525"/>
          <p14:tracePt t="150758" x="5332413" y="3714750"/>
          <p14:tracePt t="150775" x="5343525" y="3736975"/>
          <p14:tracePt t="150792" x="5349875" y="3749675"/>
          <p14:tracePt t="150808" x="5354638" y="3754438"/>
          <p14:tracePt t="150825" x="5354638" y="3760788"/>
          <p14:tracePt t="150949" x="5354638" y="3765550"/>
          <p14:tracePt t="150974" x="5354638" y="3771900"/>
          <p14:tracePt t="151758" x="5360988" y="3771900"/>
          <p14:tracePt t="151782" x="5365750" y="3771900"/>
          <p14:tracePt t="151790" x="5372100" y="3778250"/>
          <p14:tracePt t="151798" x="5418138" y="3778250"/>
          <p14:tracePt t="151809" x="5475288" y="3789363"/>
          <p14:tracePt t="151825" x="5537200" y="3800475"/>
          <p14:tracePt t="151842" x="5611813" y="3800475"/>
          <p14:tracePt t="151858" x="5680075" y="3806825"/>
          <p14:tracePt t="151875" x="5737225" y="3811588"/>
          <p14:tracePt t="151892" x="5789613" y="3811588"/>
          <p14:tracePt t="151909" x="5829300" y="3811588"/>
          <p14:tracePt t="151925" x="5892800" y="3811588"/>
          <p14:tracePt t="151942" x="5932488" y="3811588"/>
          <p14:tracePt t="151958" x="5978525" y="3811588"/>
          <p14:tracePt t="151976" x="6022975" y="3811588"/>
          <p14:tracePt t="151992" x="6069013" y="3806825"/>
          <p14:tracePt t="152009" x="6115050" y="3806825"/>
          <p14:tracePt t="152025" x="6165850" y="3800475"/>
          <p14:tracePt t="152042" x="6207125" y="3800475"/>
          <p14:tracePt t="152058" x="6240463" y="3794125"/>
          <p14:tracePt t="152075" x="6269038" y="3794125"/>
          <p14:tracePt t="152092" x="6286500" y="3789363"/>
          <p14:tracePt t="152109" x="6303963" y="3783013"/>
          <p14:tracePt t="152125" x="6315075" y="3783013"/>
          <p14:tracePt t="152142" x="6321425" y="3783013"/>
          <p14:tracePt t="152158" x="6321425" y="3778250"/>
          <p14:tracePt t="152206" x="6326188" y="3778250"/>
          <p14:tracePt t="152214" x="6326188" y="3771900"/>
          <p14:tracePt t="152214" x="6332538" y="3771900"/>
          <p14:tracePt t="152242" x="6332538" y="3765550"/>
          <p14:tracePt t="152270" x="6332538" y="3760788"/>
          <p14:tracePt t="152294" x="6332538" y="3754438"/>
          <p14:tracePt t="152318" x="6332538" y="3749675"/>
          <p14:tracePt t="152324" x="6337300" y="3736975"/>
          <p14:tracePt t="152366" x="6337300" y="3732213"/>
          <p14:tracePt t="152382" x="6337300" y="3725863"/>
          <p14:tracePt t="152391" x="6343650" y="3721100"/>
          <p14:tracePt t="152395" x="6343650" y="3714750"/>
          <p14:tracePt t="152408" x="6350000" y="3714750"/>
          <p14:tracePt t="152425" x="6350000" y="3708400"/>
          <p14:tracePt t="152558" x="6354763" y="3708400"/>
          <p14:tracePt t="152614" x="6361113" y="3708400"/>
          <p14:tracePt t="152638" x="6365875" y="3708400"/>
          <p14:tracePt t="152646" x="6372225" y="3708400"/>
          <p14:tracePt t="152659" x="6378575" y="3714750"/>
          <p14:tracePt t="152675" x="6389688" y="3721100"/>
          <p14:tracePt t="152692" x="6394450" y="3725863"/>
          <p14:tracePt t="152708" x="6407150" y="3732213"/>
          <p14:tracePt t="152758" x="6411913" y="3732213"/>
          <p14:tracePt t="152950" x="6411913" y="3736975"/>
          <p14:tracePt t="152966" x="6411913" y="3743325"/>
          <p14:tracePt t="152974" x="6418263" y="3749675"/>
          <p14:tracePt t="153494" x="6411913" y="3749675"/>
          <p14:tracePt t="153509" x="6378575" y="3732213"/>
          <p14:tracePt t="153509" x="6350000" y="3721100"/>
          <p14:tracePt t="153526" x="6251575" y="3635375"/>
          <p14:tracePt t="153542" x="6035675" y="3492500"/>
          <p14:tracePt t="153559" x="5721350" y="3292475"/>
          <p14:tracePt t="153575" x="5349875" y="3074988"/>
          <p14:tracePt t="153592" x="4972050" y="2846388"/>
          <p14:tracePt t="153608" x="4611688" y="2640013"/>
          <p14:tracePt t="153625" x="4268788" y="2446338"/>
          <p14:tracePt t="153641" x="4068763" y="2325688"/>
          <p14:tracePt t="153659" x="3937000" y="2263775"/>
          <p14:tracePt t="153675" x="3857625" y="2206625"/>
          <p14:tracePt t="153692" x="3806825" y="2165350"/>
          <p14:tracePt t="153708" x="3754438" y="2120900"/>
          <p14:tracePt t="153708" x="3732213" y="2097088"/>
          <p14:tracePt t="153726" x="3692525" y="2057400"/>
          <p14:tracePt t="153742" x="3646488" y="2017713"/>
          <p14:tracePt t="153758" x="3600450" y="1989138"/>
          <p14:tracePt t="153775" x="3565525" y="1960563"/>
          <p14:tracePt t="153792" x="3532188" y="1931988"/>
          <p14:tracePt t="153808" x="3497263" y="1908175"/>
          <p14:tracePt t="153826" x="3463925" y="1879600"/>
          <p14:tracePt t="153841" x="3422650" y="1846263"/>
          <p14:tracePt t="153859" x="3382963" y="1817688"/>
          <p14:tracePt t="153875" x="3349625" y="1793875"/>
          <p14:tracePt t="153892" x="3336925" y="1771650"/>
          <p14:tracePt t="153908" x="3321050" y="1754188"/>
          <p14:tracePt t="153908" x="3314700" y="1743075"/>
          <p14:tracePt t="153926" x="3303588" y="1725613"/>
          <p14:tracePt t="153942" x="3292475" y="1703388"/>
          <p14:tracePt t="153958" x="3279775" y="1692275"/>
          <p14:tracePt t="153975" x="3275013" y="1679575"/>
          <p14:tracePt t="153992" x="3268663" y="1674813"/>
          <p14:tracePt t="154008" x="3263900" y="1668463"/>
          <p14:tracePt t="154025" x="3263900" y="1663700"/>
          <p14:tracePt t="154041" x="3257550" y="1657350"/>
          <p14:tracePt t="154269" x="3263900" y="1651000"/>
          <p14:tracePt t="154276" x="3275013" y="1646238"/>
          <p14:tracePt t="154292" x="3292475" y="1628775"/>
          <p14:tracePt t="154308" x="3303588" y="1611313"/>
          <p14:tracePt t="154326" x="3303588" y="1600200"/>
          <p14:tracePt t="154342" x="3303588" y="1593850"/>
          <p14:tracePt t="154358" x="3303588" y="1589088"/>
          <p14:tracePt t="154375" x="3292475" y="1582738"/>
          <p14:tracePt t="154391" x="3286125" y="1582738"/>
          <p14:tracePt t="154408" x="3279775" y="1582738"/>
          <p14:tracePt t="154425" x="3263900" y="1593850"/>
          <p14:tracePt t="154442" x="3240088" y="1617663"/>
          <p14:tracePt t="154458" x="3228975" y="1646238"/>
          <p14:tracePt t="154475" x="3222625" y="1668463"/>
          <p14:tracePt t="154491" x="3222625" y="1692275"/>
          <p14:tracePt t="154509" x="3222625" y="1703388"/>
          <p14:tracePt t="154525" x="3228975" y="1708150"/>
          <p14:tracePt t="154709" x="3235325" y="1708150"/>
          <p14:tracePt t="154725" x="3246438" y="1708150"/>
          <p14:tracePt t="154733" x="3275013" y="1708150"/>
          <p14:tracePt t="154742" x="3303588" y="1708150"/>
          <p14:tracePt t="154758" x="3336925" y="1708150"/>
          <p14:tracePt t="154775" x="3365500" y="1708150"/>
          <p14:tracePt t="154791" x="3389313" y="1708150"/>
          <p14:tracePt t="154809" x="3400425" y="1708150"/>
          <p14:tracePt t="154825" x="3406775" y="1708150"/>
          <p14:tracePt t="154901" x="3411538" y="1708150"/>
          <p14:tracePt t="155173" x="3411538" y="1714500"/>
          <p14:tracePt t="155181" x="3417888" y="1725613"/>
          <p14:tracePt t="155191" x="3440113" y="1754188"/>
          <p14:tracePt t="155209" x="3475038" y="1806575"/>
          <p14:tracePt t="155225" x="3532188" y="1868488"/>
          <p14:tracePt t="155242" x="3617913" y="1954213"/>
          <p14:tracePt t="155258" x="3721100" y="2051050"/>
          <p14:tracePt t="155275" x="3829050" y="2154238"/>
          <p14:tracePt t="155291" x="3965575" y="2274888"/>
          <p14:tracePt t="155309" x="4229100" y="2468563"/>
          <p14:tracePt t="155325" x="4583113" y="2720975"/>
          <p14:tracePt t="155342" x="4822825" y="2892425"/>
          <p14:tracePt t="155358" x="5011738" y="3035300"/>
          <p14:tracePt t="155375" x="5189538" y="3165475"/>
          <p14:tracePt t="155391" x="5321300" y="3251200"/>
          <p14:tracePt t="155409" x="5446713" y="3332163"/>
          <p14:tracePt t="155425" x="5578475" y="3394075"/>
          <p14:tracePt t="155442" x="5692775" y="3451225"/>
          <p14:tracePt t="155458" x="5794375" y="3497263"/>
          <p14:tracePt t="155475" x="5880100" y="3532188"/>
          <p14:tracePt t="155491" x="5954713" y="3560763"/>
          <p14:tracePt t="155509" x="6018213" y="3589338"/>
          <p14:tracePt t="155525" x="6086475" y="3617913"/>
          <p14:tracePt t="155542" x="6103938" y="3622675"/>
          <p14:tracePt t="155558" x="6108700" y="3622675"/>
          <p14:tracePt t="155622" x="6108700" y="3629025"/>
          <p14:tracePt t="155622" x="6115050" y="3629025"/>
          <p14:tracePt t="155641" x="6121400" y="3629025"/>
          <p14:tracePt t="155642" x="6161088" y="3651250"/>
          <p14:tracePt t="155658" x="6229350" y="3679825"/>
          <p14:tracePt t="155675" x="6321425" y="3708400"/>
          <p14:tracePt t="155691" x="6394450" y="3736975"/>
          <p14:tracePt t="155709" x="6435725" y="3749675"/>
          <p14:tracePt t="155725" x="6464300" y="3754438"/>
          <p14:tracePt t="155901" x="6469063" y="3754438"/>
          <p14:tracePt t="155918" x="6475413" y="3754438"/>
          <p14:tracePt t="155925" x="6565900" y="3760788"/>
          <p14:tracePt t="155942" x="6692900" y="3765550"/>
          <p14:tracePt t="155958" x="6823075" y="3765550"/>
          <p14:tracePt t="155975" x="6950075" y="3765550"/>
          <p14:tracePt t="155991" x="7051675" y="3765550"/>
          <p14:tracePt t="156008" x="7097713" y="3765550"/>
          <p14:tracePt t="156026" x="7115175" y="3765550"/>
          <p14:tracePt t="156181" x="7108825" y="3765550"/>
          <p14:tracePt t="156245" x="7104063" y="3765550"/>
          <p14:tracePt t="156262" x="7092950" y="3765550"/>
          <p14:tracePt t="156262" x="7080250" y="3765550"/>
          <p14:tracePt t="156275" x="7058025" y="3765550"/>
          <p14:tracePt t="156292" x="7023100" y="3771900"/>
          <p14:tracePt t="156308" x="6989763" y="3778250"/>
          <p14:tracePt t="156308" x="6972300" y="3783013"/>
          <p14:tracePt t="156325" x="6932613" y="3794125"/>
          <p14:tracePt t="156342" x="6880225" y="3794125"/>
          <p14:tracePt t="156359" x="6840538" y="3794125"/>
          <p14:tracePt t="156375" x="6811963" y="3794125"/>
          <p14:tracePt t="156392" x="6794500" y="3794125"/>
          <p14:tracePt t="156408" x="6778625" y="3794125"/>
          <p14:tracePt t="156425" x="6772275" y="3794125"/>
          <p14:tracePt t="156441" x="6765925" y="3794125"/>
          <p14:tracePt t="156494" x="6772275" y="3794125"/>
          <p14:tracePt t="156501" x="6772275" y="3789363"/>
          <p14:tracePt t="156517" x="6778625" y="3789363"/>
          <p14:tracePt t="156525" x="6783388" y="3789363"/>
          <p14:tracePt t="157157" x="6778625" y="3789363"/>
          <p14:tracePt t="157197" x="6772275" y="3789363"/>
          <p14:tracePt t="157237" x="6765925" y="3789363"/>
          <p14:tracePt t="157509" x="6765925" y="3783013"/>
          <p14:tracePt t="157510" x="6761163" y="3778250"/>
          <p14:tracePt t="157525" x="6754813" y="3765550"/>
          <p14:tracePt t="157541" x="6750050" y="3760788"/>
          <p14:tracePt t="157589" x="6750050" y="3754438"/>
          <p14:tracePt t="157597" x="6743700" y="3749675"/>
          <p14:tracePt t="157608" x="6743700" y="3743325"/>
          <p14:tracePt t="157625" x="6737350" y="3736975"/>
          <p14:tracePt t="157641" x="6726238" y="3732213"/>
          <p14:tracePt t="157693" x="6726238" y="3725863"/>
          <p14:tracePt t="157701" x="6721475" y="3725863"/>
          <p14:tracePt t="157709" x="6721475" y="3721100"/>
          <p14:tracePt t="157724" x="6708775" y="3708400"/>
          <p14:tracePt t="157742" x="6704013" y="3703638"/>
          <p14:tracePt t="157758" x="6704013" y="3692525"/>
          <p14:tracePt t="157775" x="6692900" y="3675063"/>
          <p14:tracePt t="157791" x="6680200" y="3651250"/>
          <p14:tracePt t="157808" x="6669088" y="3635375"/>
          <p14:tracePt t="157824" x="6664325" y="3617913"/>
          <p14:tracePt t="157842" x="6651625" y="3606800"/>
          <p14:tracePt t="157858" x="6651625" y="3600450"/>
          <p14:tracePt t="157875" x="6651625" y="3594100"/>
          <p14:tracePt t="157891" x="6651625" y="3589338"/>
          <p14:tracePt t="158093" x="6651625" y="3594100"/>
          <p14:tracePt t="158108" x="6651625" y="3600450"/>
          <p14:tracePt t="158108" x="6657975" y="3611563"/>
          <p14:tracePt t="158109" x="6675438" y="3635375"/>
          <p14:tracePt t="158124" x="6750050" y="3714750"/>
          <p14:tracePt t="158142" x="6807200" y="3771900"/>
          <p14:tracePt t="158158" x="6864350" y="3800475"/>
          <p14:tracePt t="158175" x="6908800" y="3822700"/>
          <p14:tracePt t="158191" x="6932613" y="3840163"/>
          <p14:tracePt t="158208" x="6943725" y="3840163"/>
          <p14:tracePt t="158225" x="6950075" y="3840163"/>
          <p14:tracePt t="158242" x="6950075" y="3835400"/>
          <p14:tracePt t="158258" x="6950075" y="3829050"/>
          <p14:tracePt t="158365" x="6950075" y="3822700"/>
          <p14:tracePt t="158382" x="6950075" y="3817938"/>
          <p14:tracePt t="158392" x="6950075" y="3811588"/>
          <p14:tracePt t="158461" x="6950075" y="3806825"/>
          <p14:tracePt t="158478" x="6943725" y="3800475"/>
          <p14:tracePt t="158478" x="6943725" y="3794125"/>
          <p14:tracePt t="158491" x="6943725" y="3778250"/>
          <p14:tracePt t="158508" x="6937375" y="3749675"/>
          <p14:tracePt t="158525" x="6932613" y="3675063"/>
          <p14:tracePt t="158542" x="6926263" y="3629025"/>
          <p14:tracePt t="158558" x="6926263" y="3600450"/>
          <p14:tracePt t="158576" x="6926263" y="3578225"/>
          <p14:tracePt t="158591" x="6926263" y="3571875"/>
          <p14:tracePt t="158608" x="6926263" y="3565525"/>
          <p14:tracePt t="158624" x="6926263" y="3560763"/>
          <p14:tracePt t="158877" x="6932613" y="3565525"/>
          <p14:tracePt t="158885" x="6950075" y="3578225"/>
          <p14:tracePt t="158893" x="6994525" y="3606800"/>
          <p14:tracePt t="158908" x="7040563" y="3629025"/>
          <p14:tracePt t="158924" x="7126288" y="3675063"/>
          <p14:tracePt t="158942" x="7161213" y="3692525"/>
          <p14:tracePt t="158958" x="7183438" y="3708400"/>
          <p14:tracePt t="158975" x="7194550" y="3714750"/>
          <p14:tracePt t="159061" x="7194550" y="3721100"/>
          <p14:tracePt t="159101" x="7194550" y="3725863"/>
          <p14:tracePt t="159173" x="7194550" y="3732213"/>
          <p14:tracePt t="159309" x="7194550" y="3725863"/>
          <p14:tracePt t="159324" x="7194550" y="3708400"/>
          <p14:tracePt t="159326" x="7194550" y="3692525"/>
          <p14:tracePt t="159341" x="7194550" y="3663950"/>
          <p14:tracePt t="159358" x="7200900" y="3640138"/>
          <p14:tracePt t="159374" x="7200900" y="3622675"/>
          <p14:tracePt t="159392" x="7207250" y="3600450"/>
          <p14:tracePt t="159408" x="7212013" y="3582988"/>
          <p14:tracePt t="159425" x="7212013" y="3571875"/>
          <p14:tracePt t="159441" x="7212013" y="3565525"/>
          <p14:tracePt t="159458" x="7212013" y="3560763"/>
          <p14:tracePt t="159474" x="7218363" y="3560763"/>
          <p14:tracePt t="159491" x="7218363" y="3554413"/>
          <p14:tracePt t="159773" x="7218363" y="3560763"/>
          <p14:tracePt t="159779" x="7218363" y="3571875"/>
          <p14:tracePt t="159792" x="7218363" y="3578225"/>
          <p14:tracePt t="159808" x="7218363" y="3594100"/>
          <p14:tracePt t="159825" x="7235825" y="3617913"/>
          <p14:tracePt t="159841" x="7280275" y="3651250"/>
          <p14:tracePt t="159858" x="7308850" y="3668713"/>
          <p14:tracePt t="159874" x="7332663" y="3686175"/>
          <p14:tracePt t="159892" x="7350125" y="3703638"/>
          <p14:tracePt t="159908" x="7361238" y="3714750"/>
          <p14:tracePt t="159925" x="7389813" y="3743325"/>
          <p14:tracePt t="159941" x="7400925" y="3749675"/>
          <p14:tracePt t="159958" x="7418388" y="3760788"/>
          <p14:tracePt t="159974" x="7429500" y="3760788"/>
          <p14:tracePt t="159992" x="7435850" y="3760788"/>
          <p14:tracePt t="160008" x="7440613" y="3760788"/>
          <p14:tracePt t="160025" x="7446963" y="3760788"/>
          <p14:tracePt t="160061" x="7451725" y="3760788"/>
          <p14:tracePt t="160077" x="7458075" y="3760788"/>
          <p14:tracePt t="160084" x="7458075" y="3754438"/>
          <p14:tracePt t="160091" x="7464425" y="3749675"/>
          <p14:tracePt t="160133" x="7464425" y="3743325"/>
          <p14:tracePt t="160141" x="7469188" y="3743325"/>
          <p14:tracePt t="160213" x="7469188" y="3736975"/>
          <p14:tracePt t="160229" x="7475538" y="3736975"/>
          <p14:tracePt t="160240" x="7475538" y="3732213"/>
          <p14:tracePt t="160258" x="7480300" y="3732213"/>
          <p14:tracePt t="160274" x="7480300" y="3725863"/>
          <p14:tracePt t="160349" x="7486650" y="3725863"/>
          <p14:tracePt t="160373" x="7493000" y="3725863"/>
          <p14:tracePt t="160381" x="7493000" y="3732213"/>
          <p14:tracePt t="160391" x="7504113" y="3732213"/>
          <p14:tracePt t="160408" x="7508875" y="3732213"/>
          <p14:tracePt t="160425" x="7508875" y="3736975"/>
          <p14:tracePt t="160441" x="7515225" y="3743325"/>
          <p14:tracePt t="160478" x="7521575" y="3743325"/>
          <p14:tracePt t="160501" x="7526338" y="3743325"/>
          <p14:tracePt t="160669" x="7532688" y="3743325"/>
          <p14:tracePt t="160693" x="7532688" y="3736975"/>
          <p14:tracePt t="160725" x="7537450" y="3736975"/>
          <p14:tracePt t="160733" x="7537450" y="3732213"/>
          <p14:tracePt t="160744" x="7537450" y="3725863"/>
          <p14:tracePt t="160781" x="7543800" y="3725863"/>
          <p14:tracePt t="160808" x="7543800" y="3721100"/>
          <p14:tracePt t="160829" x="7543800" y="3714750"/>
          <p14:tracePt t="160841" x="7550150" y="3708400"/>
          <p14:tracePt t="160877" x="7550150" y="3703638"/>
          <p14:tracePt t="161525" x="7554913" y="3703638"/>
          <p14:tracePt t="162021" x="7554913" y="3697288"/>
          <p14:tracePt t="162027" x="7554913" y="3692525"/>
          <p14:tracePt t="162041" x="7554913" y="3675063"/>
          <p14:tracePt t="162058" x="7554913" y="3646488"/>
          <p14:tracePt t="162075" x="7550150" y="3629025"/>
          <p14:tracePt t="162091" x="7550150" y="3606800"/>
          <p14:tracePt t="162108" x="7550150" y="3594100"/>
          <p14:tracePt t="162124" x="7543800" y="3571875"/>
          <p14:tracePt t="162142" x="7543800" y="3565525"/>
          <p14:tracePt t="162158" x="7543800" y="3554413"/>
          <p14:tracePt t="162174" x="7543800" y="3549650"/>
          <p14:tracePt t="162191" x="7543800" y="3536950"/>
          <p14:tracePt t="162208" x="7537450" y="3532188"/>
          <p14:tracePt t="162549" x="7537450" y="3543300"/>
          <p14:tracePt t="162557" x="7550150" y="3571875"/>
          <p14:tracePt t="162575" x="7578725" y="3600450"/>
          <p14:tracePt t="162591" x="7640638" y="3646488"/>
          <p14:tracePt t="162608" x="7697788" y="3692525"/>
          <p14:tracePt t="162625" x="7750175" y="3725863"/>
          <p14:tracePt t="162641" x="7794625" y="3754438"/>
          <p14:tracePt t="162658" x="7812088" y="3771900"/>
          <p14:tracePt t="162674" x="7823200" y="3783013"/>
          <p14:tracePt t="163037" x="7823200" y="3778250"/>
          <p14:tracePt t="163048" x="7823200" y="3771900"/>
          <p14:tracePt t="163058" x="7823200" y="3749675"/>
          <p14:tracePt t="163074" x="7823200" y="3714750"/>
          <p14:tracePt t="163091" x="7823200" y="3679825"/>
          <p14:tracePt t="163107" x="7823200" y="3629025"/>
          <p14:tracePt t="163107" x="7823200" y="3611563"/>
          <p14:tracePt t="163125" x="7823200" y="3594100"/>
          <p14:tracePt t="163141" x="7823200" y="3571875"/>
          <p14:tracePt t="163158" x="7823200" y="3560763"/>
          <p14:tracePt t="163174" x="7823200" y="3549650"/>
          <p14:tracePt t="163192" x="7823200" y="3543300"/>
          <p14:tracePt t="163311" x="7823200" y="3549650"/>
          <p14:tracePt t="163325" x="7829550" y="3560763"/>
          <p14:tracePt t="163326" x="7847013" y="3594100"/>
          <p14:tracePt t="163341" x="7875588" y="3635375"/>
          <p14:tracePt t="163358" x="7904163" y="3675063"/>
          <p14:tracePt t="163374" x="7921625" y="3697288"/>
          <p14:tracePt t="163391" x="7926388" y="3708400"/>
          <p14:tracePt t="163525" x="7932738" y="3708400"/>
          <p14:tracePt t="163543" x="7932738" y="3703638"/>
          <p14:tracePt t="163558" x="7943850" y="3692525"/>
          <p14:tracePt t="163574" x="7961313" y="3675063"/>
          <p14:tracePt t="163591" x="7978775" y="3657600"/>
          <p14:tracePt t="163607" x="7994650" y="3635375"/>
          <p14:tracePt t="163625" x="8012113" y="3617913"/>
          <p14:tracePt t="163641" x="8018463" y="3606800"/>
          <p14:tracePt t="163658" x="8023225" y="3600450"/>
          <p14:tracePt t="163674" x="8023225" y="3589338"/>
          <p14:tracePt t="164225" x="0" y="0"/>
        </p14:tracePtLst>
        <p14:tracePtLst>
          <p14:tracePt t="167307" x="2051050" y="4840288"/>
          <p14:tracePt t="167383" x="2051050" y="4846638"/>
          <p14:tracePt t="167396" x="2039938" y="4851400"/>
          <p14:tracePt t="167414" x="2022475" y="4857750"/>
          <p14:tracePt t="167430" x="2000250" y="4875213"/>
          <p14:tracePt t="167446" x="1965325" y="4892675"/>
          <p14:tracePt t="167462" x="1925638" y="4914900"/>
          <p14:tracePt t="167478" x="1879600" y="4937125"/>
          <p14:tracePt t="167494" x="1835150" y="4960938"/>
          <p14:tracePt t="167510" x="1789113" y="4983163"/>
          <p14:tracePt t="167526" x="1754188" y="5006975"/>
          <p14:tracePt t="167526" x="1736725" y="5018088"/>
          <p14:tracePt t="167542" x="1703388" y="5029200"/>
          <p14:tracePt t="167558" x="1685925" y="5046663"/>
          <p14:tracePt t="167575" x="1668463" y="5057775"/>
          <p14:tracePt t="167591" x="1657350" y="5068888"/>
          <p14:tracePt t="167608" x="1651000" y="5080000"/>
          <p14:tracePt t="167625" x="1639888" y="5086350"/>
          <p14:tracePt t="167642" x="1628775" y="5097463"/>
          <p14:tracePt t="167658" x="1622425" y="5103813"/>
          <p14:tracePt t="167675" x="1617663" y="5108575"/>
          <p14:tracePt t="167692" x="1617663" y="5114925"/>
          <p14:tracePt t="167708" x="1606550" y="5121275"/>
          <p14:tracePt t="167725" x="1606550" y="5126038"/>
          <p14:tracePt t="168421" x="1611313" y="5126038"/>
          <p14:tracePt t="168486" x="1617663" y="5126038"/>
          <p14:tracePt t="168502" x="1617663" y="5132388"/>
          <p14:tracePt t="168510" x="1617663" y="5137150"/>
          <p14:tracePt t="168525" x="1622425" y="5137150"/>
          <p14:tracePt t="168654" x="1628775" y="5137150"/>
          <p14:tracePt t="168710" x="1635125" y="5137150"/>
          <p14:tracePt t="168838" x="1635125" y="5132388"/>
          <p14:tracePt t="168870" x="1635125" y="5126038"/>
          <p14:tracePt t="169206" x="1635125" y="5121275"/>
          <p14:tracePt t="169213" x="1639888" y="5114925"/>
          <p14:tracePt t="169225" x="1651000" y="5108575"/>
          <p14:tracePt t="169241" x="1657350" y="5108575"/>
          <p14:tracePt t="169258" x="1657350" y="5103813"/>
          <p14:tracePt t="169275" x="1663700" y="5092700"/>
          <p14:tracePt t="169292" x="1668463" y="5086350"/>
          <p14:tracePt t="169308" x="1674813" y="5086350"/>
          <p14:tracePt t="169325" x="1674813" y="5075238"/>
          <p14:tracePt t="169341" x="1685925" y="5064125"/>
          <p14:tracePt t="169359" x="1692275" y="5051425"/>
          <p14:tracePt t="169375" x="1703388" y="5035550"/>
          <p14:tracePt t="169392" x="1708150" y="5022850"/>
          <p14:tracePt t="169408" x="1714500" y="5006975"/>
          <p14:tracePt t="169425" x="1720850" y="4983163"/>
          <p14:tracePt t="169441" x="1725613" y="4965700"/>
          <p14:tracePt t="169458" x="1725613" y="4943475"/>
          <p14:tracePt t="169475" x="1731963" y="4921250"/>
          <p14:tracePt t="169492" x="1731963" y="4897438"/>
          <p14:tracePt t="169508" x="1731963" y="4879975"/>
          <p14:tracePt t="169525" x="1725613" y="4857750"/>
          <p14:tracePt t="169541" x="1708150" y="4829175"/>
          <p14:tracePt t="169559" x="1697038" y="4811713"/>
          <p14:tracePt t="169575" x="1679575" y="4800600"/>
          <p14:tracePt t="169592" x="1668463" y="4794250"/>
          <p14:tracePt t="169608" x="1663700" y="4794250"/>
          <p14:tracePt t="169625" x="1657350" y="4794250"/>
          <p14:tracePt t="169641" x="1651000" y="4794250"/>
          <p14:tracePt t="169658" x="1651000" y="4822825"/>
          <p14:tracePt t="169675" x="1651000" y="4857750"/>
          <p14:tracePt t="169691" x="1651000" y="4897438"/>
          <p14:tracePt t="169708" x="1651000" y="4921250"/>
          <p14:tracePt t="169725" x="1651000" y="4943475"/>
          <p14:tracePt t="169725" x="1651000" y="4949825"/>
          <p14:tracePt t="169742" x="1651000" y="4954588"/>
          <p14:tracePt t="169758" x="1651000" y="4965700"/>
          <p14:tracePt t="169775" x="1657350" y="4965700"/>
          <p14:tracePt t="169886" x="1663700" y="4960938"/>
          <p14:tracePt t="169902" x="1674813" y="4954588"/>
          <p14:tracePt t="169910" x="1679575" y="4954588"/>
          <p14:tracePt t="169911" x="1692275" y="4949825"/>
          <p14:tracePt t="169925" x="1731963" y="4932363"/>
          <p14:tracePt t="169942" x="1760538" y="4932363"/>
          <p14:tracePt t="169958" x="1789113" y="4926013"/>
          <p14:tracePt t="169975" x="1806575" y="4926013"/>
          <p14:tracePt t="169991" x="1811338" y="4926013"/>
          <p14:tracePt t="170254" x="1811338" y="4921250"/>
          <p14:tracePt t="170302" x="1811338" y="4914900"/>
          <p14:tracePt t="170326" x="1811338" y="4908550"/>
          <p14:tracePt t="170334" x="1811338" y="4903788"/>
          <p14:tracePt t="170334" x="1800225" y="4897438"/>
          <p14:tracePt t="170342" x="1789113" y="4886325"/>
          <p14:tracePt t="170358" x="1771650" y="4868863"/>
          <p14:tracePt t="170375" x="1743075" y="4851400"/>
          <p14:tracePt t="170391" x="1725613" y="4846638"/>
          <p14:tracePt t="170408" x="1720850" y="4846638"/>
          <p14:tracePt t="170425" x="1714500" y="4846638"/>
          <p14:tracePt t="170442" x="1714500" y="4851400"/>
          <p14:tracePt t="170458" x="1714500" y="4879975"/>
          <p14:tracePt t="170475" x="1714500" y="4914900"/>
          <p14:tracePt t="170491" x="1714500" y="4949825"/>
          <p14:tracePt t="170509" x="1714500" y="4965700"/>
          <p14:tracePt t="170525" x="1720850" y="4978400"/>
          <p14:tracePt t="170542" x="1725613" y="4983163"/>
          <p14:tracePt t="170558" x="1731963" y="4983163"/>
          <p14:tracePt t="170575" x="1736725" y="4983163"/>
          <p14:tracePt t="170591" x="1749425" y="4983163"/>
          <p14:tracePt t="170608" x="1771650" y="4978400"/>
          <p14:tracePt t="170625" x="1789113" y="4965700"/>
          <p14:tracePt t="170642" x="1811338" y="4965700"/>
          <p14:tracePt t="170658" x="1835150" y="4954588"/>
          <p14:tracePt t="170675" x="1863725" y="4954588"/>
          <p14:tracePt t="170691" x="1874838" y="4954588"/>
          <p14:tracePt t="170709" x="1892300" y="4954588"/>
          <p14:tracePt t="170725" x="1914525" y="4954588"/>
          <p14:tracePt t="170742" x="1925638" y="4954588"/>
          <p14:tracePt t="170758" x="1943100" y="4954588"/>
          <p14:tracePt t="170775" x="1971675" y="4954588"/>
          <p14:tracePt t="170791" x="2006600" y="4954588"/>
          <p14:tracePt t="170808" x="2057400" y="4954588"/>
          <p14:tracePt t="170824" x="2136775" y="4954588"/>
          <p14:tracePt t="170842" x="2211388" y="4954588"/>
          <p14:tracePt t="170858" x="2268538" y="4954588"/>
          <p14:tracePt t="170875" x="2308225" y="4954588"/>
          <p14:tracePt t="170891" x="2332038" y="4954588"/>
          <p14:tracePt t="170908" x="2343150" y="4954588"/>
          <p14:tracePt t="171014" x="2343150" y="4949825"/>
          <p14:tracePt t="171022" x="2336800" y="4949825"/>
          <p14:tracePt t="171041" x="2320925" y="4932363"/>
          <p14:tracePt t="171042" x="2314575" y="4926013"/>
          <p14:tracePt t="171058" x="2308225" y="4921250"/>
          <p14:tracePt t="171110" x="2308225" y="4914900"/>
          <p14:tracePt t="171126" x="2343150" y="4886325"/>
          <p14:tracePt t="171126" x="2371725" y="4868863"/>
          <p14:tracePt t="171142" x="2492375" y="4800600"/>
          <p14:tracePt t="171158" x="2663825" y="4692650"/>
          <p14:tracePt t="171175" x="2965450" y="4497388"/>
          <p14:tracePt t="171191" x="3303588" y="4264025"/>
          <p14:tracePt t="171208" x="3635375" y="4057650"/>
          <p14:tracePt t="171224" x="3932238" y="3875088"/>
          <p14:tracePt t="171242" x="4178300" y="3749675"/>
          <p14:tracePt t="171258" x="4314825" y="3686175"/>
          <p14:tracePt t="171275" x="4394200" y="3646488"/>
          <p14:tracePt t="171291" x="4429125" y="3622675"/>
          <p14:tracePt t="171308" x="4435475" y="3622675"/>
          <p14:tracePt t="171324" x="4440238" y="3622675"/>
          <p14:tracePt t="171389" x="4429125" y="3622675"/>
          <p14:tracePt t="171391" x="4371975" y="3657600"/>
          <p14:tracePt t="171408" x="4275138" y="3732213"/>
          <p14:tracePt t="171425" x="4125913" y="3851275"/>
          <p14:tracePt t="171441" x="3903663" y="4051300"/>
          <p14:tracePt t="171458" x="3679825" y="4246563"/>
          <p14:tracePt t="171474" x="3486150" y="4394200"/>
          <p14:tracePt t="171492" x="3336925" y="4497388"/>
          <p14:tracePt t="171508" x="3206750" y="4572000"/>
          <p14:tracePt t="171525" x="3092450" y="4629150"/>
          <p14:tracePt t="171541" x="2994025" y="4679950"/>
          <p14:tracePt t="171559" x="2949575" y="4697413"/>
          <p14:tracePt t="171574" x="2925763" y="4714875"/>
          <p14:tracePt t="171592" x="2903538" y="4732338"/>
          <p14:tracePt t="171608" x="2879725" y="4743450"/>
          <p14:tracePt t="171625" x="2840038" y="4765675"/>
          <p14:tracePt t="171641" x="2789238" y="4794250"/>
          <p14:tracePt t="171658" x="2720975" y="4818063"/>
          <p14:tracePt t="171674" x="2651125" y="4840288"/>
          <p14:tracePt t="171692" x="2582863" y="4846638"/>
          <p14:tracePt t="171708" x="2508250" y="4851400"/>
          <p14:tracePt t="171725" x="2446338" y="4851400"/>
          <p14:tracePt t="171741" x="2343150" y="4857750"/>
          <p14:tracePt t="171759" x="2268538" y="4875213"/>
          <p14:tracePt t="171774" x="2189163" y="4886325"/>
          <p14:tracePt t="171792" x="2103438" y="4897438"/>
          <p14:tracePt t="171808" x="2028825" y="4897438"/>
          <p14:tracePt t="171825" x="1978025" y="4897438"/>
          <p14:tracePt t="171841" x="1949450" y="4897438"/>
          <p14:tracePt t="171858" x="1931988" y="4897438"/>
          <p14:tracePt t="171874" x="1920875" y="4897438"/>
          <p14:tracePt t="171942" x="1920875" y="4903788"/>
          <p14:tracePt t="171958" x="1920875" y="4908550"/>
          <p14:tracePt t="171959" x="1914525" y="4908550"/>
          <p14:tracePt t="171974" x="1903413" y="4914900"/>
          <p14:tracePt t="171992" x="1903413" y="4921250"/>
          <p14:tracePt t="172008" x="1897063" y="4926013"/>
          <p14:tracePt t="172025" x="1897063" y="4932363"/>
          <p14:tracePt t="172041" x="1892300" y="4943475"/>
          <p14:tracePt t="172058" x="1885950" y="4954588"/>
          <p14:tracePt t="172074" x="1885950" y="4978400"/>
          <p14:tracePt t="172092" x="1885950" y="4994275"/>
          <p14:tracePt t="172108" x="1885950" y="5006975"/>
          <p14:tracePt t="172125" x="1885950" y="5011738"/>
          <p14:tracePt t="172166" x="1885950" y="5018088"/>
          <p14:tracePt t="172181" x="1885950" y="5029200"/>
          <p14:tracePt t="172192" x="1885950" y="5035550"/>
          <p14:tracePt t="172208" x="1885950" y="5046663"/>
          <p14:tracePt t="172225" x="1885950" y="5051425"/>
          <p14:tracePt t="172241" x="1879600" y="5064125"/>
          <p14:tracePt t="172259" x="1879600" y="5068888"/>
          <p14:tracePt t="172274" x="1879600" y="5080000"/>
          <p14:tracePt t="172292" x="1874838" y="5092700"/>
          <p14:tracePt t="172308" x="1874838" y="5103813"/>
          <p14:tracePt t="172325" x="1874838" y="5114925"/>
          <p14:tracePt t="172341" x="1874838" y="5126038"/>
          <p14:tracePt t="172358" x="1874838" y="5132388"/>
          <p14:tracePt t="172469" x="1879600" y="5132388"/>
          <p14:tracePt t="172501" x="1885950" y="5132388"/>
          <p14:tracePt t="172574" x="1885950" y="5137150"/>
          <p14:tracePt t="172579" x="1892300" y="5143500"/>
          <p14:tracePt t="172591" x="1903413" y="5149850"/>
          <p14:tracePt t="172608" x="1931988" y="5165725"/>
          <p14:tracePt t="172625" x="1982788" y="5183188"/>
          <p14:tracePt t="172641" x="2046288" y="5207000"/>
          <p14:tracePt t="172658" x="2114550" y="5229225"/>
          <p14:tracePt t="172674" x="2193925" y="5246688"/>
          <p14:tracePt t="172692" x="2274888" y="5257800"/>
          <p14:tracePt t="172708" x="2349500" y="5268913"/>
          <p14:tracePt t="172725" x="2428875" y="5275263"/>
          <p14:tracePt t="172741" x="2536825" y="5280025"/>
          <p14:tracePt t="172758" x="2611438" y="5286375"/>
          <p14:tracePt t="172775" x="2679700" y="5286375"/>
          <p14:tracePt t="172791" x="2760663" y="5292725"/>
          <p14:tracePt t="172808" x="2846388" y="5292725"/>
          <p14:tracePt t="172825" x="2943225" y="5297488"/>
          <p14:tracePt t="172841" x="3046413" y="5303838"/>
          <p14:tracePt t="172858" x="3149600" y="5308600"/>
          <p14:tracePt t="172874" x="3263900" y="5314950"/>
          <p14:tracePt t="172891" x="3378200" y="5321300"/>
          <p14:tracePt t="172908" x="3492500" y="5326063"/>
          <p14:tracePt t="172925" x="3600450" y="5337175"/>
          <p14:tracePt t="172941" x="3743325" y="5343525"/>
          <p14:tracePt t="172958" x="3840163" y="5343525"/>
          <p14:tracePt t="172974" x="3932238" y="5343525"/>
          <p14:tracePt t="172991" x="4011613" y="5343525"/>
          <p14:tracePt t="173008" x="4068763" y="5343525"/>
          <p14:tracePt t="173024" x="4125913" y="5337175"/>
          <p14:tracePt t="173041" x="4178300" y="5332413"/>
          <p14:tracePt t="173058" x="4222750" y="5321300"/>
          <p14:tracePt t="173075" x="4275138" y="5308600"/>
          <p14:tracePt t="173091" x="4332288" y="5297488"/>
          <p14:tracePt t="173108" x="4418013" y="5286375"/>
          <p14:tracePt t="173124" x="4492625" y="5286375"/>
          <p14:tracePt t="173124" x="4549775" y="5286375"/>
          <p14:tracePt t="173142" x="4657725" y="5268913"/>
          <p14:tracePt t="173158" x="4778375" y="5264150"/>
          <p14:tracePt t="173175" x="4908550" y="5251450"/>
          <p14:tracePt t="173191" x="5057775" y="5240338"/>
          <p14:tracePt t="173208" x="5183188" y="5235575"/>
          <p14:tracePt t="173224" x="5314950" y="5229225"/>
          <p14:tracePt t="173242" x="5451475" y="5211763"/>
          <p14:tracePt t="173258" x="5589588" y="5200650"/>
          <p14:tracePt t="173275" x="5715000" y="5194300"/>
          <p14:tracePt t="173291" x="5835650" y="5189538"/>
          <p14:tracePt t="173308" x="5943600" y="5183188"/>
          <p14:tracePt t="173324" x="6029325" y="5183188"/>
          <p14:tracePt t="173324" x="6069013" y="5183188"/>
          <p14:tracePt t="173342" x="6126163" y="5183188"/>
          <p14:tracePt t="173358" x="6172200" y="5178425"/>
          <p14:tracePt t="173375" x="6207125" y="5172075"/>
          <p14:tracePt t="173391" x="6235700" y="5172075"/>
          <p14:tracePt t="173408" x="6257925" y="5165725"/>
          <p14:tracePt t="173424" x="6280150" y="5165725"/>
          <p14:tracePt t="173442" x="6297613" y="5165725"/>
          <p14:tracePt t="173458" x="6315075" y="5165725"/>
          <p14:tracePt t="173475" x="6332538" y="5165725"/>
          <p14:tracePt t="173491" x="6350000" y="5165725"/>
          <p14:tracePt t="173508" x="6361113" y="5172075"/>
          <p14:tracePt t="173524" x="6372225" y="5172075"/>
          <p14:tracePt t="173542" x="6383338" y="5172075"/>
          <p14:tracePt t="173558" x="6394450" y="5172075"/>
          <p14:tracePt t="173575" x="6400800" y="5172075"/>
          <p14:tracePt t="173591" x="6407150" y="5172075"/>
          <p14:tracePt t="173662" x="6411913" y="5172075"/>
          <p14:tracePt t="173981" x="6407150" y="5165725"/>
          <p14:tracePt t="173989" x="6343650" y="5154613"/>
          <p14:tracePt t="174009" x="6229350" y="5143500"/>
          <p14:tracePt t="174024" x="6069013" y="5126038"/>
          <p14:tracePt t="174042" x="5868988" y="5121275"/>
          <p14:tracePt t="174058" x="5594350" y="5121275"/>
          <p14:tracePt t="174075" x="5280025" y="5137150"/>
          <p14:tracePt t="174091" x="5075238" y="5165725"/>
          <p14:tracePt t="174108" x="4908550" y="5183188"/>
          <p14:tracePt t="174124" x="4800600" y="5189538"/>
          <p14:tracePt t="174124" x="4743450" y="5189538"/>
          <p14:tracePt t="174142" x="4657725" y="5194300"/>
          <p14:tracePt t="174158" x="4594225" y="5194300"/>
          <p14:tracePt t="174175" x="4543425" y="5200650"/>
          <p14:tracePt t="174191" x="4479925" y="5211763"/>
          <p14:tracePt t="174208" x="4411663" y="5240338"/>
          <p14:tracePt t="174225" x="4314825" y="5275263"/>
          <p14:tracePt t="174242" x="4222750" y="5321300"/>
          <p14:tracePt t="174258" x="4132263" y="5354638"/>
          <p14:tracePt t="174275" x="4035425" y="5383213"/>
          <p14:tracePt t="174291" x="3937000" y="5418138"/>
          <p14:tracePt t="174308" x="3829050" y="5451475"/>
          <p14:tracePt t="174324" x="3714750" y="5492750"/>
          <p14:tracePt t="174324" x="3651250" y="5503863"/>
          <p14:tracePt t="174342" x="3536950" y="5543550"/>
          <p14:tracePt t="174358" x="3429000" y="5578475"/>
          <p14:tracePt t="174374" x="3314700" y="5622925"/>
          <p14:tracePt t="174391" x="3182938" y="5675313"/>
          <p14:tracePt t="174408" x="3057525" y="5721350"/>
          <p14:tracePt t="174424" x="2943225" y="5778500"/>
          <p14:tracePt t="174441" x="2835275" y="5822950"/>
          <p14:tracePt t="174458" x="2736850" y="5875338"/>
          <p14:tracePt t="174474" x="2651125" y="5921375"/>
          <p14:tracePt t="174491" x="2582863" y="5954713"/>
          <p14:tracePt t="174508" x="2532063" y="5983288"/>
          <p14:tracePt t="174524" x="2497138" y="6007100"/>
          <p14:tracePt t="174524" x="2479675" y="6011863"/>
          <p14:tracePt t="174542" x="2468563" y="6022975"/>
          <p14:tracePt t="174558" x="2457450" y="6029325"/>
          <p14:tracePt t="174575" x="2446338" y="6029325"/>
          <p14:tracePt t="174591" x="2435225" y="6035675"/>
          <p14:tracePt t="174608" x="2428875" y="6035675"/>
          <p14:tracePt t="174726" x="2428875" y="6040438"/>
          <p14:tracePt t="174727" x="2435225" y="6040438"/>
          <p14:tracePt t="174741" x="2474913" y="6069013"/>
          <p14:tracePt t="174758" x="2514600" y="6075363"/>
          <p14:tracePt t="174774" x="2565400" y="6086475"/>
          <p14:tracePt t="174792" x="2622550" y="6086475"/>
          <p14:tracePt t="174808" x="2692400" y="6086475"/>
          <p14:tracePt t="174825" x="2778125" y="6086475"/>
          <p14:tracePt t="174841" x="2874963" y="6086475"/>
          <p14:tracePt t="174858" x="2954338" y="6080125"/>
          <p14:tracePt t="174874" x="3017838" y="6075363"/>
          <p14:tracePt t="174891" x="3068638" y="6069013"/>
          <p14:tracePt t="174908" x="3125788" y="6069013"/>
          <p14:tracePt t="174925" x="3189288" y="6069013"/>
          <p14:tracePt t="174941" x="3292475" y="6069013"/>
          <p14:tracePt t="174958" x="3360738" y="6080125"/>
          <p14:tracePt t="174974" x="3422650" y="6092825"/>
          <p14:tracePt t="174992" x="3486150" y="6097588"/>
          <p14:tracePt t="175008" x="3554413" y="6103938"/>
          <p14:tracePt t="175025" x="3622675" y="6103938"/>
          <p14:tracePt t="175041" x="3679825" y="6108700"/>
          <p14:tracePt t="175058" x="3714750" y="6108700"/>
          <p14:tracePt t="175074" x="3754438" y="6108700"/>
          <p14:tracePt t="175091" x="3789363" y="6108700"/>
          <p14:tracePt t="175108" x="3835400" y="6108700"/>
          <p14:tracePt t="175125" x="3879850" y="6108700"/>
          <p14:tracePt t="175141" x="3943350" y="6103938"/>
          <p14:tracePt t="175158" x="3983038" y="6103938"/>
          <p14:tracePt t="175174" x="4029075" y="6103938"/>
          <p14:tracePt t="175191" x="4079875" y="6103938"/>
          <p14:tracePt t="175208" x="4137025" y="6103938"/>
          <p14:tracePt t="175225" x="4206875" y="6108700"/>
          <p14:tracePt t="175241" x="4268788" y="6115050"/>
          <p14:tracePt t="175258" x="4337050" y="6121400"/>
          <p14:tracePt t="175274" x="4400550" y="6132513"/>
          <p14:tracePt t="175291" x="4475163" y="6143625"/>
          <p14:tracePt t="175308" x="4549775" y="6161088"/>
          <p14:tracePt t="175325" x="4622800" y="6178550"/>
          <p14:tracePt t="175341" x="4743450" y="6207125"/>
          <p14:tracePt t="175358" x="4857750" y="6211888"/>
          <p14:tracePt t="175374" x="5000625" y="6218238"/>
          <p14:tracePt t="175391" x="5149850" y="6223000"/>
          <p14:tracePt t="175408" x="5297488" y="6223000"/>
          <p14:tracePt t="175425" x="5446713" y="6235700"/>
          <p14:tracePt t="175441" x="5583238" y="6235700"/>
          <p14:tracePt t="175458" x="5708650" y="6235700"/>
          <p14:tracePt t="175474" x="5822950" y="6235700"/>
          <p14:tracePt t="175491" x="5943600" y="6240463"/>
          <p14:tracePt t="175507" x="6040438" y="6246813"/>
          <p14:tracePt t="175525" x="6132513" y="6251575"/>
          <p14:tracePt t="175541" x="6251575" y="6251575"/>
          <p14:tracePt t="175558" x="6321425" y="6257925"/>
          <p14:tracePt t="175574" x="6372225" y="6257925"/>
          <p14:tracePt t="175591" x="6394450" y="6257925"/>
          <p14:tracePt t="175608" x="6423025" y="6257925"/>
          <p14:tracePt t="175625" x="6446838" y="6257925"/>
          <p14:tracePt t="175641" x="6475413" y="6251575"/>
          <p14:tracePt t="175658" x="6503988" y="6246813"/>
          <p14:tracePt t="175674" x="6521450" y="6240463"/>
          <p14:tracePt t="175691" x="6532563" y="6235700"/>
          <p14:tracePt t="175707" x="6543675" y="6229350"/>
          <p14:tracePt t="175725" x="6554788" y="6223000"/>
          <p14:tracePt t="175741" x="6589713" y="6218238"/>
          <p14:tracePt t="175758" x="6618288" y="6207125"/>
          <p14:tracePt t="175774" x="6646863" y="6200775"/>
          <p14:tracePt t="175791" x="6664325" y="6200775"/>
          <p14:tracePt t="175808" x="6680200" y="6194425"/>
          <p14:tracePt t="175824" x="6686550" y="6194425"/>
          <p14:tracePt t="175841" x="6692900" y="6194425"/>
          <p14:tracePt t="177117" x="0" y="0"/>
        </p14:tracePtLst>
        <p14:tracePtLst>
          <p14:tracePt t="185006" x="3028950" y="2692400"/>
          <p14:tracePt t="185094" x="3035300" y="2692400"/>
          <p14:tracePt t="185110" x="3035300" y="2686050"/>
          <p14:tracePt t="185126" x="3040063" y="2679700"/>
          <p14:tracePt t="185127" x="3040063" y="2668588"/>
          <p14:tracePt t="185141" x="3063875" y="2622550"/>
          <p14:tracePt t="185158" x="3068638" y="2560638"/>
          <p14:tracePt t="185175" x="3086100" y="2479675"/>
          <p14:tracePt t="185191" x="3092450" y="2393950"/>
          <p14:tracePt t="185208" x="3097213" y="2308225"/>
          <p14:tracePt t="185224" x="3108325" y="2211388"/>
          <p14:tracePt t="185241" x="3108325" y="2125663"/>
          <p14:tracePt t="185258" x="3114675" y="2046288"/>
          <p14:tracePt t="185275" x="3114675" y="1971675"/>
          <p14:tracePt t="185291" x="3097213" y="1914525"/>
          <p14:tracePt t="185309" x="3063875" y="1863725"/>
          <p14:tracePt t="185324" x="3022600" y="1811338"/>
          <p14:tracePt t="185324" x="3006725" y="1789113"/>
          <p14:tracePt t="185342" x="2954338" y="1749425"/>
          <p14:tracePt t="185358" x="2892425" y="1714500"/>
          <p14:tracePt t="185375" x="2822575" y="1685925"/>
          <p14:tracePt t="185391" x="2749550" y="1657350"/>
          <p14:tracePt t="185408" x="2686050" y="1646238"/>
          <p14:tracePt t="185424" x="2651125" y="1639888"/>
          <p14:tracePt t="185441" x="2635250" y="1646238"/>
          <p14:tracePt t="185458" x="2635250" y="1674813"/>
          <p14:tracePt t="185475" x="2635250" y="1725613"/>
          <p14:tracePt t="185491" x="2651125" y="1782763"/>
          <p14:tracePt t="185508" x="2708275" y="1839913"/>
          <p14:tracePt t="185524" x="2771775" y="1868488"/>
          <p14:tracePt t="185524" x="2806700" y="1868488"/>
          <p14:tracePt t="185542" x="2863850" y="1863725"/>
          <p14:tracePt t="185558" x="2921000" y="1828800"/>
          <p14:tracePt t="185575" x="2949575" y="1771650"/>
          <p14:tracePt t="185591" x="2960688" y="1731963"/>
          <p14:tracePt t="185608" x="2960688" y="1685925"/>
          <p14:tracePt t="185624" x="2943225" y="1646238"/>
          <p14:tracePt t="185642" x="2921000" y="1628775"/>
          <p14:tracePt t="185658" x="2897188" y="1617663"/>
          <p14:tracePt t="185675" x="2868613" y="1611313"/>
          <p14:tracePt t="185691" x="2828925" y="1622425"/>
          <p14:tracePt t="185708" x="2782888" y="1663700"/>
          <p14:tracePt t="185724" x="2743200" y="1720850"/>
          <p14:tracePt t="185741" x="2720975" y="1806575"/>
          <p14:tracePt t="185758" x="2720975" y="1839913"/>
          <p14:tracePt t="185774" x="2725738" y="1846263"/>
          <p14:tracePt t="185792" x="2732088" y="1846263"/>
          <p14:tracePt t="185808" x="2736850" y="1846263"/>
          <p14:tracePt t="185825" x="2749550" y="1822450"/>
          <p14:tracePt t="185841" x="2749550" y="1793875"/>
          <p14:tracePt t="185858" x="2749550" y="1754188"/>
          <p14:tracePt t="185874" x="2732088" y="1725613"/>
          <p14:tracePt t="185892" x="2714625" y="1708150"/>
          <p14:tracePt t="185908" x="2703513" y="1708150"/>
          <p14:tracePt t="185925" x="2692400" y="1708150"/>
          <p14:tracePt t="185941" x="2686050" y="1725613"/>
          <p14:tracePt t="185959" x="2679700" y="1743075"/>
          <p14:tracePt t="185974" x="2679700" y="1754188"/>
          <p14:tracePt t="185992" x="2679700" y="1760538"/>
          <p14:tracePt t="186086" x="2679700" y="1765300"/>
          <p14:tracePt t="186102" x="2679700" y="1771650"/>
          <p14:tracePt t="186109" x="2679700" y="1800225"/>
          <p14:tracePt t="186125" x="2679700" y="1868488"/>
          <p14:tracePt t="186141" x="2697163" y="2085975"/>
          <p14:tracePt t="186159" x="2703513" y="2332038"/>
          <p14:tracePt t="186174" x="2743200" y="2720975"/>
          <p14:tracePt t="186192" x="2800350" y="3165475"/>
          <p14:tracePt t="186208" x="2863850" y="3629025"/>
          <p14:tracePt t="186225" x="2908300" y="4051300"/>
          <p14:tracePt t="186241" x="2932113" y="4349750"/>
          <p14:tracePt t="186258" x="2960688" y="4543425"/>
          <p14:tracePt t="186275" x="3000375" y="4686300"/>
          <p14:tracePt t="186292" x="3051175" y="4800600"/>
          <p14:tracePt t="186308" x="3092450" y="4868863"/>
          <p14:tracePt t="186325" x="3108325" y="4903788"/>
          <p14:tracePt t="186341" x="3132138" y="4926013"/>
          <p14:tracePt t="186359" x="3149600" y="4943475"/>
          <p14:tracePt t="186374" x="3160713" y="4960938"/>
          <p14:tracePt t="186392" x="3178175" y="4972050"/>
          <p14:tracePt t="186408" x="3182938" y="4972050"/>
          <p14:tracePt t="186425" x="3189288" y="4972050"/>
          <p14:tracePt t="186462" x="3189288" y="4960938"/>
          <p14:tracePt t="186463" x="3189288" y="4954588"/>
          <p14:tracePt t="186474" x="3194050" y="4926013"/>
          <p14:tracePt t="186492" x="3194050" y="4903788"/>
          <p14:tracePt t="186508" x="3194050" y="4886325"/>
          <p14:tracePt t="186525" x="3182938" y="4857750"/>
          <p14:tracePt t="186541" x="3121025" y="4811713"/>
          <p14:tracePt t="186558" x="3035300" y="4772025"/>
          <p14:tracePt t="186574" x="2925763" y="4732338"/>
          <p14:tracePt t="186591" x="2782888" y="4692650"/>
          <p14:tracePt t="186608" x="2646363" y="4668838"/>
          <p14:tracePt t="186625" x="2503488" y="4646613"/>
          <p14:tracePt t="186641" x="2365375" y="4622800"/>
          <p14:tracePt t="186658" x="2228850" y="4594225"/>
          <p14:tracePt t="186674" x="2097088" y="4583113"/>
          <p14:tracePt t="186692" x="1954213" y="4572000"/>
          <p14:tracePt t="186708" x="1822450" y="4560888"/>
          <p14:tracePt t="186725" x="1697038" y="4560888"/>
          <p14:tracePt t="186741" x="1531938" y="4560888"/>
          <p14:tracePt t="186758" x="1435100" y="4583113"/>
          <p14:tracePt t="186774" x="1336675" y="4622800"/>
          <p14:tracePt t="186791" x="1246188" y="4668838"/>
          <p14:tracePt t="186808" x="1160463" y="4725988"/>
          <p14:tracePt t="186825" x="1074738" y="4778375"/>
          <p14:tracePt t="186841" x="1000125" y="4846638"/>
          <p14:tracePt t="186858" x="960438" y="4932363"/>
          <p14:tracePt t="186874" x="936625" y="5029200"/>
          <p14:tracePt t="186892" x="931863" y="5160963"/>
          <p14:tracePt t="186908" x="965200" y="5308600"/>
          <p14:tracePt t="186925" x="1017588" y="5451475"/>
          <p14:tracePt t="186941" x="1125538" y="5657850"/>
          <p14:tracePt t="186958" x="1268413" y="5794375"/>
          <p14:tracePt t="186975" x="1514475" y="5949950"/>
          <p14:tracePt t="186991" x="1806575" y="6035675"/>
          <p14:tracePt t="187008" x="2211388" y="6126163"/>
          <p14:tracePt t="187025" x="2692400" y="6189663"/>
          <p14:tracePt t="187041" x="3160713" y="6246813"/>
          <p14:tracePt t="187058" x="3679825" y="6297613"/>
          <p14:tracePt t="187074" x="4200525" y="6354763"/>
          <p14:tracePt t="187091" x="4703763" y="6383338"/>
          <p14:tracePt t="187108" x="5165725" y="6394450"/>
          <p14:tracePt t="187125" x="5578475" y="6394450"/>
          <p14:tracePt t="187141" x="6172200" y="6389688"/>
          <p14:tracePt t="187158" x="6521450" y="6383338"/>
          <p14:tracePt t="187174" x="6818313" y="6365875"/>
          <p14:tracePt t="187191" x="7086600" y="6332538"/>
          <p14:tracePt t="187208" x="7326313" y="6297613"/>
          <p14:tracePt t="187224" x="7521575" y="6269038"/>
          <p14:tracePt t="187241" x="7675563" y="6229350"/>
          <p14:tracePt t="187258" x="7800975" y="6172200"/>
          <p14:tracePt t="187274" x="7915275" y="6115050"/>
          <p14:tracePt t="187291" x="8040688" y="6064250"/>
          <p14:tracePt t="187308" x="8161338" y="6000750"/>
          <p14:tracePt t="187324" x="8264525" y="5943600"/>
          <p14:tracePt t="187341" x="8361363" y="5811838"/>
          <p14:tracePt t="187358" x="8383588" y="5715000"/>
          <p14:tracePt t="187374" x="8366125" y="5611813"/>
          <p14:tracePt t="187391" x="8286750" y="5480050"/>
          <p14:tracePt t="187408" x="8143875" y="5360988"/>
          <p14:tracePt t="187424" x="8001000" y="5268913"/>
          <p14:tracePt t="187442" x="7858125" y="5207000"/>
          <p14:tracePt t="187458" x="7732713" y="5154613"/>
          <p14:tracePt t="187475" x="7589838" y="5108575"/>
          <p14:tracePt t="187491" x="7378700" y="5064125"/>
          <p14:tracePt t="187508" x="7115175" y="5011738"/>
          <p14:tracePt t="187524" x="6708775" y="4943475"/>
          <p14:tracePt t="187524" x="6480175" y="4908550"/>
          <p14:tracePt t="187542" x="6069013" y="4868863"/>
          <p14:tracePt t="187558" x="5697538" y="4851400"/>
          <p14:tracePt t="187575" x="5383213" y="4851400"/>
          <p14:tracePt t="187591" x="5046663" y="4851400"/>
          <p14:tracePt t="187608" x="4708525" y="4851400"/>
          <p14:tracePt t="187624" x="4389438" y="4851400"/>
          <p14:tracePt t="187641" x="4092575" y="4875213"/>
          <p14:tracePt t="187658" x="3851275" y="4903788"/>
          <p14:tracePt t="187675" x="3714750" y="4926013"/>
          <p14:tracePt t="187691" x="3617913" y="4937125"/>
          <p14:tracePt t="187708" x="3571875" y="4943475"/>
          <p14:tracePt t="187724" x="3560763" y="4943475"/>
          <p14:tracePt t="187724" x="3554413" y="4943475"/>
          <p14:tracePt t="191037" x="3554413" y="4949825"/>
          <p14:tracePt t="198213" x="3549650" y="4949825"/>
          <p14:tracePt t="198221" x="3532188" y="4949825"/>
          <p14:tracePt t="198229" x="3492500" y="4954588"/>
          <p14:tracePt t="198241" x="3382963" y="4954588"/>
          <p14:tracePt t="198257" x="3240088" y="4943475"/>
          <p14:tracePt t="198274" x="3092450" y="4926013"/>
          <p14:tracePt t="198290" x="2932113" y="4908550"/>
          <p14:tracePt t="198307" x="2765425" y="4886325"/>
          <p14:tracePt t="198323" x="2600325" y="4875213"/>
          <p14:tracePt t="198323" x="2532063" y="4875213"/>
          <p14:tracePt t="198341" x="2422525" y="4864100"/>
          <p14:tracePt t="198357" x="2325688" y="4851400"/>
          <p14:tracePt t="198374" x="2251075" y="4840288"/>
          <p14:tracePt t="198390" x="2189163" y="4835525"/>
          <p14:tracePt t="198407" x="2114550" y="4822825"/>
          <p14:tracePt t="198423" x="2039938" y="4818063"/>
          <p14:tracePt t="198441" x="1971675" y="4811713"/>
          <p14:tracePt t="198457" x="1892300" y="4806950"/>
          <p14:tracePt t="198474" x="1793875" y="4806950"/>
          <p14:tracePt t="198490" x="1685925" y="4800600"/>
          <p14:tracePt t="198507" x="1582738" y="4800600"/>
          <p14:tracePt t="198523" x="1514475" y="4800600"/>
          <p14:tracePt t="198541" x="1450975" y="4800600"/>
          <p14:tracePt t="198557" x="1435100" y="4800600"/>
          <p14:tracePt t="198574" x="1417638" y="4794250"/>
          <p14:tracePt t="198590" x="1406525" y="4794250"/>
          <p14:tracePt t="198607" x="1393825" y="4789488"/>
          <p14:tracePt t="198624" x="1382713" y="4789488"/>
          <p14:tracePt t="198640" x="1371600" y="4789488"/>
          <p14:tracePt t="198657" x="1349375" y="4789488"/>
          <p14:tracePt t="198674" x="1325563" y="4789488"/>
          <p14:tracePt t="198690" x="1292225" y="4789488"/>
          <p14:tracePt t="198707" x="1257300" y="4789488"/>
          <p14:tracePt t="198723" x="1217613" y="4794250"/>
          <p14:tracePt t="198740" x="1193800" y="4800600"/>
          <p14:tracePt t="199053" x="1193800" y="4806950"/>
          <p14:tracePt t="199077" x="1206500" y="4811713"/>
          <p14:tracePt t="199090" x="1211263" y="4811713"/>
          <p14:tracePt t="199092" x="1235075" y="4822825"/>
          <p14:tracePt t="199107" x="1257300" y="4835525"/>
          <p14:tracePt t="199124" x="1279525" y="4840288"/>
          <p14:tracePt t="199140" x="1296988" y="4851400"/>
          <p14:tracePt t="199140" x="1303338" y="4851400"/>
          <p14:tracePt t="199157" x="1314450" y="4851400"/>
          <p14:tracePt t="199173" x="1320800" y="4851400"/>
          <p14:tracePt t="199190" x="1325563" y="4851400"/>
          <p14:tracePt t="199207" x="1331913" y="4851400"/>
          <p14:tracePt t="199253" x="1336675" y="4851400"/>
          <p14:tracePt t="199255" x="1343025" y="4851400"/>
          <p14:tracePt t="199273" x="1349375" y="4851400"/>
          <p14:tracePt t="199291" x="1354138" y="4851400"/>
          <p14:tracePt t="199324" x="1360488" y="4851400"/>
          <p14:tracePt t="199340" x="1365250" y="4851400"/>
          <p14:tracePt t="199341" x="1371600" y="4851400"/>
          <p14:tracePt t="199358" x="1377950" y="4857750"/>
          <p14:tracePt t="199373" x="1382713" y="4857750"/>
          <p14:tracePt t="199390" x="1389063" y="4857750"/>
          <p14:tracePt t="199407" x="1393825" y="4857750"/>
          <p14:tracePt t="199493" x="1400175" y="4857750"/>
          <p14:tracePt t="199509" x="1406525" y="4857750"/>
          <p14:tracePt t="199677" x="1400175" y="4857750"/>
          <p14:tracePt t="199690" x="1400175" y="4864100"/>
          <p14:tracePt t="199691" x="1393825" y="4864100"/>
          <p14:tracePt t="199707" x="1382713" y="4864100"/>
          <p14:tracePt t="199724" x="1377950" y="4864100"/>
          <p14:tracePt t="199740" x="1371600" y="4864100"/>
          <p14:tracePt t="199757" x="1360488" y="4864100"/>
          <p14:tracePt t="199773" x="1360488" y="4868863"/>
          <p14:tracePt t="200213" x="1360488" y="4875213"/>
          <p14:tracePt t="200229" x="1354138" y="4886325"/>
          <p14:tracePt t="200240" x="1349375" y="4897438"/>
          <p14:tracePt t="200240" x="1343025" y="4908550"/>
          <p14:tracePt t="200245" x="1336675" y="4932363"/>
          <p14:tracePt t="200257" x="1331913" y="5000625"/>
          <p14:tracePt t="200273" x="1325563" y="5068888"/>
          <p14:tracePt t="200290" x="1325563" y="5143500"/>
          <p14:tracePt t="200307" x="1320800" y="5211763"/>
          <p14:tracePt t="200324" x="1314450" y="5286375"/>
          <p14:tracePt t="200340" x="1303338" y="5389563"/>
          <p14:tracePt t="200357" x="1303338" y="5464175"/>
          <p14:tracePt t="200373" x="1303338" y="5543550"/>
          <p14:tracePt t="200390" x="1303338" y="5611813"/>
          <p14:tracePt t="200407" x="1303338" y="5675313"/>
          <p14:tracePt t="200423" x="1308100" y="5732463"/>
          <p14:tracePt t="200440" x="1314450" y="5765800"/>
          <p14:tracePt t="200457" x="1320800" y="5800725"/>
          <p14:tracePt t="200473" x="1325563" y="5829300"/>
          <p14:tracePt t="200490" x="1325563" y="5846763"/>
          <p14:tracePt t="200507" x="1325563" y="5864225"/>
          <p14:tracePt t="200523" x="1331913" y="5886450"/>
          <p14:tracePt t="200540" x="1336675" y="5926138"/>
          <p14:tracePt t="200557" x="1343025" y="5949950"/>
          <p14:tracePt t="200573" x="1354138" y="5972175"/>
          <p14:tracePt t="200590" x="1354138" y="5989638"/>
          <p14:tracePt t="200607" x="1365250" y="6011863"/>
          <p14:tracePt t="200623" x="1371600" y="6029325"/>
          <p14:tracePt t="200640" x="1377950" y="6040438"/>
          <p14:tracePt t="200657" x="1382713" y="6057900"/>
          <p14:tracePt t="200673" x="1382713" y="6064250"/>
          <p14:tracePt t="202174" x="1389063" y="6064250"/>
          <p14:tracePt t="202330" x="0" y="0"/>
        </p14:tracePtLst>
      </p14:laserTraceLst>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Weighted Least Squares Fit</a:t>
            </a:r>
            <a:endParaRPr lang="en-US" dirty="0"/>
          </a:p>
        </p:txBody>
      </p:sp>
      <p:graphicFrame>
        <p:nvGraphicFramePr>
          <p:cNvPr id="4" name="Object 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28986" name="Equation" r:id="rId6" imgW="114120" imgH="215640" progId="Equation.3">
                  <p:embed/>
                </p:oleObj>
              </mc:Choice>
              <mc:Fallback>
                <p:oleObj name="Equation" r:id="rId6" imgW="11412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44" name="Object 4"/>
          <p:cNvGraphicFramePr>
            <a:graphicFrameLocks noChangeAspect="1"/>
          </p:cNvGraphicFramePr>
          <p:nvPr>
            <p:extLst>
              <p:ext uri="{D42A27DB-BD31-4B8C-83A1-F6EECF244321}">
                <p14:modId xmlns:p14="http://schemas.microsoft.com/office/powerpoint/2010/main" val="1307858978"/>
              </p:ext>
            </p:extLst>
          </p:nvPr>
        </p:nvGraphicFramePr>
        <p:xfrm>
          <a:off x="228600" y="2133600"/>
          <a:ext cx="8686800" cy="924128"/>
        </p:xfrm>
        <a:graphic>
          <a:graphicData uri="http://schemas.openxmlformats.org/presentationml/2006/ole">
            <mc:AlternateContent xmlns:mc="http://schemas.openxmlformats.org/markup-compatibility/2006">
              <mc:Choice xmlns:v="urn:schemas-microsoft-com:vml" Requires="v">
                <p:oleObj spid="_x0000_s28987" name="Equation" r:id="rId8" imgW="10756800" imgH="1143000" progId="Equation.3">
                  <p:embed/>
                </p:oleObj>
              </mc:Choice>
              <mc:Fallback>
                <p:oleObj name="Equation" r:id="rId8" imgW="10756800" imgH="1143000" progId="Equation.3">
                  <p:embed/>
                  <p:pic>
                    <p:nvPicPr>
                      <p:cNvPr id="0" name=""/>
                      <p:cNvPicPr>
                        <a:picLocks noChangeAspect="1" noChangeArrowheads="1"/>
                      </p:cNvPicPr>
                      <p:nvPr/>
                    </p:nvPicPr>
                    <p:blipFill>
                      <a:blip r:embed="rId9"/>
                      <a:srcRect/>
                      <a:stretch>
                        <a:fillRect/>
                      </a:stretch>
                    </p:blipFill>
                    <p:spPr bwMode="auto">
                      <a:xfrm>
                        <a:off x="228600" y="2133600"/>
                        <a:ext cx="8686800" cy="924128"/>
                      </a:xfrm>
                      <a:prstGeom prst="rect">
                        <a:avLst/>
                      </a:prstGeom>
                      <a:noFill/>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68512152"/>
              </p:ext>
            </p:extLst>
          </p:nvPr>
        </p:nvGraphicFramePr>
        <p:xfrm>
          <a:off x="3276600" y="1295400"/>
          <a:ext cx="2944812" cy="593725"/>
        </p:xfrm>
        <a:graphic>
          <a:graphicData uri="http://schemas.openxmlformats.org/presentationml/2006/ole">
            <mc:AlternateContent xmlns:mc="http://schemas.openxmlformats.org/markup-compatibility/2006">
              <mc:Choice xmlns:v="urn:schemas-microsoft-com:vml" Requires="v">
                <p:oleObj spid="_x0000_s28988" name="Equation" r:id="rId10" imgW="2145960" imgH="431640" progId="Equation.3">
                  <p:embed/>
                </p:oleObj>
              </mc:Choice>
              <mc:Fallback>
                <p:oleObj name="Equation" r:id="rId10" imgW="2145960" imgH="431640" progId="Equation.3">
                  <p:embed/>
                  <p:pic>
                    <p:nvPicPr>
                      <p:cNvPr id="0"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76600" y="1295400"/>
                        <a:ext cx="2944812"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266354578"/>
              </p:ext>
            </p:extLst>
          </p:nvPr>
        </p:nvGraphicFramePr>
        <p:xfrm>
          <a:off x="228600" y="4648200"/>
          <a:ext cx="8523287" cy="923925"/>
        </p:xfrm>
        <a:graphic>
          <a:graphicData uri="http://schemas.openxmlformats.org/presentationml/2006/ole">
            <mc:AlternateContent xmlns:mc="http://schemas.openxmlformats.org/markup-compatibility/2006">
              <mc:Choice xmlns:v="urn:schemas-microsoft-com:vml" Requires="v">
                <p:oleObj spid="_x0000_s28989" name="Equation" r:id="rId12" imgW="10553400" imgH="1143000" progId="Equation.3">
                  <p:embed/>
                </p:oleObj>
              </mc:Choice>
              <mc:Fallback>
                <p:oleObj name="Equation" r:id="rId12" imgW="10553400" imgH="1143000" progId="Equation.3">
                  <p:embed/>
                  <p:pic>
                    <p:nvPicPr>
                      <p:cNvPr id="0" name="Object 4"/>
                      <p:cNvPicPr>
                        <a:picLocks noChangeAspect="1" noChangeArrowheads="1"/>
                      </p:cNvPicPr>
                      <p:nvPr/>
                    </p:nvPicPr>
                    <p:blipFill>
                      <a:blip r:embed="rId13"/>
                      <a:srcRect/>
                      <a:stretch>
                        <a:fillRect/>
                      </a:stretch>
                    </p:blipFill>
                    <p:spPr bwMode="auto">
                      <a:xfrm>
                        <a:off x="228600" y="4648200"/>
                        <a:ext cx="85232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extBox 5"/>
          <p:cNvSpPr txBox="1"/>
          <p:nvPr/>
        </p:nvSpPr>
        <p:spPr>
          <a:xfrm>
            <a:off x="533400" y="3429000"/>
            <a:ext cx="7772400" cy="1200329"/>
          </a:xfrm>
          <a:prstGeom prst="rect">
            <a:avLst/>
          </a:prstGeom>
          <a:noFill/>
        </p:spPr>
        <p:txBody>
          <a:bodyPr wrap="square" rtlCol="0">
            <a:spAutoFit/>
          </a:bodyPr>
          <a:lstStyle/>
          <a:p>
            <a:pPr marL="285750" indent="-285750">
              <a:buFont typeface="Wingdings" pitchFamily="2" charset="2"/>
              <a:buChar char="Ø"/>
            </a:pPr>
            <a:r>
              <a:rPr lang="en-US" dirty="0" smtClean="0">
                <a:latin typeface="Times New Roman" pitchFamily="18" charset="0"/>
                <a:cs typeface="Times New Roman" pitchFamily="18" charset="0"/>
              </a:rPr>
              <a:t>It is assumed that in the laboratory measurements made at different voltages are equally accurate, therefore equally weighted.</a:t>
            </a:r>
          </a:p>
          <a:p>
            <a:pPr marL="285750" indent="-285750">
              <a:buFont typeface="Wingdings" pitchFamily="2" charset="2"/>
              <a:buChar char="Ø"/>
            </a:pPr>
            <a:r>
              <a:rPr lang="en-US" dirty="0" smtClean="0">
                <a:latin typeface="Times New Roman" pitchFamily="18" charset="0"/>
                <a:cs typeface="Times New Roman" pitchFamily="18" charset="0"/>
              </a:rPr>
              <a:t>As a result, the R matrix reduces to the Identity matrix and can be dropped.</a:t>
            </a:r>
          </a:p>
          <a:p>
            <a:endParaRPr lang="en-US" dirty="0">
              <a:latin typeface="Times New Roman" pitchFamily="18" charset="0"/>
              <a:cs typeface="Times New Roman" pitchFamily="18" charset="0"/>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49</a:t>
            </a:fld>
            <a:endParaRPr lang="en-US"/>
          </a:p>
        </p:txBody>
      </p:sp>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587496692"/>
      </p:ext>
    </p:extLst>
  </p:cSld>
  <p:clrMapOvr>
    <a:masterClrMapping/>
  </p:clrMapOvr>
  <mc:AlternateContent xmlns:mc="http://schemas.openxmlformats.org/markup-compatibility/2006" xmlns:p14="http://schemas.microsoft.com/office/powerpoint/2010/main">
    <mc:Choice Requires="p14">
      <p:transition spd="slow" p14:dur="2000" advTm="63192"/>
    </mc:Choice>
    <mc:Fallback xmlns="">
      <p:transition spd="slow" advTm="63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bldLst>
      <p:bldP spid="6" grpId="0"/>
    </p:bldLst>
  </p:timing>
  <p:extLst>
    <p:ext uri="{3A86A75C-4F4B-4683-9AE1-C65F6400EC91}">
      <p14:laserTraceLst xmlns:p14="http://schemas.microsoft.com/office/powerpoint/2010/main">
        <p14:tracePtLst>
          <p14:tracePt t="2434" x="3503613" y="1908175"/>
          <p14:tracePt t="2800" x="3514725" y="1908175"/>
          <p14:tracePt t="2808" x="3543300" y="1914525"/>
          <p14:tracePt t="2827" x="3560763" y="1920875"/>
          <p14:tracePt t="2843" x="3582988" y="1920875"/>
          <p14:tracePt t="2860" x="3606800" y="1925638"/>
          <p14:tracePt t="2876" x="3635375" y="1925638"/>
          <p14:tracePt t="2893" x="3657600" y="1925638"/>
          <p14:tracePt t="2909" x="3692525" y="1931988"/>
          <p14:tracePt t="2926" x="3725863" y="1931988"/>
          <p14:tracePt t="2942" x="3760788" y="1931988"/>
          <p14:tracePt t="2960" x="3794125" y="1931988"/>
          <p14:tracePt t="2976" x="3822700" y="1931988"/>
          <p14:tracePt t="2993" x="3846513" y="1931988"/>
          <p14:tracePt t="3009" x="3863975" y="1931988"/>
          <p14:tracePt t="3026" x="3868738" y="1931988"/>
          <p14:tracePt t="3042" x="3875088" y="1931988"/>
          <p14:tracePt t="3059" x="3879850" y="1931988"/>
          <p14:tracePt t="3076" x="3886200" y="1931988"/>
          <p14:tracePt t="3093" x="3892550" y="1931988"/>
          <p14:tracePt t="3109" x="3903663" y="1931988"/>
          <p14:tracePt t="3126" x="3921125" y="1931988"/>
          <p14:tracePt t="3142" x="3943350" y="1931988"/>
          <p14:tracePt t="3160" x="3965575" y="1931988"/>
          <p14:tracePt t="3176" x="4000500" y="1931988"/>
          <p14:tracePt t="3193" x="4011613" y="1931988"/>
          <p14:tracePt t="3209" x="4029075" y="1931988"/>
          <p14:tracePt t="3226" x="4046538" y="1931988"/>
          <p14:tracePt t="3242" x="4057650" y="1925638"/>
          <p14:tracePt t="3259" x="4079875" y="1925638"/>
          <p14:tracePt t="3276" x="4092575" y="1925638"/>
          <p14:tracePt t="3293" x="4103688" y="1925638"/>
          <p14:tracePt t="3309" x="4108450" y="1925638"/>
          <p14:tracePt t="3344" x="4114800" y="1925638"/>
          <p14:tracePt t="3464" x="4121150" y="1925638"/>
          <p14:tracePt t="3479" x="4125913" y="1925638"/>
          <p14:tracePt t="3492" x="4137025" y="1925638"/>
          <p14:tracePt t="3509" x="4143375" y="1920875"/>
          <p14:tracePt t="3526" x="4154488" y="1920875"/>
          <p14:tracePt t="3543" x="4165600" y="1920875"/>
          <p14:tracePt t="3560" x="4183063" y="1920875"/>
          <p14:tracePt t="3576" x="4211638" y="1920875"/>
          <p14:tracePt t="3593" x="4229100" y="1920875"/>
          <p14:tracePt t="3609" x="4251325" y="1920875"/>
          <p14:tracePt t="3626" x="4279900" y="1914525"/>
          <p14:tracePt t="3642" x="4303713" y="1908175"/>
          <p14:tracePt t="3659" x="4325938" y="1908175"/>
          <p14:tracePt t="3676" x="4349750" y="1908175"/>
          <p14:tracePt t="3693" x="4371975" y="1908175"/>
          <p14:tracePt t="3709" x="4389438" y="1903413"/>
          <p14:tracePt t="3726" x="4411663" y="1903413"/>
          <p14:tracePt t="3742" x="4429125" y="1903413"/>
          <p14:tracePt t="3759" x="4451350" y="1903413"/>
          <p14:tracePt t="3776" x="4479925" y="1903413"/>
          <p14:tracePt t="3793" x="4508500" y="1903413"/>
          <p14:tracePt t="3810" x="4532313" y="1903413"/>
          <p14:tracePt t="3826" x="4560888" y="1903413"/>
          <p14:tracePt t="3843" x="4600575" y="1903413"/>
          <p14:tracePt t="3859" x="4629150" y="1903413"/>
          <p14:tracePt t="3876" x="4657725" y="1903413"/>
          <p14:tracePt t="3892" x="4679950" y="1903413"/>
          <p14:tracePt t="3910" x="4714875" y="1903413"/>
          <p14:tracePt t="3926" x="4743450" y="1903413"/>
          <p14:tracePt t="3943" x="4772025" y="1903413"/>
          <p14:tracePt t="3959" x="4800600" y="1903413"/>
          <p14:tracePt t="3959" x="4822825" y="1903413"/>
          <p14:tracePt t="3976" x="4851400" y="1903413"/>
          <p14:tracePt t="3992" x="4879975" y="1903413"/>
          <p14:tracePt t="4010" x="4903788" y="1903413"/>
          <p14:tracePt t="4026" x="4932363" y="1903413"/>
          <p14:tracePt t="4043" x="4954588" y="1903413"/>
          <p14:tracePt t="4059" x="4989513" y="1903413"/>
          <p14:tracePt t="4076" x="5022850" y="1903413"/>
          <p14:tracePt t="4092" x="5051425" y="1897063"/>
          <p14:tracePt t="4110" x="5080000" y="1897063"/>
          <p14:tracePt t="4126" x="5108575" y="1892300"/>
          <p14:tracePt t="4143" x="5143500" y="1892300"/>
          <p14:tracePt t="4159" x="5172075" y="1892300"/>
          <p14:tracePt t="4159" x="5189538" y="1892300"/>
          <p14:tracePt t="4177" x="5218113" y="1892300"/>
          <p14:tracePt t="4193" x="5246688" y="1892300"/>
          <p14:tracePt t="4210" x="5275263" y="1892300"/>
          <p14:tracePt t="4226" x="5297488" y="1892300"/>
          <p14:tracePt t="4243" x="5326063" y="1892300"/>
          <p14:tracePt t="4259" x="5343525" y="1885950"/>
          <p14:tracePt t="4276" x="5372100" y="1885950"/>
          <p14:tracePt t="4292" x="5378450" y="1885950"/>
          <p14:tracePt t="4309" x="5389563" y="1885950"/>
          <p14:tracePt t="4326" x="5400675" y="1879600"/>
          <p14:tracePt t="4343" x="5418138" y="1879600"/>
          <p14:tracePt t="4359" x="5440363" y="1879600"/>
          <p14:tracePt t="4359" x="5451475" y="1879600"/>
          <p14:tracePt t="4377" x="5480050" y="1879600"/>
          <p14:tracePt t="4392" x="5514975" y="1879600"/>
          <p14:tracePt t="4410" x="5554663" y="1879600"/>
          <p14:tracePt t="4426" x="5589588" y="1879600"/>
          <p14:tracePt t="4443" x="5622925" y="1874838"/>
          <p14:tracePt t="4459" x="5651500" y="1874838"/>
          <p14:tracePt t="4476" x="5680075" y="1874838"/>
          <p14:tracePt t="4492" x="5708650" y="1874838"/>
          <p14:tracePt t="4510" x="5737225" y="1874838"/>
          <p14:tracePt t="4526" x="5765800" y="1874838"/>
          <p14:tracePt t="4543" x="5789613" y="1874838"/>
          <p14:tracePt t="4559" x="5807075" y="1874838"/>
          <p14:tracePt t="4559" x="5811838" y="1874838"/>
          <p14:tracePt t="4576" x="5822950" y="1874838"/>
          <p14:tracePt t="4592" x="5835650" y="1874838"/>
          <p14:tracePt t="4609" x="5840413" y="1874838"/>
          <p14:tracePt t="4626" x="5846763" y="1874838"/>
          <p14:tracePt t="4643" x="5857875" y="1874838"/>
          <p14:tracePt t="4659" x="5864225" y="1874838"/>
          <p14:tracePt t="4676" x="5868988" y="1874838"/>
          <p14:tracePt t="4692" x="5868988" y="1868488"/>
          <p14:tracePt t="5161" x="5864225" y="1868488"/>
          <p14:tracePt t="5163" x="5857875" y="1868488"/>
          <p14:tracePt t="5177" x="5783263" y="1874838"/>
          <p14:tracePt t="5194" x="5680075" y="1879600"/>
          <p14:tracePt t="5210" x="5554663" y="1885950"/>
          <p14:tracePt t="5227" x="5400675" y="1897063"/>
          <p14:tracePt t="5243" x="5222875" y="1903413"/>
          <p14:tracePt t="5260" x="5046663" y="1903413"/>
          <p14:tracePt t="5277" x="4829175" y="1908175"/>
          <p14:tracePt t="5293" x="4622800" y="1908175"/>
          <p14:tracePt t="5310" x="4440238" y="1908175"/>
          <p14:tracePt t="5327" x="4279900" y="1908175"/>
          <p14:tracePt t="5343" x="4154488" y="1908175"/>
          <p14:tracePt t="5360" x="4075113" y="1908175"/>
          <p14:tracePt t="5377" x="4017963" y="1908175"/>
          <p14:tracePt t="5395" x="3994150" y="1908175"/>
          <p14:tracePt t="5410" x="3983038" y="1908175"/>
          <p14:tracePt t="5427" x="3971925" y="1903413"/>
          <p14:tracePt t="5443" x="3960813" y="1897063"/>
          <p14:tracePt t="5461" x="3949700" y="1885950"/>
          <p14:tracePt t="5477" x="3932238" y="1874838"/>
          <p14:tracePt t="5494" x="3921125" y="1868488"/>
          <p14:tracePt t="5510" x="3914775" y="1863725"/>
          <p14:tracePt t="5569" x="3914775" y="1857375"/>
          <p14:tracePt t="5593" x="3908425" y="1851025"/>
          <p14:tracePt t="5594" x="3903663" y="1835150"/>
          <p14:tracePt t="5610" x="3892550" y="1822450"/>
          <p14:tracePt t="5627" x="3879850" y="1806575"/>
          <p14:tracePt t="5643" x="3868738" y="1782763"/>
          <p14:tracePt t="5660" x="3857625" y="1760538"/>
          <p14:tracePt t="5677" x="3846513" y="1743075"/>
          <p14:tracePt t="5694" x="3829050" y="1725613"/>
          <p14:tracePt t="5710" x="3811588" y="1703388"/>
          <p14:tracePt t="5727" x="3794125" y="1692275"/>
          <p14:tracePt t="5743" x="3783013" y="1679575"/>
          <p14:tracePt t="5760" x="3771900" y="1679575"/>
          <p14:tracePt t="5777" x="3760788" y="1679575"/>
          <p14:tracePt t="5794" x="3754438" y="1679575"/>
          <p14:tracePt t="5810" x="3749675" y="1685925"/>
          <p14:tracePt t="5827" x="3743325" y="1720850"/>
          <p14:tracePt t="5843" x="3732213" y="1771650"/>
          <p14:tracePt t="5860" x="3732213" y="1811338"/>
          <p14:tracePt t="5876" x="3749675" y="1857375"/>
          <p14:tracePt t="5894" x="3771900" y="1879600"/>
          <p14:tracePt t="5910" x="3800475" y="1892300"/>
          <p14:tracePt t="5927" x="3829050" y="1892300"/>
          <p14:tracePt t="5943" x="3868738" y="1874838"/>
          <p14:tracePt t="5960" x="3903663" y="1828800"/>
          <p14:tracePt t="5976" x="3949700" y="1754188"/>
          <p14:tracePt t="5994" x="3954463" y="1714500"/>
          <p14:tracePt t="6010" x="3954463" y="1674813"/>
          <p14:tracePt t="6027" x="3925888" y="1635125"/>
          <p14:tracePt t="6043" x="3892550" y="1600200"/>
          <p14:tracePt t="6060" x="3868738" y="1577975"/>
          <p14:tracePt t="6076" x="3857625" y="1577975"/>
          <p14:tracePt t="6094" x="3851275" y="1577975"/>
          <p14:tracePt t="6110" x="3846513" y="1577975"/>
          <p14:tracePt t="6127" x="3835400" y="1606550"/>
          <p14:tracePt t="6143" x="3817938" y="1663700"/>
          <p14:tracePt t="6160" x="3817938" y="1731963"/>
          <p14:tracePt t="6176" x="3835400" y="1789113"/>
          <p14:tracePt t="6194" x="3846513" y="1806575"/>
          <p14:tracePt t="6210" x="3851275" y="1806575"/>
          <p14:tracePt t="6273" x="3857625" y="1806575"/>
          <p14:tracePt t="6433" x="3863975" y="1806575"/>
          <p14:tracePt t="6443" x="3875088" y="1806575"/>
          <p14:tracePt t="6449" x="3903663" y="1817688"/>
          <p14:tracePt t="6460" x="3971925" y="1828800"/>
          <p14:tracePt t="6476" x="4057650" y="1839913"/>
          <p14:tracePt t="6494" x="4149725" y="1851025"/>
          <p14:tracePt t="6510" x="4235450" y="1857375"/>
          <p14:tracePt t="6527" x="4297363" y="1857375"/>
          <p14:tracePt t="6543" x="4337050" y="1857375"/>
          <p14:tracePt t="6560" x="4360863" y="1857375"/>
          <p14:tracePt t="6576" x="4371975" y="1857375"/>
          <p14:tracePt t="6594" x="4383088" y="1851025"/>
          <p14:tracePt t="6610" x="4389438" y="1846263"/>
          <p14:tracePt t="6627" x="4400550" y="1846263"/>
          <p14:tracePt t="6643" x="4406900" y="1839913"/>
          <p14:tracePt t="6660" x="4406900" y="1835150"/>
          <p14:tracePt t="6677" x="4411663" y="1835150"/>
          <p14:tracePt t="6693" x="4422775" y="1828800"/>
          <p14:tracePt t="6710" x="4440238" y="1817688"/>
          <p14:tracePt t="6727" x="4464050" y="1811338"/>
          <p14:tracePt t="6743" x="4475163" y="1800225"/>
          <p14:tracePt t="6760" x="4492625" y="1793875"/>
          <p14:tracePt t="6776" x="4503738" y="1789113"/>
          <p14:tracePt t="6794" x="4508500" y="1778000"/>
          <p14:tracePt t="7449" x="4508500" y="1782763"/>
          <p14:tracePt t="7460" x="4514850" y="1782763"/>
          <p14:tracePt t="7469" x="4525963" y="1789113"/>
          <p14:tracePt t="7477" x="4543425" y="1811338"/>
          <p14:tracePt t="7493" x="4565650" y="1828800"/>
          <p14:tracePt t="7510" x="4594225" y="1846263"/>
          <p14:tracePt t="7526" x="4618038" y="1863725"/>
          <p14:tracePt t="7544" x="4640263" y="1879600"/>
          <p14:tracePt t="7560" x="4651375" y="1879600"/>
          <p14:tracePt t="7577" x="4664075" y="1885950"/>
          <p14:tracePt t="7593" x="4675188" y="1892300"/>
          <p14:tracePt t="7610" x="4679950" y="1892300"/>
          <p14:tracePt t="7626" x="4686300" y="1892300"/>
          <p14:tracePt t="7643" x="4692650" y="1897063"/>
          <p14:tracePt t="7660" x="4703763" y="1897063"/>
          <p14:tracePt t="7705" x="4708525" y="1897063"/>
          <p14:tracePt t="8033" x="4708525" y="1903413"/>
          <p14:tracePt t="8043" x="4714875" y="1903413"/>
          <p14:tracePt t="8044" x="4721225" y="1903413"/>
          <p14:tracePt t="8060" x="4732338" y="1903413"/>
          <p14:tracePt t="8077" x="4749800" y="1908175"/>
          <p14:tracePt t="8093" x="4765675" y="1908175"/>
          <p14:tracePt t="8110" x="4789488" y="1908175"/>
          <p14:tracePt t="8126" x="4811713" y="1908175"/>
          <p14:tracePt t="8143" x="4846638" y="1892300"/>
          <p14:tracePt t="8160" x="4868863" y="1879600"/>
          <p14:tracePt t="8160" x="4875213" y="1874838"/>
          <p14:tracePt t="8177" x="4892675" y="1857375"/>
          <p14:tracePt t="8193" x="4897438" y="1851025"/>
          <p14:tracePt t="8210" x="4903788" y="1846263"/>
          <p14:tracePt t="8226" x="4908550" y="1839913"/>
          <p14:tracePt t="8243" x="4914900" y="1839913"/>
          <p14:tracePt t="8260" x="4914900" y="1835150"/>
          <p14:tracePt t="8276" x="4921250" y="1835150"/>
          <p14:tracePt t="8293" x="4921250" y="1828800"/>
          <p14:tracePt t="8310" x="4926013" y="1817688"/>
          <p14:tracePt t="8326" x="4932363" y="1811338"/>
          <p14:tracePt t="8344" x="4943475" y="1793875"/>
          <p14:tracePt t="8360" x="4954588" y="1789113"/>
          <p14:tracePt t="8360" x="4960938" y="1782763"/>
          <p14:tracePt t="8377" x="4965700" y="1771650"/>
          <p14:tracePt t="8393" x="4972050" y="1771650"/>
          <p14:tracePt t="8410" x="4972050" y="1760538"/>
          <p14:tracePt t="8427" x="4978400" y="1754188"/>
          <p14:tracePt t="8443" x="4983163" y="1754188"/>
          <p14:tracePt t="8460" x="4989513" y="1743075"/>
          <p14:tracePt t="8477" x="4994275" y="1743075"/>
          <p14:tracePt t="8493" x="5000625" y="1736725"/>
          <p14:tracePt t="8510" x="5006975" y="1725613"/>
          <p14:tracePt t="8526" x="5018088" y="1714500"/>
          <p14:tracePt t="8543" x="5022850" y="1703388"/>
          <p14:tracePt t="8560" x="5035550" y="1685925"/>
          <p14:tracePt t="8577" x="5040313" y="1674813"/>
          <p14:tracePt t="8593" x="5046663" y="1663700"/>
          <p14:tracePt t="8610" x="5051425" y="1651000"/>
          <p14:tracePt t="8626" x="5051425" y="1635125"/>
          <p14:tracePt t="8643" x="5051425" y="1617663"/>
          <p14:tracePt t="8660" x="5051425" y="1593850"/>
          <p14:tracePt t="8677" x="5046663" y="1577975"/>
          <p14:tracePt t="8693" x="5035550" y="1554163"/>
          <p14:tracePt t="8710" x="5029200" y="1536700"/>
          <p14:tracePt t="8726" x="5018088" y="1525588"/>
          <p14:tracePt t="8743" x="5018088" y="1514475"/>
          <p14:tracePt t="8760" x="5006975" y="1514475"/>
          <p14:tracePt t="8776" x="5000625" y="1508125"/>
          <p14:tracePt t="8794" x="4994275" y="1508125"/>
          <p14:tracePt t="8810" x="4989513" y="1508125"/>
          <p14:tracePt t="8827" x="4983163" y="1508125"/>
          <p14:tracePt t="8905" x="4972050" y="1514475"/>
          <p14:tracePt t="8913" x="4960938" y="1525588"/>
          <p14:tracePt t="8927" x="4943475" y="1543050"/>
          <p14:tracePt t="8943" x="4926013" y="1560513"/>
          <p14:tracePt t="8960" x="4914900" y="1577975"/>
          <p14:tracePt t="8976" x="4914900" y="1611313"/>
          <p14:tracePt t="8994" x="4914900" y="1635125"/>
          <p14:tracePt t="9010" x="4914900" y="1651000"/>
          <p14:tracePt t="9027" x="4914900" y="1668463"/>
          <p14:tracePt t="9043" x="4926013" y="1679575"/>
          <p14:tracePt t="9060" x="4932363" y="1679575"/>
          <p14:tracePt t="9076" x="4937125" y="1679575"/>
          <p14:tracePt t="9093" x="4943475" y="1679575"/>
          <p14:tracePt t="9137" x="4949825" y="1679575"/>
          <p14:tracePt t="9153" x="4954588" y="1679575"/>
          <p14:tracePt t="9185" x="4960938" y="1679575"/>
          <p14:tracePt t="9193" x="4960938" y="1674813"/>
          <p14:tracePt t="9194" x="4965700" y="1668463"/>
          <p14:tracePt t="9210" x="4972050" y="1663700"/>
          <p14:tracePt t="9968" x="4972050" y="1674813"/>
          <p14:tracePt t="9992" x="4965700" y="1692275"/>
          <p14:tracePt t="9993" x="4965700" y="1708150"/>
          <p14:tracePt t="10009" x="4965700" y="1736725"/>
          <p14:tracePt t="10025" x="4965700" y="1754188"/>
          <p14:tracePt t="10042" x="4965700" y="1778000"/>
          <p14:tracePt t="10059" x="4954588" y="1800225"/>
          <p14:tracePt t="10075" x="4949825" y="1822450"/>
          <p14:tracePt t="10092" x="4943475" y="1846263"/>
          <p14:tracePt t="10109" x="4932363" y="1863725"/>
          <p14:tracePt t="10125" x="4921250" y="1879600"/>
          <p14:tracePt t="10142" x="4903788" y="1892300"/>
          <p14:tracePt t="10159" x="4879975" y="1903413"/>
          <p14:tracePt t="10175" x="4835525" y="1908175"/>
          <p14:tracePt t="10193" x="4818063" y="1908175"/>
          <p14:tracePt t="10209" x="4794250" y="1908175"/>
          <p14:tracePt t="10225" x="4772025" y="1908175"/>
          <p14:tracePt t="10242" x="4737100" y="1908175"/>
          <p14:tracePt t="10259" x="4708525" y="1908175"/>
          <p14:tracePt t="10275" x="4686300" y="1908175"/>
          <p14:tracePt t="10292" x="4657725" y="1892300"/>
          <p14:tracePt t="10308" x="4629150" y="1874838"/>
          <p14:tracePt t="10325" x="4606925" y="1863725"/>
          <p14:tracePt t="10342" x="4589463" y="1857375"/>
          <p14:tracePt t="10359" x="4572000" y="1846263"/>
          <p14:tracePt t="10375" x="4554538" y="1839913"/>
          <p14:tracePt t="10392" x="4543425" y="1828800"/>
          <p14:tracePt t="10432" x="4537075" y="1822450"/>
          <p14:tracePt t="10977" x="4532313" y="1822450"/>
          <p14:tracePt t="10978" x="4532313" y="1817688"/>
          <p14:tracePt t="11001" x="4521200" y="1811338"/>
          <p14:tracePt t="11010" x="4514850" y="1806575"/>
          <p14:tracePt t="11026" x="4503738" y="1806575"/>
          <p14:tracePt t="11044" x="4497388" y="1806575"/>
          <p14:tracePt t="11129" x="4492625" y="1806575"/>
          <p14:tracePt t="11145" x="4486275" y="1817688"/>
          <p14:tracePt t="11146" x="4479925" y="1822450"/>
          <p14:tracePt t="11160" x="4479925" y="1839913"/>
          <p14:tracePt t="11160" x="4479925" y="1851025"/>
          <p14:tracePt t="11177" x="4479925" y="1868488"/>
          <p14:tracePt t="11193" x="4503738" y="1892300"/>
          <p14:tracePt t="11210" x="4543425" y="1908175"/>
          <p14:tracePt t="11226" x="4583113" y="1920875"/>
          <p14:tracePt t="11243" x="4618038" y="1920875"/>
          <p14:tracePt t="11259" x="4635500" y="1920875"/>
          <p14:tracePt t="11277" x="4640263" y="1920875"/>
          <p14:tracePt t="11337" x="4640263" y="1914525"/>
          <p14:tracePt t="11345" x="4635500" y="1914525"/>
          <p14:tracePt t="11359" x="4635500" y="1908175"/>
          <p14:tracePt t="11367" x="4629150" y="1903413"/>
          <p14:tracePt t="11376" x="4611688" y="1892300"/>
          <p14:tracePt t="11393" x="4606925" y="1892300"/>
          <p14:tracePt t="11410" x="4600575" y="1892300"/>
          <p14:tracePt t="11426" x="4594225" y="1892300"/>
          <p14:tracePt t="11443" x="4589463" y="1892300"/>
          <p14:tracePt t="11459" x="4583113" y="1892300"/>
          <p14:tracePt t="11477" x="4578350" y="1892300"/>
          <p14:tracePt t="12841" x="4583113" y="1892300"/>
          <p14:tracePt t="12851" x="4589463" y="1892300"/>
          <p14:tracePt t="14504" x="0" y="0"/>
        </p14:tracePtLst>
        <p14:tracePtLst>
          <p14:tracePt t="17249" x="1857375" y="2921000"/>
          <p14:tracePt t="17448" x="1863725" y="2921000"/>
          <p14:tracePt t="17456" x="1874838" y="2914650"/>
          <p14:tracePt t="17464" x="1903413" y="2914650"/>
          <p14:tracePt t="17476" x="1931988" y="2908300"/>
          <p14:tracePt t="17492" x="1982788" y="2908300"/>
          <p14:tracePt t="17509" x="2051050" y="2903538"/>
          <p14:tracePt t="17526" x="2149475" y="2892425"/>
          <p14:tracePt t="17543" x="2251075" y="2886075"/>
          <p14:tracePt t="17559" x="2371725" y="2874963"/>
          <p14:tracePt t="17576" x="2508250" y="2863850"/>
          <p14:tracePt t="17592" x="2760663" y="2857500"/>
          <p14:tracePt t="17609" x="2936875" y="2851150"/>
          <p14:tracePt t="17626" x="3097213" y="2851150"/>
          <p14:tracePt t="17642" x="3222625" y="2840038"/>
          <p14:tracePt t="17659" x="3308350" y="2835275"/>
          <p14:tracePt t="17676" x="3365500" y="2835275"/>
          <p14:tracePt t="17692" x="3394075" y="2828925"/>
          <p14:tracePt t="17709" x="3411538" y="2828925"/>
          <p14:tracePt t="17726" x="3417888" y="2828925"/>
          <p14:tracePt t="17808" x="3411538" y="2828925"/>
          <p14:tracePt t="17810" x="3389313" y="2822575"/>
          <p14:tracePt t="17828" x="3314700" y="2800350"/>
          <p14:tracePt t="17842" x="3200400" y="2771775"/>
          <p14:tracePt t="17859" x="3051175" y="2732088"/>
          <p14:tracePt t="17876" x="2892425" y="2708275"/>
          <p14:tracePt t="17892" x="2725738" y="2674938"/>
          <p14:tracePt t="17909" x="2571750" y="2657475"/>
          <p14:tracePt t="17926" x="2428875" y="2628900"/>
          <p14:tracePt t="17942" x="2314575" y="2611438"/>
          <p14:tracePt t="17959" x="2235200" y="2593975"/>
          <p14:tracePt t="17976" x="2189163" y="2582863"/>
          <p14:tracePt t="17976" x="2171700" y="2578100"/>
          <p14:tracePt t="17993" x="2154238" y="2571750"/>
          <p14:tracePt t="18009" x="2136775" y="2560638"/>
          <p14:tracePt t="18026" x="2125663" y="2554288"/>
          <p14:tracePt t="18042" x="2108200" y="2549525"/>
          <p14:tracePt t="18059" x="2097088" y="2543175"/>
          <p14:tracePt t="18076" x="2092325" y="2543175"/>
          <p14:tracePt t="18145" x="2103438" y="2543175"/>
          <p14:tracePt t="18153" x="2125663" y="2543175"/>
          <p14:tracePt t="18159" x="2211388" y="2543175"/>
          <p14:tracePt t="18176" x="2406650" y="2525713"/>
          <p14:tracePt t="18193" x="2549525" y="2520950"/>
          <p14:tracePt t="18209" x="2692400" y="2508250"/>
          <p14:tracePt t="18226" x="2828925" y="2503488"/>
          <p14:tracePt t="18242" x="2954338" y="2497138"/>
          <p14:tracePt t="18259" x="3040063" y="2492375"/>
          <p14:tracePt t="18276" x="3092450" y="2492375"/>
          <p14:tracePt t="18293" x="3103563" y="2492375"/>
          <p14:tracePt t="19216" x="3097213" y="2492375"/>
          <p14:tracePt t="19233" x="3086100" y="2492375"/>
          <p14:tracePt t="19240" x="3063875" y="2492375"/>
          <p14:tracePt t="19259" x="3011488" y="2486025"/>
          <p14:tracePt t="19259" x="2914650" y="2486025"/>
          <p14:tracePt t="19276" x="2794000" y="2486025"/>
          <p14:tracePt t="19292" x="2628900" y="2486025"/>
          <p14:tracePt t="19309" x="2417763" y="2497138"/>
          <p14:tracePt t="19326" x="2160588" y="2525713"/>
          <p14:tracePt t="19342" x="1897063" y="2554288"/>
          <p14:tracePt t="19359" x="1657350" y="2578100"/>
          <p14:tracePt t="19376" x="1389063" y="2611438"/>
          <p14:tracePt t="19393" x="1263650" y="2628900"/>
          <p14:tracePt t="19409" x="1177925" y="2640013"/>
          <p14:tracePt t="19426" x="1136650" y="2657475"/>
          <p14:tracePt t="19442" x="1114425" y="2663825"/>
          <p14:tracePt t="19459" x="1108075" y="2663825"/>
          <p14:tracePt t="19476" x="1108075" y="2668588"/>
          <p14:tracePt t="19492" x="1103313" y="2668588"/>
          <p14:tracePt t="19528" x="1096963" y="2668588"/>
          <p14:tracePt t="19552" x="1096963" y="2674938"/>
          <p14:tracePt t="19560" x="1085850" y="2674938"/>
          <p14:tracePt t="19576" x="1063625" y="2674938"/>
          <p14:tracePt t="19593" x="1039813" y="2674938"/>
          <p14:tracePt t="19609" x="1028700" y="2674938"/>
          <p14:tracePt t="19626" x="1011238" y="2679700"/>
          <p14:tracePt t="19642" x="993775" y="2686050"/>
          <p14:tracePt t="19659" x="977900" y="2703513"/>
          <p14:tracePt t="19675" x="954088" y="2732088"/>
          <p14:tracePt t="19692" x="942975" y="2778125"/>
          <p14:tracePt t="19710" x="936625" y="2828925"/>
          <p14:tracePt t="19725" x="949325" y="2879725"/>
          <p14:tracePt t="19743" x="977900" y="2908300"/>
          <p14:tracePt t="19759" x="1017588" y="2925763"/>
          <p14:tracePt t="19776" x="1046163" y="2925763"/>
          <p14:tracePt t="19776" x="1063625" y="2925763"/>
          <p14:tracePt t="19792" x="1114425" y="2914650"/>
          <p14:tracePt t="19809" x="1160463" y="2892425"/>
          <p14:tracePt t="19826" x="1193800" y="2868613"/>
          <p14:tracePt t="19843" x="1217613" y="2840038"/>
          <p14:tracePt t="19859" x="1222375" y="2817813"/>
          <p14:tracePt t="19876" x="1222375" y="2782888"/>
          <p14:tracePt t="19892" x="1200150" y="2732088"/>
          <p14:tracePt t="19909" x="1171575" y="2692400"/>
          <p14:tracePt t="19925" x="1120775" y="2651125"/>
          <p14:tracePt t="19943" x="1057275" y="2611438"/>
          <p14:tracePt t="19959" x="1011238" y="2589213"/>
          <p14:tracePt t="19976" x="1000125" y="2582863"/>
          <p14:tracePt t="19976" x="993775" y="2582863"/>
          <p14:tracePt t="19992" x="989013" y="2582863"/>
          <p14:tracePt t="20009" x="982663" y="2582863"/>
          <p14:tracePt t="20025" x="971550" y="2600325"/>
          <p14:tracePt t="20043" x="960438" y="2640013"/>
          <p14:tracePt t="20059" x="954088" y="2714625"/>
          <p14:tracePt t="20076" x="954088" y="2778125"/>
          <p14:tracePt t="20092" x="960438" y="2822575"/>
          <p14:tracePt t="20109" x="982663" y="2846388"/>
          <p14:tracePt t="20125" x="1011238" y="2857500"/>
          <p14:tracePt t="20143" x="1035050" y="2863850"/>
          <p14:tracePt t="20159" x="1050925" y="2863850"/>
          <p14:tracePt t="20176" x="1057275" y="2851150"/>
          <p14:tracePt t="20192" x="1063625" y="2840038"/>
          <p14:tracePt t="20209" x="1063625" y="2817813"/>
          <p14:tracePt t="20225" x="1063625" y="2800350"/>
          <p14:tracePt t="20243" x="1057275" y="2778125"/>
          <p14:tracePt t="20259" x="1050925" y="2760663"/>
          <p14:tracePt t="20276" x="1039813" y="2743200"/>
          <p14:tracePt t="20292" x="1022350" y="2725738"/>
          <p14:tracePt t="20309" x="1011238" y="2714625"/>
          <p14:tracePt t="20325" x="1006475" y="2714625"/>
          <p14:tracePt t="20680" x="1006475" y="2720975"/>
          <p14:tracePt t="20696" x="1000125" y="2720975"/>
          <p14:tracePt t="20709" x="993775" y="2725738"/>
          <p14:tracePt t="20744" x="989013" y="2725738"/>
          <p14:tracePt t="20745" x="989013" y="2732088"/>
          <p14:tracePt t="20856" x="982663" y="2732088"/>
          <p14:tracePt t="20856" x="982663" y="2725738"/>
          <p14:tracePt t="20881" x="977900" y="2720975"/>
          <p14:tracePt t="20888" x="971550" y="2714625"/>
          <p14:tracePt t="20896" x="960438" y="2703513"/>
          <p14:tracePt t="20909" x="942975" y="2692400"/>
          <p14:tracePt t="20925" x="931863" y="2686050"/>
          <p14:tracePt t="20943" x="925513" y="2679700"/>
          <p14:tracePt t="21040" x="920750" y="2679700"/>
          <p14:tracePt t="21200" x="914400" y="2679700"/>
          <p14:tracePt t="21320" x="908050" y="2679700"/>
          <p14:tracePt t="21326" x="908050" y="2686050"/>
          <p14:tracePt t="21360" x="908050" y="2692400"/>
          <p14:tracePt t="21384" x="914400" y="2703513"/>
          <p14:tracePt t="21384" x="920750" y="2714625"/>
          <p14:tracePt t="21392" x="942975" y="2749550"/>
          <p14:tracePt t="21409" x="977900" y="2782888"/>
          <p14:tracePt t="21426" x="1022350" y="2811463"/>
          <p14:tracePt t="21442" x="1050925" y="2822575"/>
          <p14:tracePt t="21459" x="1068388" y="2822575"/>
          <p14:tracePt t="21475" x="1092200" y="2817813"/>
          <p14:tracePt t="21492" x="1114425" y="2794000"/>
          <p14:tracePt t="21509" x="1136650" y="2771775"/>
          <p14:tracePt t="21526" x="1160463" y="2743200"/>
          <p14:tracePt t="21542" x="1182688" y="2714625"/>
          <p14:tracePt t="21559" x="1206500" y="2692400"/>
          <p14:tracePt t="21575" x="1222375" y="2663825"/>
          <p14:tracePt t="21593" x="1222375" y="2651125"/>
          <p14:tracePt t="21609" x="1222375" y="2646363"/>
          <p14:tracePt t="21728" x="1228725" y="2646363"/>
          <p14:tracePt t="21736" x="1228725" y="2651125"/>
          <p14:tracePt t="21744" x="1235075" y="2668588"/>
          <p14:tracePt t="21759" x="1239838" y="2686050"/>
          <p14:tracePt t="21776" x="1239838" y="2697163"/>
          <p14:tracePt t="21793" x="1246188" y="2703513"/>
          <p14:tracePt t="22288" x="1246188" y="2708275"/>
          <p14:tracePt t="22309" x="1246188" y="2714625"/>
          <p14:tracePt t="22310" x="1250950" y="2749550"/>
          <p14:tracePt t="22326" x="1257300" y="2778125"/>
          <p14:tracePt t="22342" x="1279525" y="2822575"/>
          <p14:tracePt t="22359" x="1296988" y="2863850"/>
          <p14:tracePt t="22375" x="1320800" y="2903538"/>
          <p14:tracePt t="22393" x="1325563" y="2914650"/>
          <p14:tracePt t="22409" x="1325563" y="2921000"/>
          <p14:tracePt t="22426" x="1331913" y="2921000"/>
          <p14:tracePt t="22721" x="1331913" y="2914650"/>
          <p14:tracePt t="22729" x="1331913" y="2908300"/>
          <p14:tracePt t="22745" x="1331913" y="2903538"/>
          <p14:tracePt t="22777" x="1331913" y="2897188"/>
          <p14:tracePt t="22817" x="1331913" y="2892425"/>
          <p14:tracePt t="22929" x="1336675" y="2886075"/>
          <p14:tracePt t="22937" x="1343025" y="2886075"/>
          <p14:tracePt t="22944" x="1360488" y="2879725"/>
          <p14:tracePt t="22960" x="1400175" y="2868613"/>
          <p14:tracePt t="22976" x="1497013" y="2840038"/>
          <p14:tracePt t="22993" x="1589088" y="2822575"/>
          <p14:tracePt t="23010" x="1685925" y="2811463"/>
          <p14:tracePt t="23026" x="1800225" y="2800350"/>
          <p14:tracePt t="23044" x="1954213" y="2794000"/>
          <p14:tracePt t="23060" x="2125663" y="2789238"/>
          <p14:tracePt t="23077" x="2297113" y="2782888"/>
          <p14:tracePt t="23093" x="2463800" y="2771775"/>
          <p14:tracePt t="23110" x="2622550" y="2765425"/>
          <p14:tracePt t="23126" x="2778125" y="2760663"/>
          <p14:tracePt t="23144" x="2949575" y="2754313"/>
          <p14:tracePt t="23160" x="3114675" y="2749550"/>
          <p14:tracePt t="23177" x="3303588" y="2743200"/>
          <p14:tracePt t="23193" x="3560763" y="2725738"/>
          <p14:tracePt t="23210" x="3697288" y="2720975"/>
          <p14:tracePt t="23226" x="3806825" y="2720975"/>
          <p14:tracePt t="23244" x="3903663" y="2720975"/>
          <p14:tracePt t="23260" x="3978275" y="2720975"/>
          <p14:tracePt t="23277" x="4068763" y="2720975"/>
          <p14:tracePt t="23293" x="4160838" y="2720975"/>
          <p14:tracePt t="23310" x="4246563" y="2720975"/>
          <p14:tracePt t="23326" x="4332288" y="2720975"/>
          <p14:tracePt t="23343" x="4406900" y="2708275"/>
          <p14:tracePt t="23360" x="4479925" y="2703513"/>
          <p14:tracePt t="23377" x="4525963" y="2692400"/>
          <p14:tracePt t="23393" x="4589463" y="2692400"/>
          <p14:tracePt t="23410" x="4622800" y="2692400"/>
          <p14:tracePt t="23426" x="4651375" y="2692400"/>
          <p14:tracePt t="23443" x="4675188" y="2692400"/>
          <p14:tracePt t="23460" x="4679950" y="2692400"/>
          <p14:tracePt t="23801" x="4686300" y="2692400"/>
          <p14:tracePt t="23825" x="4692650" y="2692400"/>
          <p14:tracePt t="23832" x="4697413" y="2686050"/>
          <p14:tracePt t="23843" x="4708525" y="2686050"/>
          <p14:tracePt t="23859" x="4725988" y="2686050"/>
          <p14:tracePt t="23877" x="4743450" y="2686050"/>
          <p14:tracePt t="23893" x="4760913" y="2686050"/>
          <p14:tracePt t="23910" x="4772025" y="2686050"/>
          <p14:tracePt t="23926" x="4783138" y="2686050"/>
          <p14:tracePt t="23943" x="4789488" y="2686050"/>
          <p14:tracePt t="23960" x="4794250" y="2686050"/>
          <p14:tracePt t="23977" x="4806950" y="2686050"/>
          <p14:tracePt t="23993" x="4822825" y="2692400"/>
          <p14:tracePt t="24010" x="4835525" y="2692400"/>
          <p14:tracePt t="24026" x="4840288" y="2692400"/>
          <p14:tracePt t="24144" x="0" y="0"/>
        </p14:tracePtLst>
        <p14:tracePtLst>
          <p14:tracePt t="50274" x="4857750" y="2863850"/>
          <p14:tracePt t="50275" x="4857750" y="2851150"/>
          <p14:tracePt t="50293" x="4851400" y="2846388"/>
          <p14:tracePt t="50310" x="4846638" y="2840038"/>
          <p14:tracePt t="50326" x="4846638" y="2835275"/>
          <p14:tracePt t="50343" x="4846638" y="2822575"/>
          <p14:tracePt t="50360" x="4846638" y="2811463"/>
          <p14:tracePt t="50376" x="4846638" y="2800350"/>
          <p14:tracePt t="50393" x="4846638" y="2782888"/>
          <p14:tracePt t="50410" x="4846638" y="2771775"/>
          <p14:tracePt t="50426" x="4846638" y="2765425"/>
          <p14:tracePt t="50450" x="4846638" y="2754313"/>
          <p14:tracePt t="50460" x="4846638" y="2749550"/>
          <p14:tracePt t="50478" x="4846638" y="2743200"/>
          <p14:tracePt t="50510" x="4846638" y="2736850"/>
          <p14:tracePt t="50786" x="4840288" y="2736850"/>
          <p14:tracePt t="52979" x="0" y="0"/>
        </p14:tracePtLst>
        <p14:tracePtLst>
          <p14:tracePt t="56675" x="606425" y="5275263"/>
          <p14:tracePt t="56921" x="606425" y="5280025"/>
          <p14:tracePt t="56953" x="617538" y="5280025"/>
          <p14:tracePt t="56961" x="657225" y="5286375"/>
          <p14:tracePt t="56976" x="696913" y="5292725"/>
          <p14:tracePt t="56992" x="777875" y="5303838"/>
          <p14:tracePt t="57010" x="835025" y="5303838"/>
          <p14:tracePt t="57026" x="885825" y="5308600"/>
          <p14:tracePt t="57043" x="925513" y="5308600"/>
          <p14:tracePt t="57059" x="960438" y="5308600"/>
          <p14:tracePt t="57076" x="989013" y="5314950"/>
          <p14:tracePt t="57092" x="1022350" y="5321300"/>
          <p14:tracePt t="57110" x="1074738" y="5321300"/>
          <p14:tracePt t="57126" x="1136650" y="5321300"/>
          <p14:tracePt t="57143" x="1206500" y="5326063"/>
          <p14:tracePt t="57159" x="1303338" y="5326063"/>
          <p14:tracePt t="57176" x="1417638" y="5326063"/>
          <p14:tracePt t="57192" x="1622425" y="5326063"/>
          <p14:tracePt t="57210" x="1800225" y="5326063"/>
          <p14:tracePt t="57226" x="1989138" y="5326063"/>
          <p14:tracePt t="57243" x="2257425" y="5314950"/>
          <p14:tracePt t="57259" x="2549525" y="5297488"/>
          <p14:tracePt t="57276" x="2840038" y="5292725"/>
          <p14:tracePt t="57292" x="3189288" y="5292725"/>
          <p14:tracePt t="57310" x="3651250" y="5280025"/>
          <p14:tracePt t="57326" x="4165600" y="5268913"/>
          <p14:tracePt t="57343" x="4629150" y="5257800"/>
          <p14:tracePt t="57359" x="4965700" y="5240338"/>
          <p14:tracePt t="57376" x="5200650" y="5222875"/>
          <p14:tracePt t="57392" x="5418138" y="5218113"/>
          <p14:tracePt t="57410" x="5514975" y="5211763"/>
          <p14:tracePt t="57426" x="5554663" y="5211763"/>
          <p14:tracePt t="57443" x="5565775" y="5211763"/>
          <p14:tracePt t="57585" x="5561013" y="5211763"/>
          <p14:tracePt t="57592" x="5521325" y="5211763"/>
          <p14:tracePt t="57610" x="5440363" y="5211763"/>
          <p14:tracePt t="57626" x="5332413" y="5211763"/>
          <p14:tracePt t="57643" x="5211763" y="5218113"/>
          <p14:tracePt t="57659" x="5103813" y="5222875"/>
          <p14:tracePt t="57676" x="5006975" y="5229225"/>
          <p14:tracePt t="57692" x="4926013" y="5235575"/>
          <p14:tracePt t="57710" x="4879975" y="5240338"/>
          <p14:tracePt t="57726" x="4846638" y="5246688"/>
          <p14:tracePt t="57743" x="4840288" y="5246688"/>
          <p14:tracePt t="57759" x="4829175" y="5246688"/>
          <p14:tracePt t="57776" x="4822825" y="5246688"/>
          <p14:tracePt t="57792" x="4818063" y="5246688"/>
          <p14:tracePt t="57841" x="4811713" y="5246688"/>
          <p14:tracePt t="57857" x="4806950" y="5246688"/>
          <p14:tracePt t="57920" x="4811713" y="5251450"/>
          <p14:tracePt t="57929" x="4840288" y="5257800"/>
          <p14:tracePt t="57942" x="4926013" y="5268913"/>
          <p14:tracePt t="57959" x="5068888" y="5275263"/>
          <p14:tracePt t="57976" x="5222875" y="5275263"/>
          <p14:tracePt t="57992" x="5429250" y="5275263"/>
          <p14:tracePt t="58010" x="5549900" y="5275263"/>
          <p14:tracePt t="58026" x="5640388" y="5275263"/>
          <p14:tracePt t="58043" x="5715000" y="5275263"/>
          <p14:tracePt t="58059" x="5754688" y="5275263"/>
          <p14:tracePt t="58076" x="5778500" y="5268913"/>
          <p14:tracePt t="59825" x="5772150" y="5268913"/>
          <p14:tracePt t="59833" x="5754688" y="5268913"/>
          <p14:tracePt t="59842" x="5732463" y="5275263"/>
          <p14:tracePt t="59859" x="5721350" y="5275263"/>
          <p14:tracePt t="59876" x="5715000" y="5275263"/>
          <p14:tracePt t="59892" x="5708650" y="5275263"/>
          <p14:tracePt t="59910" x="5703888" y="5275263"/>
          <p14:tracePt t="60118" x="0" y="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ANCI C84.1</a:t>
            </a:r>
            <a:endParaRPr lang="en-US" dirty="0"/>
          </a:p>
        </p:txBody>
      </p:sp>
      <p:sp>
        <p:nvSpPr>
          <p:cNvPr id="3" name="Content Placeholder 2"/>
          <p:cNvSpPr>
            <a:spLocks noGrp="1"/>
          </p:cNvSpPr>
          <p:nvPr>
            <p:ph idx="1"/>
          </p:nvPr>
        </p:nvSpPr>
        <p:spPr/>
        <p:txBody>
          <a:bodyPr>
            <a:normAutofit/>
          </a:bodyPr>
          <a:lstStyle/>
          <a:p>
            <a:r>
              <a:rPr lang="en-US" sz="2400" dirty="0" smtClean="0"/>
              <a:t>American National Standards Institute (ANSI) C84.1 standard defines operating limits for distribution systems.</a:t>
            </a:r>
          </a:p>
          <a:p>
            <a:endParaRPr lang="en-US" sz="2400" dirty="0" smtClean="0"/>
          </a:p>
          <a:p>
            <a:r>
              <a:rPr lang="en-US" dirty="0" smtClean="0"/>
              <a:t>The ANSI limits apply to the voltage at the point of delivery for the end-use customer.</a:t>
            </a:r>
          </a:p>
          <a:p>
            <a:endParaRPr lang="en-US" sz="2400" dirty="0" smtClean="0"/>
          </a:p>
          <a:p>
            <a:pPr lvl="1"/>
            <a:r>
              <a:rPr lang="en-US" sz="2000" dirty="0" smtClean="0"/>
              <a:t>Range A (normal steady-state):114V-126V (RMS)</a:t>
            </a:r>
          </a:p>
          <a:p>
            <a:pPr lvl="1"/>
            <a:r>
              <a:rPr lang="en-US" sz="2000" dirty="0" smtClean="0"/>
              <a:t>Range B (emergency steady-state):107V-127V (RMS)</a:t>
            </a:r>
          </a:p>
          <a:p>
            <a:pPr lvl="1"/>
            <a:r>
              <a:rPr lang="en-US" sz="2000" dirty="0" smtClean="0"/>
              <a:t>&lt;3% voltage unbalance at the utility meter</a:t>
            </a:r>
          </a:p>
        </p:txBody>
      </p:sp>
      <p:sp>
        <p:nvSpPr>
          <p:cNvPr id="4" name="Slide Number Placeholder 3"/>
          <p:cNvSpPr>
            <a:spLocks noGrp="1"/>
          </p:cNvSpPr>
          <p:nvPr>
            <p:ph type="sldNum" sz="quarter" idx="12"/>
          </p:nvPr>
        </p:nvSpPr>
        <p:spPr/>
        <p:txBody>
          <a:bodyPr/>
          <a:lstStyle/>
          <a:p>
            <a:fld id="{B6F15528-21DE-4FAA-801E-634DDDAF4B2B}" type="slidenum">
              <a:rPr lang="en-US" smtClean="0"/>
              <a:pPr/>
              <a:t>5</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1765"/>
    </mc:Choice>
    <mc:Fallback xmlns="">
      <p:transition spd="slow" advTm="101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Weighted Least Squares Fit cont.</a:t>
            </a:r>
            <a:endParaRPr lang="en-US" dirty="0"/>
          </a:p>
        </p:txBody>
      </p:sp>
      <p:graphicFrame>
        <p:nvGraphicFramePr>
          <p:cNvPr id="4" name="Object 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2076" name="Equation" r:id="rId6" imgW="114120" imgH="215640" progId="Equation.3">
                  <p:embed/>
                </p:oleObj>
              </mc:Choice>
              <mc:Fallback>
                <p:oleObj name="Equation" r:id="rId6" imgW="114120" imgH="215640" progId="Equation.3">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46" name="Object 6"/>
          <p:cNvGraphicFramePr>
            <a:graphicFrameLocks noChangeAspect="1"/>
          </p:cNvGraphicFramePr>
          <p:nvPr/>
        </p:nvGraphicFramePr>
        <p:xfrm>
          <a:off x="1371600" y="1447800"/>
          <a:ext cx="2473325" cy="661987"/>
        </p:xfrm>
        <a:graphic>
          <a:graphicData uri="http://schemas.openxmlformats.org/presentationml/2006/ole">
            <mc:AlternateContent xmlns:mc="http://schemas.openxmlformats.org/markup-compatibility/2006">
              <mc:Choice xmlns:v="urn:schemas-microsoft-com:vml" Requires="v">
                <p:oleObj spid="_x0000_s12077" name="Equation" r:id="rId8" imgW="1803240" imgH="482400" progId="Equation.3">
                  <p:embed/>
                </p:oleObj>
              </mc:Choice>
              <mc:Fallback>
                <p:oleObj name="Equation" r:id="rId8" imgW="1803240" imgH="482400" progId="Equation.3">
                  <p:embed/>
                  <p:pic>
                    <p:nvPicPr>
                      <p:cNvPr id="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1600" y="1447800"/>
                        <a:ext cx="2473325" cy="661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72" name="Object 8"/>
          <p:cNvGraphicFramePr>
            <a:graphicFrameLocks noChangeAspect="1"/>
          </p:cNvGraphicFramePr>
          <p:nvPr/>
        </p:nvGraphicFramePr>
        <p:xfrm>
          <a:off x="3200400" y="5029200"/>
          <a:ext cx="2455862" cy="365125"/>
        </p:xfrm>
        <a:graphic>
          <a:graphicData uri="http://schemas.openxmlformats.org/presentationml/2006/ole">
            <mc:AlternateContent xmlns:mc="http://schemas.openxmlformats.org/markup-compatibility/2006">
              <mc:Choice xmlns:v="urn:schemas-microsoft-com:vml" Requires="v">
                <p:oleObj spid="_x0000_s12078" name="Equation" r:id="rId10" imgW="1790640" imgH="266400" progId="Equation.3">
                  <p:embed/>
                </p:oleObj>
              </mc:Choice>
              <mc:Fallback>
                <p:oleObj name="Equation" r:id="rId10" imgW="1790640" imgH="266400" progId="Equation.3">
                  <p:embed/>
                  <p:pic>
                    <p:nvPicPr>
                      <p:cNvPr id="0"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00400" y="5029200"/>
                        <a:ext cx="2455862" cy="365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73" name="Object 9"/>
          <p:cNvGraphicFramePr>
            <a:graphicFrameLocks noChangeAspect="1"/>
          </p:cNvGraphicFramePr>
          <p:nvPr>
            <p:extLst>
              <p:ext uri="{D42A27DB-BD31-4B8C-83A1-F6EECF244321}">
                <p14:modId xmlns:p14="http://schemas.microsoft.com/office/powerpoint/2010/main" val="4024023279"/>
              </p:ext>
            </p:extLst>
          </p:nvPr>
        </p:nvGraphicFramePr>
        <p:xfrm>
          <a:off x="3992563" y="1411288"/>
          <a:ext cx="2944812" cy="593725"/>
        </p:xfrm>
        <a:graphic>
          <a:graphicData uri="http://schemas.openxmlformats.org/presentationml/2006/ole">
            <mc:AlternateContent xmlns:mc="http://schemas.openxmlformats.org/markup-compatibility/2006">
              <mc:Choice xmlns:v="urn:schemas-microsoft-com:vml" Requires="v">
                <p:oleObj spid="_x0000_s12079" name="Equation" r:id="rId12" imgW="2145960" imgH="431640" progId="Equation.3">
                  <p:embed/>
                </p:oleObj>
              </mc:Choice>
              <mc:Fallback>
                <p:oleObj name="Equation" r:id="rId12" imgW="2145960" imgH="431640" progId="Equation.3">
                  <p:embed/>
                  <p:pic>
                    <p:nvPicPr>
                      <p:cNvPr id="0" name="Picture 9"/>
                      <p:cNvPicPr>
                        <a:picLocks noChangeAspect="1" noChangeArrowheads="1"/>
                      </p:cNvPicPr>
                      <p:nvPr/>
                    </p:nvPicPr>
                    <p:blipFill>
                      <a:blip r:embed="rId13"/>
                      <a:srcRect/>
                      <a:stretch>
                        <a:fillRect/>
                      </a:stretch>
                    </p:blipFill>
                    <p:spPr bwMode="auto">
                      <a:xfrm>
                        <a:off x="3992563" y="1411288"/>
                        <a:ext cx="2944812" cy="593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74" name="Object 10"/>
          <p:cNvGraphicFramePr>
            <a:graphicFrameLocks noChangeAspect="1"/>
          </p:cNvGraphicFramePr>
          <p:nvPr/>
        </p:nvGraphicFramePr>
        <p:xfrm>
          <a:off x="2819400" y="2667000"/>
          <a:ext cx="3362325" cy="312738"/>
        </p:xfrm>
        <a:graphic>
          <a:graphicData uri="http://schemas.openxmlformats.org/presentationml/2006/ole">
            <mc:AlternateContent xmlns:mc="http://schemas.openxmlformats.org/markup-compatibility/2006">
              <mc:Choice xmlns:v="urn:schemas-microsoft-com:vml" Requires="v">
                <p:oleObj spid="_x0000_s12080" name="Equation" r:id="rId14" imgW="2450880" imgH="228600" progId="Equation.3">
                  <p:embed/>
                </p:oleObj>
              </mc:Choice>
              <mc:Fallback>
                <p:oleObj name="Equation" r:id="rId14" imgW="2450880" imgH="228600" progId="Equation.3">
                  <p:embed/>
                  <p:pic>
                    <p:nvPicPr>
                      <p:cNvPr id="0" name="Picture 1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19400" y="2667000"/>
                        <a:ext cx="3362325" cy="312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76" name="Object 12"/>
          <p:cNvGraphicFramePr>
            <a:graphicFrameLocks noChangeAspect="1"/>
          </p:cNvGraphicFramePr>
          <p:nvPr/>
        </p:nvGraphicFramePr>
        <p:xfrm>
          <a:off x="4038600" y="2133600"/>
          <a:ext cx="871538" cy="295275"/>
        </p:xfrm>
        <a:graphic>
          <a:graphicData uri="http://schemas.openxmlformats.org/presentationml/2006/ole">
            <mc:AlternateContent xmlns:mc="http://schemas.openxmlformats.org/markup-compatibility/2006">
              <mc:Choice xmlns:v="urn:schemas-microsoft-com:vml" Requires="v">
                <p:oleObj spid="_x0000_s12081" name="Equation" r:id="rId16" imgW="634680" imgH="215640" progId="Equation.3">
                  <p:embed/>
                </p:oleObj>
              </mc:Choice>
              <mc:Fallback>
                <p:oleObj name="Equation" r:id="rId16" imgW="634680" imgH="215640" progId="Equation.3">
                  <p:embed/>
                  <p:pic>
                    <p:nvPicPr>
                      <p:cNvPr id="0" name="Picture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38600" y="2133600"/>
                        <a:ext cx="871538" cy="295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
          </p:nvPr>
        </p:nvSpPr>
        <p:spPr>
          <a:xfrm>
            <a:off x="1905000" y="5791200"/>
            <a:ext cx="6019800" cy="1066800"/>
          </a:xfrm>
        </p:spPr>
        <p:txBody>
          <a:bodyPr>
            <a:normAutofit fontScale="70000" lnSpcReduction="20000"/>
          </a:bodyPr>
          <a:lstStyle/>
          <a:p>
            <a:r>
              <a:rPr lang="en-US" dirty="0" smtClean="0">
                <a:cs typeface="Times New Roman" pitchFamily="18" charset="0"/>
              </a:rPr>
              <a:t>x</a:t>
            </a:r>
            <a:r>
              <a:rPr lang="en-US" baseline="30000" dirty="0" smtClean="0">
                <a:cs typeface="Times New Roman" pitchFamily="18" charset="0"/>
              </a:rPr>
              <a:t>est</a:t>
            </a:r>
            <a:r>
              <a:rPr lang="en-US" dirty="0" smtClean="0">
                <a:cs typeface="Times New Roman" pitchFamily="18" charset="0"/>
              </a:rPr>
              <a:t> is the value of x which gives the lowest value of J(x). </a:t>
            </a:r>
          </a:p>
          <a:p>
            <a:endParaRPr lang="en-US" dirty="0" smtClean="0">
              <a:cs typeface="Times New Roman" pitchFamily="18" charset="0"/>
            </a:endParaRPr>
          </a:p>
          <a:p>
            <a:r>
              <a:rPr lang="en-US" dirty="0" smtClean="0">
                <a:cs typeface="Times New Roman" pitchFamily="18" charset="0"/>
              </a:rPr>
              <a:t>These are the ZIP values which best fit the measured data.</a:t>
            </a:r>
            <a:endParaRPr lang="en-US" dirty="0" smtClean="0"/>
          </a:p>
          <a:p>
            <a:endParaRPr lang="en-US" dirty="0"/>
          </a:p>
        </p:txBody>
      </p:sp>
      <p:graphicFrame>
        <p:nvGraphicFramePr>
          <p:cNvPr id="11277" name="Object 13"/>
          <p:cNvGraphicFramePr>
            <a:graphicFrameLocks noChangeAspect="1"/>
          </p:cNvGraphicFramePr>
          <p:nvPr/>
        </p:nvGraphicFramePr>
        <p:xfrm>
          <a:off x="3581400" y="3133725"/>
          <a:ext cx="1830388" cy="1666875"/>
        </p:xfrm>
        <a:graphic>
          <a:graphicData uri="http://schemas.openxmlformats.org/presentationml/2006/ole">
            <mc:AlternateContent xmlns:mc="http://schemas.openxmlformats.org/markup-compatibility/2006">
              <mc:Choice xmlns:v="urn:schemas-microsoft-com:vml" Requires="v">
                <p:oleObj spid="_x0000_s12082" name="Equation" r:id="rId18" imgW="1333440" imgH="1218960" progId="Equation.3">
                  <p:embed/>
                </p:oleObj>
              </mc:Choice>
              <mc:Fallback>
                <p:oleObj name="Equation" r:id="rId18" imgW="1333440" imgH="1218960" progId="Equation.3">
                  <p:embed/>
                  <p:pic>
                    <p:nvPicPr>
                      <p:cNvPr id="0" name="Picture 1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581400" y="3133725"/>
                        <a:ext cx="1830388" cy="1666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Oval 10"/>
          <p:cNvSpPr/>
          <p:nvPr/>
        </p:nvSpPr>
        <p:spPr>
          <a:xfrm>
            <a:off x="5486400" y="1524000"/>
            <a:ext cx="457200" cy="3429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flipV="1">
            <a:off x="5943600" y="1981200"/>
            <a:ext cx="9144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629400" y="2667000"/>
            <a:ext cx="1949450" cy="769441"/>
          </a:xfrm>
          <a:prstGeom prst="rect">
            <a:avLst/>
          </a:prstGeom>
          <a:noFill/>
        </p:spPr>
        <p:txBody>
          <a:bodyPr wrap="square" rtlCol="0">
            <a:spAutoFit/>
          </a:bodyPr>
          <a:lstStyle/>
          <a:p>
            <a:r>
              <a:rPr lang="en-US" sz="1100" dirty="0" smtClean="0">
                <a:latin typeface="Times New Roman" pitchFamily="18" charset="0"/>
                <a:cs typeface="Times New Roman" pitchFamily="18" charset="0"/>
              </a:rPr>
              <a:t>Even though the R matrix will be an identity matrix for our purposes, it is left in this formulation for completeness.</a:t>
            </a:r>
            <a:endParaRPr lang="en-US" sz="1100" dirty="0">
              <a:latin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pPr/>
              <a:t>50</a:t>
            </a:fld>
            <a:endParaRPr lang="en-US"/>
          </a:p>
        </p:txBody>
      </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cSld>
  <p:clrMapOvr>
    <a:masterClrMapping/>
  </p:clrMapOvr>
  <mc:AlternateContent xmlns:mc="http://schemas.openxmlformats.org/markup-compatibility/2006" xmlns:p14="http://schemas.microsoft.com/office/powerpoint/2010/main">
    <mc:Choice Requires="p14">
      <p:transition spd="slow" p14:dur="2000" advTm="234621"/>
    </mc:Choice>
    <mc:Fallback xmlns="">
      <p:transition spd="slow" advTm="234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1276"/>
                                        </p:tgtEl>
                                        <p:attrNameLst>
                                          <p:attrName>style.visibility</p:attrName>
                                        </p:attrNameLst>
                                      </p:cBhvr>
                                      <p:to>
                                        <p:strVal val="visible"/>
                                      </p:to>
                                    </p:set>
                                    <p:animEffect transition="in" filter="blinds(horizontal)">
                                      <p:cBhvr>
                                        <p:cTn id="19" dur="500"/>
                                        <p:tgtEl>
                                          <p:spTgt spid="11276"/>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1274"/>
                                        </p:tgtEl>
                                        <p:attrNameLst>
                                          <p:attrName>style.visibility</p:attrName>
                                        </p:attrNameLst>
                                      </p:cBhvr>
                                      <p:to>
                                        <p:strVal val="visible"/>
                                      </p:to>
                                    </p:set>
                                    <p:animEffect transition="in" filter="blinds(horizontal)">
                                      <p:cBhvr>
                                        <p:cTn id="24" dur="500"/>
                                        <p:tgtEl>
                                          <p:spTgt spid="11274"/>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1277"/>
                                        </p:tgtEl>
                                        <p:attrNameLst>
                                          <p:attrName>style.visibility</p:attrName>
                                        </p:attrNameLst>
                                      </p:cBhvr>
                                      <p:to>
                                        <p:strVal val="visible"/>
                                      </p:to>
                                    </p:set>
                                    <p:animEffect transition="in" filter="blinds(horizontal)">
                                      <p:cBhvr>
                                        <p:cTn id="29" dur="500"/>
                                        <p:tgtEl>
                                          <p:spTgt spid="11277"/>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11272"/>
                                        </p:tgtEl>
                                        <p:attrNameLst>
                                          <p:attrName>style.visibility</p:attrName>
                                        </p:attrNameLst>
                                      </p:cBhvr>
                                      <p:to>
                                        <p:strVal val="visible"/>
                                      </p:to>
                                    </p:set>
                                    <p:animEffect transition="in" filter="blinds(horizontal)">
                                      <p:cBhvr>
                                        <p:cTn id="34" dur="500"/>
                                        <p:tgtEl>
                                          <p:spTgt spid="11272"/>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animEffect transition="in" filter="blinds(horizontal)">
                                      <p:cBhvr>
                                        <p:cTn id="39" dur="500"/>
                                        <p:tgtEl>
                                          <p:spTgt spid="16">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6">
                                            <p:txEl>
                                              <p:pRg st="2" end="2"/>
                                            </p:txEl>
                                          </p:spTgt>
                                        </p:tgtEl>
                                        <p:attrNameLst>
                                          <p:attrName>style.visibility</p:attrName>
                                        </p:attrNameLst>
                                      </p:cBhvr>
                                      <p:to>
                                        <p:strVal val="visible"/>
                                      </p:to>
                                    </p:set>
                                    <p:animEffect transition="in" filter="blinds(horizontal)">
                                      <p:cBhvr>
                                        <p:cTn id="44"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5"/>
                </p:tgtEl>
              </p:cMediaNode>
            </p:audio>
          </p:childTnLst>
        </p:cTn>
      </p:par>
    </p:tnLst>
    <p:bldLst>
      <p:bldP spid="16" grpId="0" uiExpand="1" build="p"/>
      <p:bldP spid="11" grpId="0" animBg="1"/>
      <p:bldP spid="13" grpId="0"/>
    </p:bldLst>
  </p:timing>
  <p:extLst>
    <p:ext uri="{3A86A75C-4F4B-4683-9AE1-C65F6400EC91}">
      <p14:laserTraceLst xmlns:p14="http://schemas.microsoft.com/office/powerpoint/2010/main">
        <p14:tracePtLst>
          <p14:tracePt t="4939" x="1971675" y="1965325"/>
          <p14:tracePt t="5032" x="1965325" y="1965325"/>
          <p14:tracePt t="5045" x="1960563" y="1965325"/>
          <p14:tracePt t="5061" x="1954213" y="1965325"/>
          <p14:tracePt t="5064" x="1943100" y="1965325"/>
          <p14:tracePt t="5120" x="1936750" y="1971675"/>
          <p14:tracePt t="5128" x="1936750" y="1978025"/>
          <p14:tracePt t="5136" x="1936750" y="2006600"/>
          <p14:tracePt t="5152" x="1936750" y="2028825"/>
          <p14:tracePt t="5168" x="1954213" y="2051050"/>
          <p14:tracePt t="5184" x="1960563" y="2057400"/>
          <p14:tracePt t="5200" x="1965325" y="2057400"/>
          <p14:tracePt t="5216" x="1971675" y="2057400"/>
          <p14:tracePt t="5232" x="1982788" y="2057400"/>
          <p14:tracePt t="5245" x="1993900" y="2057400"/>
          <p14:tracePt t="5261" x="2000250" y="2046288"/>
          <p14:tracePt t="5278" x="2006600" y="2039938"/>
          <p14:tracePt t="5294" x="2006600" y="2028825"/>
          <p14:tracePt t="5311" x="2006600" y="2022475"/>
          <p14:tracePt t="5328" x="2000250" y="2011363"/>
          <p14:tracePt t="5345" x="1993900" y="2011363"/>
          <p14:tracePt t="5361" x="1989138" y="2011363"/>
          <p14:tracePt t="5378" x="1982788" y="2011363"/>
          <p14:tracePt t="5395" x="1982788" y="2017713"/>
          <p14:tracePt t="5412" x="1978025" y="2022475"/>
          <p14:tracePt t="5428" x="1978025" y="2039938"/>
          <p14:tracePt t="5445" x="1978025" y="2046288"/>
          <p14:tracePt t="5497" x="1982788" y="2046288"/>
          <p14:tracePt t="5513" x="1989138" y="2046288"/>
          <p14:tracePt t="5809" x="0" y="0"/>
        </p14:tracePtLst>
        <p14:tracePtLst>
          <p14:tracePt t="9308" x="1908175" y="2057400"/>
          <p14:tracePt t="9505" x="1903413" y="2057400"/>
          <p14:tracePt t="9529" x="1897063" y="2057400"/>
          <p14:tracePt t="9537" x="1892300" y="2046288"/>
          <p14:tracePt t="9553" x="1874838" y="2035175"/>
          <p14:tracePt t="9562" x="1863725" y="2028825"/>
          <p14:tracePt t="9578" x="1851025" y="2017713"/>
          <p14:tracePt t="9596" x="1846263" y="2017713"/>
          <p14:tracePt t="9612" x="1828800" y="2006600"/>
          <p14:tracePt t="9629" x="1806575" y="2000250"/>
          <p14:tracePt t="9645" x="1782763" y="1989138"/>
          <p14:tracePt t="9662" x="1754188" y="1989138"/>
          <p14:tracePt t="9678" x="1736725" y="1989138"/>
          <p14:tracePt t="9696" x="1720850" y="1989138"/>
          <p14:tracePt t="9712" x="1685925" y="1989138"/>
          <p14:tracePt t="9729" x="1657350" y="1989138"/>
          <p14:tracePt t="9745" x="1635125" y="1989138"/>
          <p14:tracePt t="9762" x="1611313" y="1989138"/>
          <p14:tracePt t="9778" x="1589088" y="1989138"/>
          <p14:tracePt t="9795" x="1565275" y="1993900"/>
          <p14:tracePt t="9812" x="1543050" y="2000250"/>
          <p14:tracePt t="9829" x="1514475" y="2006600"/>
          <p14:tracePt t="9845" x="1497013" y="2017713"/>
          <p14:tracePt t="9862" x="1485900" y="2022475"/>
          <p14:tracePt t="9977" x="1492250" y="2022475"/>
          <p14:tracePt t="9983" x="1520825" y="2028825"/>
          <p14:tracePt t="9996" x="1565275" y="2035175"/>
          <p14:tracePt t="10012" x="1639888" y="2035175"/>
          <p14:tracePt t="10029" x="1708150" y="2035175"/>
          <p14:tracePt t="10045" x="1778000" y="2035175"/>
          <p14:tracePt t="10062" x="1822450" y="2035175"/>
          <p14:tracePt t="10078" x="1863725" y="2028825"/>
          <p14:tracePt t="10096" x="1892300" y="2028825"/>
          <p14:tracePt t="10112" x="1903413" y="2028825"/>
          <p14:tracePt t="11121" x="1908175" y="2028825"/>
          <p14:tracePt t="11841" x="1914525" y="2028825"/>
          <p14:tracePt t="11897" x="1920875" y="2028825"/>
          <p14:tracePt t="11912" x="1925638" y="2028825"/>
          <p14:tracePt t="11929" x="1936750" y="2028825"/>
          <p14:tracePt t="11930" x="1965325" y="2028825"/>
          <p14:tracePt t="11945" x="1993900" y="2028825"/>
          <p14:tracePt t="11962" x="2028825" y="2028825"/>
          <p14:tracePt t="11978" x="2079625" y="2022475"/>
          <p14:tracePt t="11995" x="2125663" y="2022475"/>
          <p14:tracePt t="12012" x="2178050" y="2017713"/>
          <p14:tracePt t="12028" x="2235200" y="2006600"/>
          <p14:tracePt t="12045" x="2297113" y="1993900"/>
          <p14:tracePt t="12062" x="2360613" y="1989138"/>
          <p14:tracePt t="12079" x="2406650" y="1978025"/>
          <p14:tracePt t="12095" x="2468563" y="1960563"/>
          <p14:tracePt t="12112" x="2520950" y="1943100"/>
          <p14:tracePt t="12128" x="2600325" y="1914525"/>
          <p14:tracePt t="12145" x="2651125" y="1885950"/>
          <p14:tracePt t="12162" x="2697163" y="1863725"/>
          <p14:tracePt t="12178" x="2732088" y="1846263"/>
          <p14:tracePt t="12195" x="2754313" y="1828800"/>
          <p14:tracePt t="12212" x="2778125" y="1806575"/>
          <p14:tracePt t="12228" x="2811463" y="1782763"/>
          <p14:tracePt t="12245" x="2835275" y="1765300"/>
          <p14:tracePt t="12262" x="2863850" y="1743075"/>
          <p14:tracePt t="12278" x="2892425" y="1720850"/>
          <p14:tracePt t="12295" x="2921000" y="1697038"/>
          <p14:tracePt t="12312" x="2936875" y="1674813"/>
          <p14:tracePt t="12328" x="2960688" y="1635125"/>
          <p14:tracePt t="12345" x="2978150" y="1611313"/>
          <p14:tracePt t="12362" x="2994025" y="1589088"/>
          <p14:tracePt t="12378" x="3000375" y="1571625"/>
          <p14:tracePt t="12395" x="3000375" y="1560513"/>
          <p14:tracePt t="12412" x="3006725" y="1543050"/>
          <p14:tracePt t="12429" x="3006725" y="1531938"/>
          <p14:tracePt t="12445" x="3006725" y="1508125"/>
          <p14:tracePt t="12462" x="3000375" y="1492250"/>
          <p14:tracePt t="12478" x="2982913" y="1474788"/>
          <p14:tracePt t="12496" x="2965450" y="1450975"/>
          <p14:tracePt t="12511" x="2954338" y="1435100"/>
          <p14:tracePt t="12511" x="2936875" y="1428750"/>
          <p14:tracePt t="12529" x="2925763" y="1417638"/>
          <p14:tracePt t="12545" x="2914650" y="1411288"/>
          <p14:tracePt t="12562" x="2908300" y="1411288"/>
          <p14:tracePt t="12578" x="2897188" y="1411288"/>
          <p14:tracePt t="12595" x="2879725" y="1411288"/>
          <p14:tracePt t="12611" x="2857500" y="1417638"/>
          <p14:tracePt t="12629" x="2828925" y="1428750"/>
          <p14:tracePt t="12645" x="2794000" y="1439863"/>
          <p14:tracePt t="12662" x="2754313" y="1457325"/>
          <p14:tracePt t="12678" x="2720975" y="1474788"/>
          <p14:tracePt t="12695" x="2692400" y="1497013"/>
          <p14:tracePt t="12711" x="2646363" y="1536700"/>
          <p14:tracePt t="12711" x="2628900" y="1549400"/>
          <p14:tracePt t="12729" x="2582863" y="1593850"/>
          <p14:tracePt t="12745" x="2560638" y="1622425"/>
          <p14:tracePt t="12762" x="2532063" y="1651000"/>
          <p14:tracePt t="12778" x="2514600" y="1692275"/>
          <p14:tracePt t="12795" x="2503488" y="1736725"/>
          <p14:tracePt t="12811" x="2503488" y="1789113"/>
          <p14:tracePt t="12829" x="2520950" y="1851025"/>
          <p14:tracePt t="12845" x="2549525" y="1892300"/>
          <p14:tracePt t="12862" x="2565400" y="1914525"/>
          <p14:tracePt t="12878" x="2593975" y="1920875"/>
          <p14:tracePt t="12895" x="2611438" y="1925638"/>
          <p14:tracePt t="12911" x="2640013" y="1925638"/>
          <p14:tracePt t="12911" x="2651125" y="1925638"/>
          <p14:tracePt t="12929" x="2692400" y="1908175"/>
          <p14:tracePt t="12945" x="2743200" y="1892300"/>
          <p14:tracePt t="12962" x="2794000" y="1857375"/>
          <p14:tracePt t="12978" x="2846388" y="1817688"/>
          <p14:tracePt t="12995" x="2879725" y="1782763"/>
          <p14:tracePt t="13012" x="2892425" y="1754188"/>
          <p14:tracePt t="13029" x="2892425" y="1720850"/>
          <p14:tracePt t="13045" x="2892425" y="1685925"/>
          <p14:tracePt t="13062" x="2879725" y="1663700"/>
          <p14:tracePt t="13078" x="2863850" y="1635125"/>
          <p14:tracePt t="13095" x="2840038" y="1606550"/>
          <p14:tracePt t="13111" x="2822575" y="1589088"/>
          <p14:tracePt t="13111" x="2800350" y="1577975"/>
          <p14:tracePt t="13129" x="2765425" y="1565275"/>
          <p14:tracePt t="13145" x="2720975" y="1554163"/>
          <p14:tracePt t="13162" x="2692400" y="1549400"/>
          <p14:tracePt t="13178" x="2663825" y="1549400"/>
          <p14:tracePt t="13195" x="2628900" y="1565275"/>
          <p14:tracePt t="13212" x="2593975" y="1606550"/>
          <p14:tracePt t="13229" x="2554288" y="1663700"/>
          <p14:tracePt t="13245" x="2536825" y="1731963"/>
          <p14:tracePt t="13262" x="2536825" y="1765300"/>
          <p14:tracePt t="13278" x="2543175" y="1793875"/>
          <p14:tracePt t="13295" x="2554288" y="1800225"/>
          <p14:tracePt t="13311" x="2571750" y="1806575"/>
          <p14:tracePt t="13311" x="2571750" y="1811338"/>
          <p14:tracePt t="13329" x="2589213" y="1811338"/>
          <p14:tracePt t="13345" x="2606675" y="1811338"/>
          <p14:tracePt t="13362" x="2622550" y="1811338"/>
          <p14:tracePt t="13378" x="2628900" y="1811338"/>
          <p14:tracePt t="13776" x="2635250" y="1811338"/>
          <p14:tracePt t="13781" x="2646363" y="1811338"/>
          <p14:tracePt t="13795" x="2708275" y="1817688"/>
          <p14:tracePt t="13811" x="2782888" y="1817688"/>
          <p14:tracePt t="13828" x="2886075" y="1817688"/>
          <p14:tracePt t="13845" x="3006725" y="1817688"/>
          <p14:tracePt t="13862" x="3114675" y="1811338"/>
          <p14:tracePt t="13878" x="3222625" y="1793875"/>
          <p14:tracePt t="13895" x="3314700" y="1782763"/>
          <p14:tracePt t="13911" x="3378200" y="1778000"/>
          <p14:tracePt t="13911" x="3400425" y="1778000"/>
          <p14:tracePt t="13929" x="3435350" y="1778000"/>
          <p14:tracePt t="13945" x="3457575" y="1771650"/>
          <p14:tracePt t="13962" x="3479800" y="1760538"/>
          <p14:tracePt t="13978" x="3497263" y="1760538"/>
          <p14:tracePt t="13995" x="3508375" y="1754188"/>
          <p14:tracePt t="14011" x="3514725" y="1754188"/>
          <p14:tracePt t="14029" x="3521075" y="1754188"/>
          <p14:tracePt t="14045" x="3525838" y="1754188"/>
          <p14:tracePt t="14061" x="3532188" y="1749425"/>
          <p14:tracePt t="14079" x="3536950" y="1749425"/>
          <p14:tracePt t="14095" x="3549650" y="1749425"/>
          <p14:tracePt t="14112" x="3554413" y="1749425"/>
          <p14:tracePt t="14128" x="3565525" y="1749425"/>
          <p14:tracePt t="14146" x="3565525" y="1743075"/>
          <p14:tracePt t="14161" x="3565525" y="1736725"/>
          <p14:tracePt t="14179" x="3571875" y="1736725"/>
          <p14:tracePt t="14195" x="3571875" y="1731963"/>
          <p14:tracePt t="14212" x="3578225" y="1725613"/>
          <p14:tracePt t="14228" x="3582988" y="1720850"/>
          <p14:tracePt t="14245" x="3582988" y="1714500"/>
          <p14:tracePt t="14261" x="3589338" y="1714500"/>
          <p14:tracePt t="14279" x="3589338" y="1703388"/>
          <p14:tracePt t="14295" x="3589338" y="1697038"/>
          <p14:tracePt t="14329" x="3589338" y="1692275"/>
          <p14:tracePt t="14377" x="3589338" y="1685925"/>
          <p14:tracePt t="14377" x="3589338" y="1679575"/>
          <p14:tracePt t="14417" x="3589338" y="1674813"/>
          <p14:tracePt t="14427" x="3589338" y="1668463"/>
          <p14:tracePt t="14445" x="3589338" y="1663700"/>
          <p14:tracePt t="14461" x="3589338" y="1657350"/>
          <p14:tracePt t="14497" x="3589338" y="1651000"/>
          <p14:tracePt t="14529" x="3589338" y="1646238"/>
          <p14:tracePt t="14537" x="3589338" y="1639888"/>
          <p14:tracePt t="14577" x="3589338" y="1635125"/>
          <p14:tracePt t="14600" x="3589338" y="1628775"/>
          <p14:tracePt t="14632" x="3589338" y="1622425"/>
          <p14:tracePt t="14649" x="3589338" y="1617663"/>
          <p14:tracePt t="14681" x="3589338" y="1611313"/>
          <p14:tracePt t="14705" x="3582988" y="1611313"/>
          <p14:tracePt t="14712" x="3582988" y="1606550"/>
          <p14:tracePt t="14713" x="3578225" y="1606550"/>
          <p14:tracePt t="14728" x="3571875" y="1600200"/>
          <p14:tracePt t="14745" x="3571875" y="1593850"/>
          <p14:tracePt t="14761" x="3560763" y="1593850"/>
          <p14:tracePt t="14779" x="3554413" y="1589088"/>
          <p14:tracePt t="14795" x="3549650" y="1589088"/>
          <p14:tracePt t="14812" x="3543300" y="1582738"/>
          <p14:tracePt t="14828" x="3536950" y="1582738"/>
          <p14:tracePt t="14845" x="3532188" y="1577975"/>
          <p14:tracePt t="14861" x="3521075" y="1577975"/>
          <p14:tracePt t="14878" x="3508375" y="1571625"/>
          <p14:tracePt t="14895" x="3486150" y="1565275"/>
          <p14:tracePt t="14912" x="3475038" y="1565275"/>
          <p14:tracePt t="14928" x="3457575" y="1565275"/>
          <p14:tracePt t="14945" x="3440113" y="1565275"/>
          <p14:tracePt t="14961" x="3417888" y="1565275"/>
          <p14:tracePt t="14978" x="3394075" y="1565275"/>
          <p14:tracePt t="14995" x="3378200" y="1565275"/>
          <p14:tracePt t="15012" x="3360738" y="1565275"/>
          <p14:tracePt t="15028" x="3343275" y="1565275"/>
          <p14:tracePt t="15045" x="3332163" y="1565275"/>
          <p14:tracePt t="15061" x="3321050" y="1571625"/>
          <p14:tracePt t="15078" x="3308350" y="1582738"/>
          <p14:tracePt t="15095" x="3297238" y="1600200"/>
          <p14:tracePt t="15112" x="3286125" y="1628775"/>
          <p14:tracePt t="15128" x="3279775" y="1674813"/>
          <p14:tracePt t="15145" x="3279775" y="1697038"/>
          <p14:tracePt t="15161" x="3292475" y="1725613"/>
          <p14:tracePt t="15178" x="3303588" y="1743075"/>
          <p14:tracePt t="15195" x="3321050" y="1749425"/>
          <p14:tracePt t="15211" x="3336925" y="1760538"/>
          <p14:tracePt t="15228" x="3360738" y="1765300"/>
          <p14:tracePt t="15245" x="3371850" y="1765300"/>
          <p14:tracePt t="15261" x="3394075" y="1765300"/>
          <p14:tracePt t="15278" x="3411538" y="1765300"/>
          <p14:tracePt t="15295" x="3417888" y="1765300"/>
          <p14:tracePt t="15329" x="3422650" y="1765300"/>
          <p14:tracePt t="15329" x="3429000" y="1760538"/>
          <p14:tracePt t="17792" x="3429000" y="1754188"/>
          <p14:tracePt t="20633" x="3429000" y="1760538"/>
          <p14:tracePt t="20641" x="3435350" y="1760538"/>
          <p14:tracePt t="20646" x="3435350" y="1765300"/>
          <p14:tracePt t="20713" x="3440113" y="1765300"/>
          <p14:tracePt t="20769" x="3446463" y="1765300"/>
          <p14:tracePt t="20785" x="3451225" y="1765300"/>
          <p14:tracePt t="20825" x="3451225" y="1760538"/>
          <p14:tracePt t="20850" x="3457575" y="1760538"/>
          <p14:tracePt t="20889" x="3463925" y="1760538"/>
          <p14:tracePt t="20897" x="3468688" y="1754188"/>
          <p14:tracePt t="20937" x="3475038" y="1749425"/>
          <p14:tracePt t="20953" x="3479800" y="1743075"/>
          <p14:tracePt t="20961" x="3492500" y="1731963"/>
          <p14:tracePt t="20980" x="3492500" y="1720850"/>
          <p14:tracePt t="20995" x="3503613" y="1703388"/>
          <p14:tracePt t="21013" x="3508375" y="1692275"/>
          <p14:tracePt t="21029" x="3508375" y="1674813"/>
          <p14:tracePt t="21046" x="3508375" y="1668463"/>
          <p14:tracePt t="21062" x="3508375" y="1651000"/>
          <p14:tracePt t="21079" x="3497263" y="1635125"/>
          <p14:tracePt t="21095" x="3486150" y="1622425"/>
          <p14:tracePt t="21112" x="3479800" y="1617663"/>
          <p14:tracePt t="21129" x="3475038" y="1617663"/>
          <p14:tracePt t="21169" x="3468688" y="1617663"/>
          <p14:tracePt t="21179" x="3463925" y="1617663"/>
          <p14:tracePt t="21179" x="3457575" y="1617663"/>
          <p14:tracePt t="21196" x="3451225" y="1622425"/>
          <p14:tracePt t="21212" x="3435350" y="1628775"/>
          <p14:tracePt t="21229" x="3422650" y="1635125"/>
          <p14:tracePt t="21246" x="3406775" y="1646238"/>
          <p14:tracePt t="21262" x="3394075" y="1663700"/>
          <p14:tracePt t="21279" x="3382963" y="1674813"/>
          <p14:tracePt t="21295" x="3382963" y="1692275"/>
          <p14:tracePt t="21312" x="3382963" y="1703388"/>
          <p14:tracePt t="21328" x="3382963" y="1720850"/>
          <p14:tracePt t="21346" x="3389313" y="1725613"/>
          <p14:tracePt t="21362" x="3394075" y="1731963"/>
          <p14:tracePt t="21379" x="3400425" y="1731963"/>
          <p14:tracePt t="21395" x="3411538" y="1736725"/>
          <p14:tracePt t="21413" x="3429000" y="1736725"/>
          <p14:tracePt t="21429" x="3451225" y="1736725"/>
          <p14:tracePt t="21446" x="3468688" y="1736725"/>
          <p14:tracePt t="21462" x="3486150" y="1731963"/>
          <p14:tracePt t="21479" x="3492500" y="1720850"/>
          <p14:tracePt t="21495" x="3497263" y="1708150"/>
          <p14:tracePt t="21513" x="3503613" y="1697038"/>
          <p14:tracePt t="21529" x="3503613" y="1685925"/>
          <p14:tracePt t="21545" x="3497263" y="1674813"/>
          <p14:tracePt t="21562" x="3486150" y="1663700"/>
          <p14:tracePt t="21579" x="3475038" y="1657350"/>
          <p14:tracePt t="21595" x="3463925" y="1657350"/>
          <p14:tracePt t="21612" x="3457575" y="1657350"/>
          <p14:tracePt t="21629" x="3451225" y="1657350"/>
          <p14:tracePt t="21645" x="3440113" y="1674813"/>
          <p14:tracePt t="21662" x="3422650" y="1703388"/>
          <p14:tracePt t="21679" x="3422650" y="1725613"/>
          <p14:tracePt t="21695" x="3422650" y="1749425"/>
          <p14:tracePt t="21713" x="3422650" y="1760538"/>
          <p14:tracePt t="21729" x="3429000" y="1771650"/>
          <p14:tracePt t="21746" x="3435350" y="1771650"/>
          <p14:tracePt t="21785" x="3440113" y="1771650"/>
          <p14:tracePt t="21795" x="3440113" y="1765300"/>
          <p14:tracePt t="21795" x="3446463" y="1765300"/>
          <p14:tracePt t="21801" x="3451225" y="1760538"/>
          <p14:tracePt t="21812" x="3451225" y="1754188"/>
          <p14:tracePt t="21828" x="3457575" y="1749425"/>
          <p14:tracePt t="21846" x="3457575" y="1743075"/>
          <p14:tracePt t="21862" x="3457575" y="1731963"/>
          <p14:tracePt t="21879" x="3457575" y="1725613"/>
          <p14:tracePt t="21895" x="3457575" y="1720850"/>
          <p14:tracePt t="21912" x="3451225" y="1720850"/>
          <p14:tracePt t="21953" x="3446463" y="1720850"/>
          <p14:tracePt t="21964" x="3446463" y="1725613"/>
          <p14:tracePt t="21979" x="3446463" y="1743075"/>
          <p14:tracePt t="21995" x="3440113" y="1754188"/>
          <p14:tracePt t="22013" x="3440113" y="1765300"/>
          <p14:tracePt t="22057" x="3446463" y="1765300"/>
          <p14:tracePt t="22065" x="3451225" y="1765300"/>
          <p14:tracePt t="22079" x="3468688" y="1765300"/>
          <p14:tracePt t="22095" x="3486150" y="1760538"/>
          <p14:tracePt t="22112" x="3503613" y="1749425"/>
          <p14:tracePt t="22129" x="3514725" y="1736725"/>
          <p14:tracePt t="22147" x="3514725" y="1731963"/>
          <p14:tracePt t="22162" x="3521075" y="1725613"/>
          <p14:tracePt t="22179" x="3521075" y="1720850"/>
          <p14:tracePt t="22195" x="3514725" y="1714500"/>
          <p14:tracePt t="22212" x="3508375" y="1708150"/>
          <p14:tracePt t="22249" x="3503613" y="1708150"/>
          <p14:tracePt t="22250" x="3497263" y="1708150"/>
          <p14:tracePt t="22281" x="3492500" y="1714500"/>
          <p14:tracePt t="22282" x="3492500" y="1725613"/>
          <p14:tracePt t="22295" x="3479800" y="1743075"/>
          <p14:tracePt t="22312" x="3475038" y="1765300"/>
          <p14:tracePt t="22328" x="3475038" y="1782763"/>
          <p14:tracePt t="22345" x="3475038" y="1789113"/>
          <p14:tracePt t="22363" x="3479800" y="1789113"/>
          <p14:tracePt t="22378" x="3486150" y="1789113"/>
          <p14:tracePt t="22396" x="3492500" y="1789113"/>
          <p14:tracePt t="22889" x="3492500" y="1782763"/>
          <p14:tracePt t="22913" x="3486150" y="1782763"/>
          <p14:tracePt t="22921" x="3486150" y="1778000"/>
          <p14:tracePt t="22921" x="3479800" y="1778000"/>
          <p14:tracePt t="22929" x="3475038" y="1771650"/>
          <p14:tracePt t="22945" x="3463925" y="1760538"/>
          <p14:tracePt t="22962" x="3457575" y="1754188"/>
          <p14:tracePt t="22978" x="3446463" y="1749425"/>
          <p14:tracePt t="22996" x="3435350" y="1743075"/>
          <p14:tracePt t="23012" x="3422650" y="1736725"/>
          <p14:tracePt t="23029" x="3411538" y="1731963"/>
          <p14:tracePt t="23045" x="3406775" y="1725613"/>
          <p14:tracePt t="23062" x="3400425" y="1725613"/>
          <p14:tracePt t="23078" x="3394075" y="1720850"/>
          <p14:tracePt t="23096" x="3389313" y="1720850"/>
          <p14:tracePt t="23137" x="3382963" y="1720850"/>
          <p14:tracePt t="23169" x="3378200" y="1720850"/>
          <p14:tracePt t="23321" x="3382963" y="1720850"/>
          <p14:tracePt t="23329" x="3400425" y="1720850"/>
          <p14:tracePt t="23330" x="3429000" y="1720850"/>
          <p14:tracePt t="23345" x="3463925" y="1714500"/>
          <p14:tracePt t="23362" x="3492500" y="1708150"/>
          <p14:tracePt t="23378" x="3521075" y="1708150"/>
          <p14:tracePt t="23395" x="3532188" y="1703388"/>
          <p14:tracePt t="23412" x="3536950" y="1703388"/>
          <p14:tracePt t="24289" x="3536950" y="1697038"/>
          <p14:tracePt t="24313" x="3536950" y="1692275"/>
          <p14:tracePt t="24314" x="3536950" y="1685925"/>
          <p14:tracePt t="24328" x="3536950" y="1679575"/>
          <p14:tracePt t="24346" x="3536950" y="1674813"/>
          <p14:tracePt t="24362" x="3532188" y="1674813"/>
          <p14:tracePt t="24379" x="3532188" y="1668463"/>
          <p14:tracePt t="24395" x="3532188" y="1663700"/>
          <p14:tracePt t="24412" x="3521075" y="1651000"/>
          <p14:tracePt t="24428" x="3521075" y="1639888"/>
          <p14:tracePt t="24446" x="3508375" y="1622425"/>
          <p14:tracePt t="24462" x="3492500" y="1606550"/>
          <p14:tracePt t="24479" x="3475038" y="1589088"/>
          <p14:tracePt t="24495" x="3457575" y="1571625"/>
          <p14:tracePt t="24512" x="3435350" y="1554163"/>
          <p14:tracePt t="24528" x="3406775" y="1536700"/>
          <p14:tracePt t="24546" x="3382963" y="1525588"/>
          <p14:tracePt t="24562" x="3360738" y="1514475"/>
          <p14:tracePt t="24579" x="3343275" y="1508125"/>
          <p14:tracePt t="24595" x="3308350" y="1492250"/>
          <p14:tracePt t="24612" x="3279775" y="1485900"/>
          <p14:tracePt t="24629" x="3251200" y="1479550"/>
          <p14:tracePt t="24647" x="3217863" y="1474788"/>
          <p14:tracePt t="24663" x="3182938" y="1468438"/>
          <p14:tracePt t="24680" x="3149600" y="1468438"/>
          <p14:tracePt t="24696" x="3121025" y="1463675"/>
          <p14:tracePt t="24713" x="3074988" y="1463675"/>
          <p14:tracePt t="24729" x="3028950" y="1463675"/>
          <p14:tracePt t="24746" x="3006725" y="1463675"/>
          <p14:tracePt t="24763" x="2982913" y="1463675"/>
          <p14:tracePt t="24780" x="2965450" y="1468438"/>
          <p14:tracePt t="24796" x="2943225" y="1474788"/>
          <p14:tracePt t="24813" x="2925763" y="1492250"/>
          <p14:tracePt t="24829" x="2908300" y="1503363"/>
          <p14:tracePt t="24847" x="2897188" y="1520825"/>
          <p14:tracePt t="24863" x="2886075" y="1531938"/>
          <p14:tracePt t="24880" x="2874963" y="1554163"/>
          <p14:tracePt t="24896" x="2863850" y="1571625"/>
          <p14:tracePt t="24913" x="2851150" y="1589088"/>
          <p14:tracePt t="24929" x="2851150" y="1611313"/>
          <p14:tracePt t="24947" x="2846388" y="1622425"/>
          <p14:tracePt t="24963" x="2846388" y="1639888"/>
          <p14:tracePt t="24979" x="2846388" y="1657350"/>
          <p14:tracePt t="24996" x="2846388" y="1668463"/>
          <p14:tracePt t="25013" x="2846388" y="1679575"/>
          <p14:tracePt t="25029" x="2846388" y="1685925"/>
          <p14:tracePt t="25046" x="2846388" y="1692275"/>
          <p14:tracePt t="25138" x="2846388" y="1697038"/>
          <p14:tracePt t="27186" x="2846388" y="1692275"/>
          <p14:tracePt t="27194" x="2840038" y="1692275"/>
          <p14:tracePt t="27217" x="2840038" y="1685925"/>
          <p14:tracePt t="27229" x="2835275" y="1679575"/>
          <p14:tracePt t="27230" x="2822575" y="1679575"/>
          <p14:tracePt t="27247" x="2817813" y="1674813"/>
          <p14:tracePt t="27262" x="2811463" y="1668463"/>
          <p14:tracePt t="27279" x="2800350" y="1668463"/>
          <p14:tracePt t="27296" x="2794000" y="1663700"/>
          <p14:tracePt t="27313" x="2789238" y="1657350"/>
          <p14:tracePt t="27329" x="2771775" y="1651000"/>
          <p14:tracePt t="27347" x="2765425" y="1651000"/>
          <p14:tracePt t="27362" x="2754313" y="1646238"/>
          <p14:tracePt t="27380" x="2736850" y="1639888"/>
          <p14:tracePt t="27396" x="2720975" y="1639888"/>
          <p14:tracePt t="27413" x="2697163" y="1639888"/>
          <p14:tracePt t="27429" x="2674938" y="1639888"/>
          <p14:tracePt t="27446" x="2640013" y="1639888"/>
          <p14:tracePt t="27462" x="2600325" y="1639888"/>
          <p14:tracePt t="27480" x="2560638" y="1639888"/>
          <p14:tracePt t="27496" x="2508250" y="1646238"/>
          <p14:tracePt t="27513" x="2451100" y="1651000"/>
          <p14:tracePt t="27529" x="2378075" y="1668463"/>
          <p14:tracePt t="27547" x="2336800" y="1668463"/>
          <p14:tracePt t="27563" x="2292350" y="1674813"/>
          <p14:tracePt t="27580" x="2263775" y="1685925"/>
          <p14:tracePt t="27596" x="2239963" y="1685925"/>
          <p14:tracePt t="27613" x="2217738" y="1697038"/>
          <p14:tracePt t="27629" x="2206625" y="1703388"/>
          <p14:tracePt t="27646" x="2200275" y="1703388"/>
          <p14:tracePt t="27662" x="2193925" y="1708150"/>
          <p14:tracePt t="27680" x="2189163" y="1708150"/>
          <p14:tracePt t="27696" x="2182813" y="1714500"/>
          <p14:tracePt t="27713" x="2171700" y="1720850"/>
          <p14:tracePt t="27729" x="2154238" y="1725613"/>
          <p14:tracePt t="27746" x="2143125" y="1736725"/>
          <p14:tracePt t="27762" x="2125663" y="1749425"/>
          <p14:tracePt t="27780" x="2108200" y="1754188"/>
          <p14:tracePt t="27796" x="2092325" y="1765300"/>
          <p14:tracePt t="27813" x="2079625" y="1771650"/>
          <p14:tracePt t="27829" x="2074863" y="1778000"/>
          <p14:tracePt t="27846" x="2074863" y="1782763"/>
          <p14:tracePt t="27862" x="2068513" y="1782763"/>
          <p14:tracePt t="27879" x="2068513" y="1789113"/>
          <p14:tracePt t="28410" x="2074863" y="1789113"/>
          <p14:tracePt t="28424" x="2079625" y="1789113"/>
          <p14:tracePt t="28446" x="2085975" y="1789113"/>
          <p14:tracePt t="28465" x="2092325" y="1789113"/>
          <p14:tracePt t="28482" x="2097088" y="1789113"/>
          <p14:tracePt t="28498" x="2103438" y="1789113"/>
          <p14:tracePt t="28500" x="2108200" y="1789113"/>
          <p14:tracePt t="28512" x="2114550" y="1789113"/>
          <p14:tracePt t="28529" x="2125663" y="1782763"/>
          <p14:tracePt t="28546" x="2132013" y="1782763"/>
          <p14:tracePt t="28586" x="2132013" y="1778000"/>
          <p14:tracePt t="28596" x="2136775" y="1778000"/>
          <p14:tracePt t="29495" x="0" y="0"/>
        </p14:tracePtLst>
        <p14:tracePtLst>
          <p14:tracePt t="55286" x="4268788" y="2525713"/>
          <p14:tracePt t="55321" x="4264025" y="2525713"/>
          <p14:tracePt t="55329" x="4246563" y="2525713"/>
          <p14:tracePt t="55345" x="4222750" y="2525713"/>
          <p14:tracePt t="55369" x="4211638" y="2525713"/>
          <p14:tracePt t="55385" x="4200525" y="2525713"/>
          <p14:tracePt t="55401" x="4183063" y="2520950"/>
          <p14:tracePt t="55417" x="4171950" y="2514600"/>
          <p14:tracePt t="55433" x="4154488" y="2508250"/>
          <p14:tracePt t="55449" x="4143375" y="2503488"/>
          <p14:tracePt t="55465" x="4137025" y="2497138"/>
          <p14:tracePt t="55481" x="4132263" y="2497138"/>
          <p14:tracePt t="55511" x="4125913" y="2497138"/>
          <p14:tracePt t="55513" x="4121150" y="2497138"/>
          <p14:tracePt t="55529" x="4121150" y="2492375"/>
          <p14:tracePt t="55673" x="4121150" y="2486025"/>
          <p14:tracePt t="55698" x="4121150" y="2479675"/>
          <p14:tracePt t="55698" x="4121150" y="2474913"/>
          <p14:tracePt t="55737" x="4121150" y="2468563"/>
          <p14:tracePt t="55769" x="4121150" y="2463800"/>
          <p14:tracePt t="55795" x="4121150" y="2457450"/>
          <p14:tracePt t="55811" x="4125913" y="2457450"/>
          <p14:tracePt t="57441" x="4132263" y="2457450"/>
          <p14:tracePt t="57489" x="4137025" y="2457450"/>
          <p14:tracePt t="57511" x="4143375" y="2457450"/>
          <p14:tracePt t="57512" x="4149725" y="2457450"/>
          <p14:tracePt t="57528" x="4165600" y="2457450"/>
          <p14:tracePt t="57545" x="4194175" y="2457450"/>
          <p14:tracePt t="57561" x="4211638" y="2457450"/>
          <p14:tracePt t="57579" x="4229100" y="2457450"/>
          <p14:tracePt t="57595" x="4246563" y="2457450"/>
          <p14:tracePt t="57612" x="4264025" y="2457450"/>
          <p14:tracePt t="57628" x="4268788" y="2457450"/>
          <p14:tracePt t="57645" x="4279900" y="2457450"/>
          <p14:tracePt t="57661" x="4292600" y="2457450"/>
          <p14:tracePt t="57678" x="4303713" y="2457450"/>
          <p14:tracePt t="57694" x="4321175" y="2457450"/>
          <p14:tracePt t="57712" x="4332288" y="2457450"/>
          <p14:tracePt t="57728" x="4343400" y="2457450"/>
          <p14:tracePt t="57745" x="4360863" y="2457450"/>
          <p14:tracePt t="57761" x="4378325" y="2457450"/>
          <p14:tracePt t="57778" x="4389438" y="2457450"/>
          <p14:tracePt t="57795" x="4394200" y="2457450"/>
          <p14:tracePt t="57833" x="4400550" y="2457450"/>
          <p14:tracePt t="57849" x="4406900" y="2457450"/>
          <p14:tracePt t="57865" x="4411663" y="2457450"/>
          <p14:tracePt t="57889" x="4418013" y="2457450"/>
          <p14:tracePt t="58025" x="4422775" y="2457450"/>
          <p14:tracePt t="58027" x="4429125" y="2457450"/>
          <p14:tracePt t="58045" x="4440238" y="2457450"/>
          <p14:tracePt t="58061" x="4451350" y="2451100"/>
          <p14:tracePt t="58078" x="4464050" y="2451100"/>
          <p14:tracePt t="58094" x="4475163" y="2451100"/>
          <p14:tracePt t="58112" x="4486275" y="2451100"/>
          <p14:tracePt t="58128" x="4492625" y="2451100"/>
          <p14:tracePt t="58146" x="4497388" y="2451100"/>
          <p14:tracePt t="58249" x="4508500" y="2451100"/>
          <p14:tracePt t="58257" x="4521200" y="2451100"/>
          <p14:tracePt t="58265" x="4537075" y="2451100"/>
          <p14:tracePt t="58278" x="4554538" y="2451100"/>
          <p14:tracePt t="58294" x="4565650" y="2451100"/>
          <p14:tracePt t="58312" x="4572000" y="2451100"/>
          <p14:tracePt t="62682" x="4578350" y="2451100"/>
          <p14:tracePt t="62698" x="4583113" y="2451100"/>
          <p14:tracePt t="62714" x="4594225" y="2451100"/>
          <p14:tracePt t="62714" x="4606925" y="2457450"/>
          <p14:tracePt t="62729" x="4629150" y="2457450"/>
          <p14:tracePt t="62745" x="4657725" y="2457450"/>
          <p14:tracePt t="62763" x="4668838" y="2457450"/>
          <p14:tracePt t="62778" x="4675188" y="2457450"/>
          <p14:tracePt t="62795" x="4679950" y="2457450"/>
          <p14:tracePt t="62834" x="4686300" y="2457450"/>
          <p14:tracePt t="63162" x="4686300" y="2463800"/>
          <p14:tracePt t="67902" x="0" y="0"/>
        </p14:tracePtLst>
        <p14:tracePtLst>
          <p14:tracePt t="152301" x="4275138" y="3325813"/>
          <p14:tracePt t="152554" x="4279900" y="3325813"/>
          <p14:tracePt t="152633" x="4286250" y="3325813"/>
          <p14:tracePt t="152650" x="4292600" y="3325813"/>
          <p14:tracePt t="152661" x="4325938" y="3336925"/>
          <p14:tracePt t="152677" x="4360863" y="3336925"/>
          <p14:tracePt t="152694" x="4389438" y="3343275"/>
          <p14:tracePt t="152710" x="4422775" y="3343275"/>
          <p14:tracePt t="152727" x="4440238" y="3343275"/>
          <p14:tracePt t="152743" x="4457700" y="3343275"/>
          <p14:tracePt t="152761" x="4464050" y="3343275"/>
          <p14:tracePt t="152777" x="4479925" y="3343275"/>
          <p14:tracePt t="152794" x="4492625" y="3343275"/>
          <p14:tracePt t="152810" x="4497388" y="3343275"/>
          <p14:tracePt t="152827" x="4503738" y="3343275"/>
          <p14:tracePt t="152890" x="4508500" y="3343275"/>
          <p14:tracePt t="152906" x="4521200" y="3343275"/>
          <p14:tracePt t="152912" x="4543425" y="3349625"/>
          <p14:tracePt t="152928" x="4549775" y="3349625"/>
          <p14:tracePt t="152978" x="4554538" y="3349625"/>
          <p14:tracePt t="152994" x="4560888" y="3349625"/>
          <p14:tracePt t="152994" x="4572000" y="3349625"/>
          <p14:tracePt t="153010" x="4589463" y="3349625"/>
          <p14:tracePt t="153027" x="4606925" y="3349625"/>
          <p14:tracePt t="153043" x="4622800" y="3349625"/>
          <p14:tracePt t="153060" x="4651375" y="3349625"/>
          <p14:tracePt t="153077" x="4668838" y="3349625"/>
          <p14:tracePt t="153094" x="4686300" y="3349625"/>
          <p14:tracePt t="153110" x="4697413" y="3349625"/>
          <p14:tracePt t="153127" x="4703763" y="3349625"/>
          <p14:tracePt t="153143" x="4714875" y="3349625"/>
          <p14:tracePt t="153160" x="4714875" y="3354388"/>
          <p14:tracePt t="153177" x="4732338" y="3354388"/>
          <p14:tracePt t="153194" x="4737100" y="3354388"/>
          <p14:tracePt t="153210" x="4754563" y="3354388"/>
          <p14:tracePt t="153227" x="4760913" y="3354388"/>
          <p14:tracePt t="153243" x="4765675" y="3354388"/>
          <p14:tracePt t="153448" x="0" y="0"/>
        </p14:tracePtLst>
        <p14:tracePtLst>
          <p14:tracePt t="163281" x="4560888" y="2817813"/>
          <p14:tracePt t="163465" x="4565650" y="2817813"/>
          <p14:tracePt t="163476" x="4572000" y="2817813"/>
          <p14:tracePt t="163481" x="4583113" y="2817813"/>
          <p14:tracePt t="163497" x="4606925" y="2822575"/>
          <p14:tracePt t="163513" x="4629150" y="2822575"/>
          <p14:tracePt t="163526" x="4664075" y="2828925"/>
          <p14:tracePt t="163543" x="4714875" y="2835275"/>
          <p14:tracePt t="163560" x="4772025" y="2840038"/>
          <p14:tracePt t="163576" x="4840288" y="2840038"/>
          <p14:tracePt t="163576" x="4879975" y="2840038"/>
          <p14:tracePt t="163593" x="4960938" y="2846388"/>
          <p14:tracePt t="163609" x="5035550" y="2851150"/>
          <p14:tracePt t="163626" x="5097463" y="2851150"/>
          <p14:tracePt t="163643" x="5154613" y="2857500"/>
          <p14:tracePt t="163660" x="5218113" y="2863850"/>
          <p14:tracePt t="163676" x="5286375" y="2868613"/>
          <p14:tracePt t="163693" x="5332413" y="2868613"/>
          <p14:tracePt t="163709" x="5354638" y="2868613"/>
          <p14:tracePt t="163727" x="5378450" y="2868613"/>
          <p14:tracePt t="163743" x="5378450" y="2874963"/>
          <p14:tracePt t="164030" x="0" y="0"/>
        </p14:tracePtLst>
        <p14:tracePtLst>
          <p14:tracePt t="184342" x="4183063" y="3640138"/>
          <p14:tracePt t="184506" x="4189413" y="3640138"/>
          <p14:tracePt t="184527" x="4200525" y="3640138"/>
          <p14:tracePt t="184528" x="4235450" y="3635375"/>
          <p14:tracePt t="184543" x="4268788" y="3629025"/>
          <p14:tracePt t="184561" x="4308475" y="3629025"/>
          <p14:tracePt t="184576" x="4343400" y="3629025"/>
          <p14:tracePt t="184593" x="4418013" y="3622675"/>
          <p14:tracePt t="184610" x="4457700" y="3617913"/>
          <p14:tracePt t="184627" x="4497388" y="3617913"/>
          <p14:tracePt t="184643" x="4549775" y="3611563"/>
          <p14:tracePt t="184660" x="4600575" y="3611563"/>
          <p14:tracePt t="184676" x="4675188" y="3606800"/>
          <p14:tracePt t="184693" x="4732338" y="3600450"/>
          <p14:tracePt t="184710" x="4789488" y="3600450"/>
          <p14:tracePt t="184727" x="4846638" y="3594100"/>
          <p14:tracePt t="184743" x="4875213" y="3589338"/>
          <p14:tracePt t="184760" x="4892675" y="3589338"/>
          <p14:tracePt t="184776" x="4897438" y="3589338"/>
          <p14:tracePt t="184842" x="4903788" y="3589338"/>
          <p14:tracePt t="184860" x="4908550" y="3589338"/>
          <p14:tracePt t="184889" x="4914900" y="3589338"/>
          <p14:tracePt t="185204" x="0" y="0"/>
        </p14:tracePtLst>
        <p14:tracePtLst>
          <p14:tracePt t="195567" x="4851400" y="5251450"/>
          <p14:tracePt t="195737" x="4846638" y="5251450"/>
          <p14:tracePt t="195762" x="4840288" y="5251450"/>
          <p14:tracePt t="195809" x="4835525" y="5251450"/>
          <p14:tracePt t="195921" x="4835525" y="5257800"/>
          <p14:tracePt t="195937" x="4835525" y="5264150"/>
          <p14:tracePt t="195959" x="4835525" y="5275263"/>
          <p14:tracePt t="195960" x="4835525" y="5292725"/>
          <p14:tracePt t="195975" x="4835525" y="5314950"/>
          <p14:tracePt t="195993" x="4835525" y="5343525"/>
          <p14:tracePt t="196009" x="4835525" y="5360988"/>
          <p14:tracePt t="196026" x="4835525" y="5378450"/>
          <p14:tracePt t="196042" x="4835525" y="5383213"/>
          <p14:tracePt t="196059" x="4835525" y="5394325"/>
          <p14:tracePt t="196076" x="4835525" y="5400675"/>
          <p14:tracePt t="197601" x="4840288" y="5400675"/>
          <p14:tracePt t="197602" x="4846638" y="5400675"/>
          <p14:tracePt t="197610" x="4864100" y="5400675"/>
          <p14:tracePt t="197625" x="4875213" y="5400675"/>
          <p14:tracePt t="197643" x="4892675" y="5400675"/>
          <p14:tracePt t="197659" x="4903788" y="5400675"/>
          <p14:tracePt t="197676" x="4908550" y="5400675"/>
          <p14:tracePt t="197692" x="4914900" y="5400675"/>
          <p14:tracePt t="197709" x="4921250" y="5400675"/>
          <p14:tracePt t="197725" x="4926013" y="5400675"/>
          <p14:tracePt t="197742" x="4932363" y="5394325"/>
          <p14:tracePt t="197759" x="4937125" y="5389563"/>
          <p14:tracePt t="197776" x="4949825" y="5383213"/>
          <p14:tracePt t="197792" x="4960938" y="5383213"/>
          <p14:tracePt t="197792" x="4960938" y="5378450"/>
          <p14:tracePt t="197809" x="4965700" y="5378450"/>
          <p14:tracePt t="197825" x="4965700" y="5372100"/>
          <p14:tracePt t="197873" x="4972050" y="5372100"/>
          <p14:tracePt t="197874" x="4978400" y="5372100"/>
          <p14:tracePt t="197892" x="4994275" y="5372100"/>
          <p14:tracePt t="197909" x="5000625" y="5372100"/>
          <p14:tracePt t="197925" x="5029200" y="5372100"/>
          <p14:tracePt t="197943" x="5057775" y="5372100"/>
          <p14:tracePt t="197959" x="5086350" y="5372100"/>
          <p14:tracePt t="197976" x="5103813" y="5372100"/>
          <p14:tracePt t="197992" x="5114925" y="5372100"/>
          <p14:tracePt t="198201" x="5114925" y="5378450"/>
          <p14:tracePt t="198209" x="5108575" y="5378450"/>
          <p14:tracePt t="199618" x="5103813" y="5378450"/>
          <p14:tracePt t="199626" x="5103813" y="5383213"/>
          <p14:tracePt t="199650" x="5103813" y="5389563"/>
          <p14:tracePt t="199660" x="5097463" y="5389563"/>
          <p14:tracePt t="199660" x="5097463" y="5394325"/>
          <p14:tracePt t="199676" x="5092700" y="5400675"/>
          <p14:tracePt t="199694" x="5086350" y="5407025"/>
          <p14:tracePt t="199710" x="5080000" y="5411788"/>
          <p14:tracePt t="199726" x="5075238" y="5422900"/>
          <p14:tracePt t="199743" x="5068888" y="5435600"/>
          <p14:tracePt t="199760" x="5064125" y="5440363"/>
          <p14:tracePt t="199776" x="5057775" y="5451475"/>
          <p14:tracePt t="199793" x="5051425" y="5457825"/>
          <p14:tracePt t="199810" x="5046663" y="5464175"/>
          <p14:tracePt t="200386" x="5046663" y="5457825"/>
          <p14:tracePt t="200394" x="5068888" y="5446713"/>
          <p14:tracePt t="200412" x="5080000" y="5435600"/>
          <p14:tracePt t="200426" x="5097463" y="5422900"/>
          <p14:tracePt t="200443" x="5108575" y="5418138"/>
          <p14:tracePt t="200460" x="5126038" y="5411788"/>
          <p14:tracePt t="200476" x="5137150" y="5407025"/>
          <p14:tracePt t="200493" x="5149850" y="5400675"/>
          <p14:tracePt t="200509" x="5165725" y="5389563"/>
          <p14:tracePt t="200526" x="5183188" y="5383213"/>
          <p14:tracePt t="200543" x="5200650" y="5378450"/>
          <p14:tracePt t="200560" x="5211763" y="5372100"/>
          <p14:tracePt t="200576" x="5222875" y="5365750"/>
          <p14:tracePt t="200593" x="5229225" y="5365750"/>
          <p14:tracePt t="200609" x="5251450" y="5360988"/>
          <p14:tracePt t="200626" x="5257800" y="5360988"/>
          <p14:tracePt t="200643" x="5268913" y="5360988"/>
          <p14:tracePt t="200660" x="5275263" y="5360988"/>
          <p14:tracePt t="200677" x="5286375" y="5360988"/>
          <p14:tracePt t="200693" x="5308600" y="5360988"/>
          <p14:tracePt t="200710" x="5326063" y="5360988"/>
          <p14:tracePt t="200726" x="5343525" y="5360988"/>
          <p14:tracePt t="200743" x="5360988" y="5360988"/>
          <p14:tracePt t="200759" x="5365750" y="5360988"/>
          <p14:tracePt t="200794" x="5372100" y="5360988"/>
          <p14:tracePt t="200842" x="5378450" y="5360988"/>
          <p14:tracePt t="201146" x="5383213" y="5360988"/>
          <p14:tracePt t="201154" x="5389563" y="5360988"/>
          <p14:tracePt t="201162" x="5400675" y="5354638"/>
          <p14:tracePt t="201177" x="5407025" y="5349875"/>
          <p14:tracePt t="201193" x="5418138" y="5343525"/>
          <p14:tracePt t="201210" x="5429250" y="5332413"/>
          <p14:tracePt t="201226" x="5435600" y="5332413"/>
          <p14:tracePt t="201243" x="5440363" y="5326063"/>
          <p14:tracePt t="201259" x="5446713" y="5326063"/>
          <p14:tracePt t="201277" x="5451475" y="5314950"/>
          <p14:tracePt t="201293" x="5457825" y="5308600"/>
          <p14:tracePt t="201310" x="5468938" y="5303838"/>
          <p14:tracePt t="201326" x="5480050" y="5297488"/>
          <p14:tracePt t="201343" x="5486400" y="5292725"/>
          <p14:tracePt t="201359" x="5486400" y="5286375"/>
          <p14:tracePt t="201377" x="5492750" y="5280025"/>
          <p14:tracePt t="201393" x="5497513" y="5275263"/>
          <p14:tracePt t="201434" x="5497513" y="5268913"/>
          <p14:tracePt t="201458" x="5503863" y="5268913"/>
          <p14:tracePt t="201898" x="5497513" y="5268913"/>
          <p14:tracePt t="201914" x="5492750" y="5268913"/>
          <p14:tracePt t="201922" x="5492750" y="5275263"/>
          <p14:tracePt t="201954" x="5492750" y="5280025"/>
          <p14:tracePt t="202134" x="0" y="0"/>
        </p14:tracePtLst>
      </p14:laserTraceLst>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143000"/>
          </a:xfrm>
        </p:spPr>
        <p:txBody>
          <a:bodyPr>
            <a:normAutofit/>
          </a:bodyPr>
          <a:lstStyle/>
          <a:p>
            <a:r>
              <a:rPr lang="en-US" dirty="0" smtClean="0"/>
              <a:t>Constrained Weighted Least Squares Fit</a:t>
            </a:r>
            <a:endParaRPr lang="en-US" dirty="0"/>
          </a:p>
        </p:txBody>
      </p:sp>
      <p:graphicFrame>
        <p:nvGraphicFramePr>
          <p:cNvPr id="4" name="Object 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2611" name="Equation" r:id="rId5" imgW="114120" imgH="215640" progId="Equation.3">
                  <p:embed/>
                </p:oleObj>
              </mc:Choice>
              <mc:Fallback>
                <p:oleObj name="Equation" r:id="rId5" imgW="114120" imgH="21564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6" name="Object 8"/>
          <p:cNvGraphicFramePr>
            <a:graphicFrameLocks noChangeAspect="1"/>
          </p:cNvGraphicFramePr>
          <p:nvPr>
            <p:extLst>
              <p:ext uri="{D42A27DB-BD31-4B8C-83A1-F6EECF244321}">
                <p14:modId xmlns:p14="http://schemas.microsoft.com/office/powerpoint/2010/main" val="3749550760"/>
              </p:ext>
            </p:extLst>
          </p:nvPr>
        </p:nvGraphicFramePr>
        <p:xfrm>
          <a:off x="3429000" y="4335462"/>
          <a:ext cx="1393825" cy="2217738"/>
        </p:xfrm>
        <a:graphic>
          <a:graphicData uri="http://schemas.openxmlformats.org/presentationml/2006/ole">
            <mc:AlternateContent xmlns:mc="http://schemas.openxmlformats.org/markup-compatibility/2006">
              <mc:Choice xmlns:v="urn:schemas-microsoft-com:vml" Requires="v">
                <p:oleObj spid="_x0000_s12612" name="Equation" r:id="rId7" imgW="1015920" imgH="1612800" progId="Equation.3">
                  <p:embed/>
                </p:oleObj>
              </mc:Choice>
              <mc:Fallback>
                <p:oleObj name="Equation" r:id="rId7" imgW="1015920" imgH="1612800" progId="Equation.3">
                  <p:embed/>
                  <p:pic>
                    <p:nvPicPr>
                      <p:cNvPr id="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4335462"/>
                        <a:ext cx="1393825" cy="2217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3352800" y="3878262"/>
            <a:ext cx="12954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Constraints</a:t>
            </a:r>
            <a:endParaRPr lang="en-US" dirty="0">
              <a:latin typeface="Times New Roman" pitchFamily="18" charset="0"/>
              <a:cs typeface="Times New Roman" pitchFamily="18" charset="0"/>
            </a:endParaRPr>
          </a:p>
        </p:txBody>
      </p:sp>
      <p:sp>
        <p:nvSpPr>
          <p:cNvPr id="8" name="TextBox 7"/>
          <p:cNvSpPr txBox="1"/>
          <p:nvPr/>
        </p:nvSpPr>
        <p:spPr>
          <a:xfrm>
            <a:off x="381000" y="1295400"/>
            <a:ext cx="7772400" cy="2554545"/>
          </a:xfrm>
          <a:prstGeom prst="rect">
            <a:avLst/>
          </a:prstGeom>
          <a:noFill/>
        </p:spPr>
        <p:txBody>
          <a:bodyPr wrap="square" rtlCol="0">
            <a:spAutoFit/>
          </a:bodyPr>
          <a:lstStyle/>
          <a:p>
            <a:pPr marL="285750" indent="-285750">
              <a:buFont typeface="Wingdings" pitchFamily="2" charset="2"/>
              <a:buChar char="Ø"/>
            </a:pPr>
            <a:r>
              <a:rPr lang="en-US" sz="2000" dirty="0" smtClean="0">
                <a:latin typeface="Times New Roman" pitchFamily="18" charset="0"/>
                <a:cs typeface="Times New Roman" pitchFamily="18" charset="0"/>
              </a:rPr>
              <a:t>In a WLS fit it is possible to obtain estimated coefficients that while numerically accurate, are not the most appropriate representation.</a:t>
            </a:r>
          </a:p>
          <a:p>
            <a:pPr marL="285750" indent="-285750">
              <a:buFont typeface="Wingdings" pitchFamily="2" charset="2"/>
              <a:buChar char="Ø"/>
            </a:pPr>
            <a:r>
              <a:rPr lang="en-US" sz="2000" dirty="0" smtClean="0">
                <a:latin typeface="Times New Roman" pitchFamily="18" charset="0"/>
                <a:cs typeface="Times New Roman" pitchFamily="18" charset="0"/>
              </a:rPr>
              <a:t>For example, an angle of 32.5</a:t>
            </a:r>
            <a:r>
              <a:rPr lang="en-US" sz="2000" dirty="0" smtClean="0">
                <a:latin typeface="Times New Roman"/>
                <a:cs typeface="Times New Roman"/>
              </a:rPr>
              <a:t>° is numerically identical to 4,352.5° when calculating a sine or cosine.</a:t>
            </a:r>
            <a:endParaRPr lang="en-US" sz="2000" dirty="0" smtClean="0">
              <a:latin typeface="Times New Roman" pitchFamily="18" charset="0"/>
              <a:cs typeface="Times New Roman" pitchFamily="18" charset="0"/>
            </a:endParaRPr>
          </a:p>
          <a:p>
            <a:pPr marL="285750" indent="-285750">
              <a:buFont typeface="Wingdings" pitchFamily="2" charset="2"/>
              <a:buChar char="Ø"/>
            </a:pPr>
            <a:r>
              <a:rPr lang="en-US" sz="2000" dirty="0" smtClean="0">
                <a:latin typeface="Times New Roman" pitchFamily="18" charset="0"/>
                <a:cs typeface="Times New Roman" pitchFamily="18" charset="0"/>
              </a:rPr>
              <a:t>Additionally, the load must consume the correct amount of power at nominal voltage.</a:t>
            </a:r>
          </a:p>
          <a:p>
            <a:pPr marL="285750" indent="-285750">
              <a:buFont typeface="Wingdings" pitchFamily="2" charset="2"/>
              <a:buChar char="Ø"/>
            </a:pPr>
            <a:r>
              <a:rPr lang="en-US" sz="2000" dirty="0" smtClean="0">
                <a:latin typeface="Times New Roman" pitchFamily="18" charset="0"/>
                <a:cs typeface="Times New Roman" pitchFamily="18" charset="0"/>
              </a:rPr>
              <a:t>The following constraints are imposed on the WLS estimation.</a:t>
            </a:r>
          </a:p>
          <a:p>
            <a:endParaRPr lang="en-US" sz="2000" dirty="0">
              <a:latin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pPr/>
              <a:t>51</a:t>
            </a:fld>
            <a:endParaRPr lang="en-US"/>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5517"/>
    </mc:Choice>
    <mc:Fallback xmlns="">
      <p:transition spd="slow" advTm="155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101648" x="3400425" y="4475163"/>
          <p14:tracePt t="101771" x="3394075" y="4475163"/>
          <p14:tracePt t="101819" x="3389313" y="4475163"/>
          <p14:tracePt t="101851" x="3382963" y="4475163"/>
          <p14:tracePt t="101867" x="3378200" y="4479925"/>
          <p14:tracePt t="101899" x="3371850" y="4479925"/>
          <p14:tracePt t="101899" x="3365500" y="4479925"/>
          <p14:tracePt t="101907" x="3365500" y="4486275"/>
          <p14:tracePt t="101917" x="3360738" y="4486275"/>
          <p14:tracePt t="103723" x="3371850" y="4492625"/>
          <p14:tracePt t="103733" x="3382963" y="4492625"/>
          <p14:tracePt t="103734" x="3417888" y="4497388"/>
          <p14:tracePt t="103750" x="3446463" y="4497388"/>
          <p14:tracePt t="103767" x="3479800" y="4497388"/>
          <p14:tracePt t="103783" x="3508375" y="4497388"/>
          <p14:tracePt t="103801" x="3536950" y="4497388"/>
          <p14:tracePt t="103817" x="3565525" y="4497388"/>
          <p14:tracePt t="103834" x="3594100" y="4497388"/>
          <p14:tracePt t="103850" x="3617913" y="4497388"/>
          <p14:tracePt t="103850" x="3629025" y="4497388"/>
          <p14:tracePt t="103867" x="3651250" y="4497388"/>
          <p14:tracePt t="103883" x="3663950" y="4497388"/>
          <p14:tracePt t="103900" x="3675063" y="4497388"/>
          <p14:tracePt t="103917" x="3697288" y="4497388"/>
          <p14:tracePt t="103933" x="3708400" y="4497388"/>
          <p14:tracePt t="103950" x="3721100" y="4503738"/>
          <p14:tracePt t="103967" x="3725863" y="4503738"/>
          <p14:tracePt t="103983" x="3732213" y="4503738"/>
          <p14:tracePt t="104000" x="3736975" y="4508500"/>
          <p14:tracePt t="104017" x="3749675" y="4508500"/>
          <p14:tracePt t="104033" x="3760788" y="4521200"/>
          <p14:tracePt t="104050" x="3771900" y="4525963"/>
          <p14:tracePt t="104067" x="3783013" y="4532313"/>
          <p14:tracePt t="104083" x="3794125" y="4532313"/>
          <p14:tracePt t="104100" x="3806825" y="4537075"/>
          <p14:tracePt t="104117" x="3806825" y="4543425"/>
          <p14:tracePt t="104134" x="3811588" y="4543425"/>
          <p14:tracePt t="104151" x="3811588" y="4549775"/>
          <p14:tracePt t="104168" x="3817938" y="4549775"/>
          <p14:tracePt t="104252" x="3822700" y="4554538"/>
          <p14:tracePt t="104252" x="3835400" y="4565650"/>
          <p14:tracePt t="104268" x="3851275" y="4589463"/>
          <p14:tracePt t="104285" x="3857625" y="4600575"/>
          <p14:tracePt t="104301" x="3863975" y="4618038"/>
          <p14:tracePt t="104318" x="3868738" y="4629150"/>
          <p14:tracePt t="104334" x="3875088" y="4635500"/>
          <p14:tracePt t="104732" x="3879850" y="4635500"/>
          <p14:tracePt t="104739" x="3892550" y="4635500"/>
          <p14:tracePt t="104751" x="3914775" y="4635500"/>
          <p14:tracePt t="104768" x="3937000" y="4635500"/>
          <p14:tracePt t="104785" x="3965575" y="4635500"/>
          <p14:tracePt t="104801" x="4000500" y="4635500"/>
          <p14:tracePt t="104819" x="4035425" y="4635500"/>
          <p14:tracePt t="104834" x="4057650" y="4635500"/>
          <p14:tracePt t="104851" x="4079875" y="4635500"/>
          <p14:tracePt t="104867" x="4114800" y="4635500"/>
          <p14:tracePt t="104885" x="4125913" y="4635500"/>
          <p14:tracePt t="104901" x="4149725" y="4640263"/>
          <p14:tracePt t="104918" x="4165600" y="4646613"/>
          <p14:tracePt t="104934" x="4178300" y="4651375"/>
          <p14:tracePt t="104951" x="4194175" y="4657725"/>
          <p14:tracePt t="104967" x="4211638" y="4664075"/>
          <p14:tracePt t="104985" x="4222750" y="4668838"/>
          <p14:tracePt t="105028" x="4229100" y="4668838"/>
          <p14:tracePt t="105180" x="4235450" y="4668838"/>
          <p14:tracePt t="105201" x="4240213" y="4668838"/>
          <p14:tracePt t="105217" x="4246563" y="4668838"/>
          <p14:tracePt t="105218" x="4251325" y="4668838"/>
          <p14:tracePt t="105234" x="4257675" y="4668838"/>
          <p14:tracePt t="105284" x="4264025" y="4668838"/>
          <p14:tracePt t="105996" x="4268788" y="4668838"/>
          <p14:tracePt t="106000" x="4275138" y="4668838"/>
          <p14:tracePt t="106018" x="4292600" y="4675188"/>
          <p14:tracePt t="106035" x="4314825" y="4675188"/>
          <p14:tracePt t="106051" x="4337050" y="4679950"/>
          <p14:tracePt t="106051" x="4354513" y="4679950"/>
          <p14:tracePt t="106068" x="4389438" y="4679950"/>
          <p14:tracePt t="106084" x="4418013" y="4679950"/>
          <p14:tracePt t="106101" x="4446588" y="4679950"/>
          <p14:tracePt t="106117" x="4468813" y="4679950"/>
          <p14:tracePt t="106135" x="4503738" y="4679950"/>
          <p14:tracePt t="106151" x="4525963" y="4679950"/>
          <p14:tracePt t="106168" x="4549775" y="4679950"/>
          <p14:tracePt t="106184" x="4583113" y="4686300"/>
          <p14:tracePt t="106201" x="4611688" y="4686300"/>
          <p14:tracePt t="106217" x="4640263" y="4686300"/>
          <p14:tracePt t="106235" x="4664075" y="4686300"/>
          <p14:tracePt t="106251" x="4686300" y="4686300"/>
          <p14:tracePt t="106251" x="4697413" y="4686300"/>
          <p14:tracePt t="106268" x="4703763" y="4686300"/>
          <p14:tracePt t="106284" x="4714875" y="4686300"/>
          <p14:tracePt t="107092" x="4708525" y="4686300"/>
          <p14:tracePt t="107108" x="4703763" y="4686300"/>
          <p14:tracePt t="107116" x="4697413" y="4686300"/>
          <p14:tracePt t="107134" x="4664075" y="4675188"/>
          <p14:tracePt t="107134" x="4618038" y="4668838"/>
          <p14:tracePt t="107151" x="4532313" y="4640263"/>
          <p14:tracePt t="107168" x="4435475" y="4618038"/>
          <p14:tracePt t="107184" x="4349750" y="4600575"/>
          <p14:tracePt t="107201" x="4275138" y="4583113"/>
          <p14:tracePt t="107217" x="4206875" y="4578350"/>
          <p14:tracePt t="107234" x="4160838" y="4572000"/>
          <p14:tracePt t="107251" x="4108450" y="4565650"/>
          <p14:tracePt t="107251" x="4086225" y="4565650"/>
          <p14:tracePt t="107268" x="4029075" y="4565650"/>
          <p14:tracePt t="107284" x="3965575" y="4565650"/>
          <p14:tracePt t="107301" x="3903663" y="4565650"/>
          <p14:tracePt t="107317" x="3829050" y="4565650"/>
          <p14:tracePt t="107334" x="3765550" y="4565650"/>
          <p14:tracePt t="107351" x="3708400" y="4565650"/>
          <p14:tracePt t="107367" x="3668713" y="4565650"/>
          <p14:tracePt t="107384" x="3635375" y="4565650"/>
          <p14:tracePt t="107401" x="3606800" y="4572000"/>
          <p14:tracePt t="107417" x="3589338" y="4578350"/>
          <p14:tracePt t="107434" x="3565525" y="4578350"/>
          <p14:tracePt t="107451" x="3554413" y="4578350"/>
          <p14:tracePt t="107467" x="3514725" y="4583113"/>
          <p14:tracePt t="107484" x="3492500" y="4583113"/>
          <p14:tracePt t="107501" x="3475038" y="4589463"/>
          <p14:tracePt t="107517" x="3468688" y="4594225"/>
          <p14:tracePt t="107534" x="3463925" y="4594225"/>
          <p14:tracePt t="108492" x="3468688" y="4594225"/>
          <p14:tracePt t="108499" x="3475038" y="4589463"/>
          <p14:tracePt t="108508" x="3479800" y="4589463"/>
          <p14:tracePt t="108517" x="3497263" y="4589463"/>
          <p14:tracePt t="108534" x="3514725" y="4583113"/>
          <p14:tracePt t="108551" x="3521075" y="4583113"/>
          <p14:tracePt t="108567" x="3521075" y="4578350"/>
          <p14:tracePt t="108964" x="3508375" y="4583113"/>
          <p14:tracePt t="108970" x="3492500" y="4589463"/>
          <p14:tracePt t="108984" x="3468688" y="4600575"/>
          <p14:tracePt t="109001" x="3446463" y="4618038"/>
          <p14:tracePt t="109017" x="3417888" y="4635500"/>
          <p14:tracePt t="109034" x="3394075" y="4651375"/>
          <p14:tracePt t="109051" x="3382963" y="4668838"/>
          <p14:tracePt t="109067" x="3371850" y="4686300"/>
          <p14:tracePt t="109085" x="3365500" y="4692650"/>
          <p14:tracePt t="109101" x="3365500" y="4697413"/>
          <p14:tracePt t="109118" x="3360738" y="4703763"/>
          <p14:tracePt t="109134" x="3360738" y="4714875"/>
          <p14:tracePt t="109151" x="3360738" y="4725988"/>
          <p14:tracePt t="109167" x="3354388" y="4732338"/>
          <p14:tracePt t="109184" x="3349625" y="4743450"/>
          <p14:tracePt t="109200" x="3343275" y="4754563"/>
          <p14:tracePt t="109217" x="3343275" y="4760913"/>
          <p14:tracePt t="109235" x="3343275" y="4765675"/>
          <p14:tracePt t="109316" x="3336925" y="4765675"/>
          <p14:tracePt t="109380" x="3336925" y="4772025"/>
          <p14:tracePt t="109404" x="3336925" y="4778375"/>
          <p14:tracePt t="112484" x="3336925" y="4783138"/>
          <p14:tracePt t="112500" x="3336925" y="4789488"/>
          <p14:tracePt t="112517" x="3336925" y="4800600"/>
          <p14:tracePt t="112517" x="3336925" y="4806950"/>
          <p14:tracePt t="112534" x="3336925" y="4811713"/>
          <p14:tracePt t="112550" x="3336925" y="4818063"/>
          <p14:tracePt t="112568" x="3336925" y="4822825"/>
          <p14:tracePt t="112643" x="3336925" y="4829175"/>
          <p14:tracePt t="112664" x="3336925" y="4835525"/>
          <p14:tracePt t="112668" x="3336925" y="4840288"/>
          <p14:tracePt t="112707" x="3343275" y="4840288"/>
          <p14:tracePt t="112734" x="3343275" y="4846638"/>
          <p14:tracePt t="112788" x="3343275" y="4851400"/>
          <p14:tracePt t="112819" x="3343275" y="4857750"/>
          <p14:tracePt t="112836" x="3343275" y="4864100"/>
          <p14:tracePt t="112891" x="3343275" y="4868863"/>
          <p14:tracePt t="112908" x="3343275" y="4875213"/>
          <p14:tracePt t="112924" x="3349625" y="4879975"/>
          <p14:tracePt t="112935" x="3349625" y="4886325"/>
          <p14:tracePt t="112950" x="3354388" y="4892675"/>
          <p14:tracePt t="112988" x="3354388" y="4897438"/>
          <p14:tracePt t="112995" x="3354388" y="4903788"/>
          <p14:tracePt t="113001" x="3354388" y="4908550"/>
          <p14:tracePt t="113017" x="3360738" y="4914900"/>
          <p14:tracePt t="113034" x="3360738" y="4926013"/>
          <p14:tracePt t="113050" x="3365500" y="4937125"/>
          <p14:tracePt t="113068" x="3371850" y="4954588"/>
          <p14:tracePt t="113084" x="3371850" y="4972050"/>
          <p14:tracePt t="113101" x="3382963" y="4989513"/>
          <p14:tracePt t="113117" x="3389313" y="5011738"/>
          <p14:tracePt t="113134" x="3389313" y="5029200"/>
          <p14:tracePt t="113150" x="3394075" y="5046663"/>
          <p14:tracePt t="113167" x="3400425" y="5068888"/>
          <p14:tracePt t="113184" x="3406775" y="5097463"/>
          <p14:tracePt t="113201" x="3411538" y="5126038"/>
          <p14:tracePt t="113217" x="3417888" y="5160963"/>
          <p14:tracePt t="113234" x="3422650" y="5183188"/>
          <p14:tracePt t="113250" x="3435350" y="5218113"/>
          <p14:tracePt t="113250" x="3435350" y="5229225"/>
          <p14:tracePt t="113267" x="3440113" y="5257800"/>
          <p14:tracePt t="113284" x="3440113" y="5286375"/>
          <p14:tracePt t="113301" x="3440113" y="5321300"/>
          <p14:tracePt t="113317" x="3446463" y="5354638"/>
          <p14:tracePt t="113334" x="3451225" y="5389563"/>
          <p14:tracePt t="113350" x="3451225" y="5429250"/>
          <p14:tracePt t="113367" x="3451225" y="5480050"/>
          <p14:tracePt t="113384" x="3451225" y="5526088"/>
          <p14:tracePt t="113401" x="3451225" y="5583238"/>
          <p14:tracePt t="113417" x="3451225" y="5629275"/>
          <p14:tracePt t="113434" x="3457575" y="5680075"/>
          <p14:tracePt t="113450" x="3457575" y="5726113"/>
          <p14:tracePt t="113450" x="3463925" y="5754688"/>
          <p14:tracePt t="113468" x="3463925" y="5794375"/>
          <p14:tracePt t="113484" x="3463925" y="5846763"/>
          <p14:tracePt t="113500" x="3463925" y="5886450"/>
          <p14:tracePt t="113517" x="3468688" y="5932488"/>
          <p14:tracePt t="113534" x="3475038" y="5983288"/>
          <p14:tracePt t="113550" x="3479800" y="6040438"/>
          <p14:tracePt t="113567" x="3479800" y="6086475"/>
          <p14:tracePt t="113584" x="3486150" y="6137275"/>
          <p14:tracePt t="113601" x="3492500" y="6189663"/>
          <p14:tracePt t="113617" x="3497263" y="6223000"/>
          <p14:tracePt t="113634" x="3497263" y="6264275"/>
          <p14:tracePt t="113650" x="3503613" y="6297613"/>
          <p14:tracePt t="113650" x="3503613" y="6315075"/>
          <p14:tracePt t="113668" x="3514725" y="6354763"/>
          <p14:tracePt t="113684" x="3521075" y="6389688"/>
          <p14:tracePt t="113700" x="3521075" y="6418263"/>
          <p14:tracePt t="113717" x="3525838" y="6446838"/>
          <p14:tracePt t="113734" x="3532188" y="6469063"/>
          <p14:tracePt t="113750" x="3536950" y="6497638"/>
          <p14:tracePt t="113767" x="3536950" y="6508750"/>
          <p14:tracePt t="113784" x="3536950" y="6526213"/>
          <p14:tracePt t="113801" x="3536950" y="6537325"/>
          <p14:tracePt t="113817" x="3536950" y="6543675"/>
          <p14:tracePt t="114203" x="3532188" y="6543675"/>
          <p14:tracePt t="114217" x="3525838" y="6543675"/>
          <p14:tracePt t="114252" x="3521075" y="6543675"/>
          <p14:tracePt t="114252" x="3521075" y="6537325"/>
          <p14:tracePt t="114267" x="3508375" y="6537325"/>
          <p14:tracePt t="114284" x="3503613" y="6532563"/>
          <p14:tracePt t="114323" x="3497263" y="6532563"/>
          <p14:tracePt t="114334" x="3497263" y="6526213"/>
          <p14:tracePt t="114339" x="3497263" y="6521450"/>
          <p14:tracePt t="114350" x="3492500" y="6521450"/>
          <p14:tracePt t="114367" x="3486150" y="6515100"/>
          <p14:tracePt t="114779" x="3486150" y="6508750"/>
          <p14:tracePt t="114787" x="3479800" y="6508750"/>
          <p14:tracePt t="114802" x="3479800" y="6503988"/>
          <p14:tracePt t="114802" x="0" y="0"/>
        </p14:tracePtLst>
      </p14:laserTraceLst>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Time-Variant ZIP Load Model</a:t>
            </a:r>
            <a:endParaRPr lang="en-US" dirty="0"/>
          </a:p>
        </p:txBody>
      </p:sp>
      <p:sp>
        <p:nvSpPr>
          <p:cNvPr id="3" name="Content Placeholder 2"/>
          <p:cNvSpPr>
            <a:spLocks noGrp="1"/>
          </p:cNvSpPr>
          <p:nvPr>
            <p:ph idx="1"/>
          </p:nvPr>
        </p:nvSpPr>
        <p:spPr>
          <a:xfrm>
            <a:off x="457200" y="1600201"/>
            <a:ext cx="8229600" cy="2133599"/>
          </a:xfrm>
        </p:spPr>
        <p:txBody>
          <a:bodyPr>
            <a:normAutofit/>
          </a:bodyPr>
          <a:lstStyle/>
          <a:p>
            <a:r>
              <a:rPr lang="en-US" sz="1600" dirty="0" smtClean="0"/>
              <a:t>In the previous examples the load utilized time-invariant ZIP models, but it is possible to implement a time-variant version.</a:t>
            </a:r>
          </a:p>
          <a:p>
            <a:endParaRPr lang="en-US" sz="1600" dirty="0"/>
          </a:p>
          <a:p>
            <a:r>
              <a:rPr lang="en-US" sz="1600" dirty="0" smtClean="0"/>
              <a:t>In </a:t>
            </a:r>
            <a:r>
              <a:rPr lang="en-US" sz="1600" dirty="0"/>
              <a:t>the </a:t>
            </a:r>
            <a:r>
              <a:rPr lang="en-US" sz="1600" dirty="0" smtClean="0"/>
              <a:t>time-</a:t>
            </a:r>
            <a:r>
              <a:rPr lang="en-US" sz="1600" dirty="0" err="1" smtClean="0"/>
              <a:t>zariant</a:t>
            </a:r>
            <a:r>
              <a:rPr lang="en-US" sz="1600" dirty="0" smtClean="0"/>
              <a:t> </a:t>
            </a:r>
            <a:r>
              <a:rPr lang="en-US" sz="1600" dirty="0"/>
              <a:t>ZIP Load </a:t>
            </a:r>
            <a:r>
              <a:rPr lang="en-US" sz="1600" dirty="0" smtClean="0"/>
              <a:t>Model, the coefficients of the ZIP model can change with time: </a:t>
            </a:r>
            <a:r>
              <a:rPr lang="en-US" sz="1600" i="1" dirty="0">
                <a:cs typeface="Times New Roman" pitchFamily="18" charset="0"/>
              </a:rPr>
              <a:t>Z</a:t>
            </a:r>
            <a:r>
              <a:rPr lang="en-US" sz="1600" i="1" baseline="-25000" dirty="0">
                <a:cs typeface="Times New Roman" pitchFamily="18" charset="0"/>
              </a:rPr>
              <a:t>%</a:t>
            </a:r>
            <a:r>
              <a:rPr lang="en-US" sz="1600" dirty="0">
                <a:cs typeface="Times New Roman" pitchFamily="18" charset="0"/>
              </a:rPr>
              <a:t>, </a:t>
            </a:r>
            <a:r>
              <a:rPr lang="en-US" sz="1600" i="1" dirty="0">
                <a:cs typeface="Times New Roman" pitchFamily="18" charset="0"/>
              </a:rPr>
              <a:t>I</a:t>
            </a:r>
            <a:r>
              <a:rPr lang="en-US" sz="1600" i="1" baseline="-25000" dirty="0" smtClean="0">
                <a:cs typeface="Times New Roman" pitchFamily="18" charset="0"/>
              </a:rPr>
              <a:t>%</a:t>
            </a:r>
            <a:r>
              <a:rPr lang="en-US" sz="1600" dirty="0">
                <a:cs typeface="Times New Roman" pitchFamily="18" charset="0"/>
              </a:rPr>
              <a:t>,</a:t>
            </a:r>
            <a:r>
              <a:rPr lang="en-US" sz="1600" dirty="0" smtClean="0">
                <a:cs typeface="Times New Roman" pitchFamily="18" charset="0"/>
              </a:rPr>
              <a:t> </a:t>
            </a:r>
            <a:r>
              <a:rPr lang="en-US" sz="1600" i="1" dirty="0">
                <a:cs typeface="Times New Roman" pitchFamily="18" charset="0"/>
              </a:rPr>
              <a:t>P</a:t>
            </a:r>
            <a:r>
              <a:rPr lang="en-US" sz="1600" i="1" baseline="-25000" dirty="0">
                <a:cs typeface="Times New Roman" pitchFamily="18" charset="0"/>
              </a:rPr>
              <a:t>%</a:t>
            </a:r>
            <a:r>
              <a:rPr lang="en-US" sz="1600" dirty="0">
                <a:cs typeface="Times New Roman" pitchFamily="18" charset="0"/>
              </a:rPr>
              <a:t>, </a:t>
            </a:r>
            <a:r>
              <a:rPr lang="en-US" sz="1600" i="1" dirty="0" err="1">
                <a:cs typeface="Times New Roman" pitchFamily="18" charset="0"/>
              </a:rPr>
              <a:t>Z</a:t>
            </a:r>
            <a:r>
              <a:rPr lang="en-US" sz="1600" i="1" baseline="-25000" dirty="0" err="1">
                <a:cs typeface="Times New Roman" pitchFamily="18" charset="0"/>
              </a:rPr>
              <a:t>θ</a:t>
            </a:r>
            <a:r>
              <a:rPr lang="en-US" sz="1600" dirty="0">
                <a:cs typeface="Times New Roman" pitchFamily="18" charset="0"/>
              </a:rPr>
              <a:t>, </a:t>
            </a:r>
            <a:r>
              <a:rPr lang="en-US" sz="1600" i="1" dirty="0" err="1">
                <a:cs typeface="Times New Roman" pitchFamily="18" charset="0"/>
              </a:rPr>
              <a:t>I</a:t>
            </a:r>
            <a:r>
              <a:rPr lang="en-US" sz="1600" i="1" baseline="-25000" dirty="0" err="1">
                <a:cs typeface="Times New Roman" pitchFamily="18" charset="0"/>
              </a:rPr>
              <a:t>θ</a:t>
            </a:r>
            <a:r>
              <a:rPr lang="en-US" sz="1600" dirty="0">
                <a:cs typeface="Times New Roman" pitchFamily="18" charset="0"/>
              </a:rPr>
              <a:t>, and </a:t>
            </a:r>
            <a:r>
              <a:rPr lang="en-US" sz="1600" i="1" dirty="0" err="1">
                <a:cs typeface="Times New Roman" pitchFamily="18" charset="0"/>
              </a:rPr>
              <a:t>P</a:t>
            </a:r>
            <a:r>
              <a:rPr lang="en-US" sz="1600" i="1" baseline="-25000" dirty="0" err="1">
                <a:cs typeface="Times New Roman" pitchFamily="18" charset="0"/>
              </a:rPr>
              <a:t>θ</a:t>
            </a:r>
            <a:r>
              <a:rPr lang="en-US" sz="1600" dirty="0" smtClean="0">
                <a:cs typeface="Times New Roman" pitchFamily="18" charset="0"/>
              </a:rPr>
              <a:t>.</a:t>
            </a:r>
          </a:p>
          <a:p>
            <a:endParaRPr lang="en-US" sz="1600" dirty="0">
              <a:cs typeface="Times New Roman" pitchFamily="18" charset="0"/>
            </a:endParaRPr>
          </a:p>
          <a:p>
            <a:r>
              <a:rPr lang="en-US" sz="1600" dirty="0" smtClean="0">
                <a:cs typeface="Times New Roman" pitchFamily="18" charset="0"/>
              </a:rPr>
              <a:t>If the ZIP coefficients change, the power consumption at nominal voltage will change as well.</a:t>
            </a:r>
          </a:p>
          <a:p>
            <a:endParaRPr lang="en-US" sz="1600" dirty="0"/>
          </a:p>
        </p:txBody>
      </p:sp>
      <p:graphicFrame>
        <p:nvGraphicFramePr>
          <p:cNvPr id="4" name="Object 3"/>
          <p:cNvGraphicFramePr>
            <a:graphicFrameLocks noChangeAspect="1"/>
          </p:cNvGraphicFramePr>
          <p:nvPr>
            <p:extLst>
              <p:ext uri="{D42A27DB-BD31-4B8C-83A1-F6EECF244321}">
                <p14:modId xmlns:p14="http://schemas.microsoft.com/office/powerpoint/2010/main" val="1182781666"/>
              </p:ext>
            </p:extLst>
          </p:nvPr>
        </p:nvGraphicFramePr>
        <p:xfrm>
          <a:off x="1192213" y="3962400"/>
          <a:ext cx="6526212" cy="684212"/>
        </p:xfrm>
        <a:graphic>
          <a:graphicData uri="http://schemas.openxmlformats.org/presentationml/2006/ole">
            <mc:AlternateContent xmlns:mc="http://schemas.openxmlformats.org/markup-compatibility/2006">
              <mc:Choice xmlns:v="urn:schemas-microsoft-com:vml" Requires="v">
                <p:oleObj spid="_x0000_s30834" name="Equation" r:id="rId6" imgW="5333760" imgH="558720" progId="Equation.3">
                  <p:embed/>
                </p:oleObj>
              </mc:Choice>
              <mc:Fallback>
                <p:oleObj name="Equation" r:id="rId6" imgW="5333760" imgH="558720" progId="Equation.3">
                  <p:embed/>
                  <p:pic>
                    <p:nvPicPr>
                      <p:cNvPr id="0" name="Object 3"/>
                      <p:cNvPicPr>
                        <a:picLocks noChangeAspect="1" noChangeArrowheads="1"/>
                      </p:cNvPicPr>
                      <p:nvPr/>
                    </p:nvPicPr>
                    <p:blipFill>
                      <a:blip r:embed="rId7"/>
                      <a:srcRect/>
                      <a:stretch>
                        <a:fillRect/>
                      </a:stretch>
                    </p:blipFill>
                    <p:spPr bwMode="auto">
                      <a:xfrm>
                        <a:off x="1192213" y="3962400"/>
                        <a:ext cx="6526212" cy="684212"/>
                      </a:xfrm>
                      <a:prstGeom prst="rect">
                        <a:avLst/>
                      </a:prstGeom>
                      <a:noFill/>
                      <a:ln>
                        <a:noFill/>
                      </a:ln>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611971703"/>
              </p:ext>
            </p:extLst>
          </p:nvPr>
        </p:nvGraphicFramePr>
        <p:xfrm>
          <a:off x="1220788" y="4953000"/>
          <a:ext cx="6478587" cy="684212"/>
        </p:xfrm>
        <a:graphic>
          <a:graphicData uri="http://schemas.openxmlformats.org/presentationml/2006/ole">
            <mc:AlternateContent xmlns:mc="http://schemas.openxmlformats.org/markup-compatibility/2006">
              <mc:Choice xmlns:v="urn:schemas-microsoft-com:vml" Requires="v">
                <p:oleObj spid="_x0000_s30835" name="Equation" r:id="rId8" imgW="5295600" imgH="558720" progId="Equation.3">
                  <p:embed/>
                </p:oleObj>
              </mc:Choice>
              <mc:Fallback>
                <p:oleObj name="Equation" r:id="rId8" imgW="5295600" imgH="558720" progId="Equation.3">
                  <p:embed/>
                  <p:pic>
                    <p:nvPicPr>
                      <p:cNvPr id="0" name="Object 4"/>
                      <p:cNvPicPr>
                        <a:picLocks noChangeAspect="1" noChangeArrowheads="1"/>
                      </p:cNvPicPr>
                      <p:nvPr/>
                    </p:nvPicPr>
                    <p:blipFill>
                      <a:blip r:embed="rId9"/>
                      <a:srcRect/>
                      <a:stretch>
                        <a:fillRect/>
                      </a:stretch>
                    </p:blipFill>
                    <p:spPr bwMode="auto">
                      <a:xfrm>
                        <a:off x="1220788" y="4953000"/>
                        <a:ext cx="6478587" cy="684212"/>
                      </a:xfrm>
                      <a:prstGeom prst="rect">
                        <a:avLst/>
                      </a:prstGeom>
                      <a:noFill/>
                      <a:ln>
                        <a:noFill/>
                      </a:ln>
                    </p:spPr>
                  </p:pic>
                </p:oleObj>
              </mc:Fallback>
            </mc:AlternateContent>
          </a:graphicData>
        </a:graphic>
      </p:graphicFrame>
      <p:sp>
        <p:nvSpPr>
          <p:cNvPr id="7" name="TextBox 6"/>
          <p:cNvSpPr txBox="1"/>
          <p:nvPr/>
        </p:nvSpPr>
        <p:spPr>
          <a:xfrm>
            <a:off x="609600" y="5943600"/>
            <a:ext cx="8001000" cy="584775"/>
          </a:xfrm>
          <a:prstGeom prst="rect">
            <a:avLst/>
          </a:prstGeom>
          <a:noFill/>
        </p:spPr>
        <p:txBody>
          <a:bodyPr wrap="square" rtlCol="0">
            <a:spAutoFit/>
          </a:bodyPr>
          <a:lstStyle/>
          <a:p>
            <a:pPr marL="285750" indent="-285750">
              <a:buFont typeface="Wingdings" pitchFamily="2" charset="2"/>
              <a:buChar char="Ø"/>
            </a:pPr>
            <a:r>
              <a:rPr lang="en-US" sz="1600" dirty="0">
                <a:latin typeface="Times New Roman" pitchFamily="18" charset="0"/>
                <a:cs typeface="Times New Roman" pitchFamily="18" charset="0"/>
              </a:rPr>
              <a:t>A time-variant ZIP model is best suited for an aggregated load model.  Time-variant ZIP models can also be used with load shapes as will be discussed</a:t>
            </a:r>
            <a:r>
              <a:rPr lang="en-US" sz="1600" dirty="0" smtClean="0">
                <a:latin typeface="Times New Roman" pitchFamily="18" charset="0"/>
                <a:cs typeface="Times New Roman" pitchFamily="18" charset="0"/>
              </a:rPr>
              <a:t>.</a:t>
            </a:r>
            <a:endParaRPr lang="en-US" sz="1600" dirty="0">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52</a:t>
            </a:fld>
            <a:endParaRPr lang="en-US"/>
          </a:p>
        </p:txBody>
      </p:sp>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07031241"/>
      </p:ext>
    </p:extLst>
  </p:cSld>
  <p:clrMapOvr>
    <a:masterClrMapping/>
  </p:clrMapOvr>
  <mc:AlternateContent xmlns:mc="http://schemas.openxmlformats.org/markup-compatibility/2006" xmlns:p14="http://schemas.microsoft.com/office/powerpoint/2010/main">
    <mc:Choice Requires="p14">
      <p:transition spd="slow" p14:dur="2000" advTm="61180"/>
    </mc:Choice>
    <mc:Fallback xmlns="">
      <p:transition spd="slow" advTm="61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bldLst>
      <p:bldP spid="7" grpId="0"/>
    </p:bldLst>
  </p:timing>
  <p:extLst>
    <p:ext uri="{3A86A75C-4F4B-4683-9AE1-C65F6400EC91}">
      <p14:laserTraceLst xmlns:p14="http://schemas.microsoft.com/office/powerpoint/2010/main">
        <p14:tracePtLst>
          <p14:tracePt t="18805" x="931863" y="3063875"/>
          <p14:tracePt t="18958" x="925513" y="3063875"/>
          <p14:tracePt t="19078" x="931863" y="3063875"/>
          <p14:tracePt t="19094" x="936625" y="3063875"/>
          <p14:tracePt t="19096" x="936625" y="3057525"/>
          <p14:tracePt t="19107" x="942975" y="3057525"/>
          <p14:tracePt t="19123" x="954088" y="3057525"/>
          <p14:tracePt t="19141" x="965200" y="3057525"/>
          <p14:tracePt t="19157" x="993775" y="3051175"/>
          <p14:tracePt t="19174" x="1022350" y="3051175"/>
          <p14:tracePt t="19190" x="1063625" y="3051175"/>
          <p14:tracePt t="19207" x="1114425" y="3051175"/>
          <p14:tracePt t="19223" x="1171575" y="3046413"/>
          <p14:tracePt t="19240" x="1217613" y="3046413"/>
          <p14:tracePt t="19257" x="1257300" y="3046413"/>
          <p14:tracePt t="19274" x="1296988" y="3046413"/>
          <p14:tracePt t="19290" x="1331913" y="3046413"/>
          <p14:tracePt t="19307" x="1371600" y="3046413"/>
          <p14:tracePt t="19323" x="1417638" y="3046413"/>
          <p14:tracePt t="19341" x="1463675" y="3046413"/>
          <p14:tracePt t="19357" x="1520825" y="3046413"/>
          <p14:tracePt t="19357" x="1549400" y="3046413"/>
          <p14:tracePt t="19374" x="1622425" y="3046413"/>
          <p14:tracePt t="19390" x="1692275" y="3046413"/>
          <p14:tracePt t="19407" x="1771650" y="3046413"/>
          <p14:tracePt t="19423" x="1846263" y="3046413"/>
          <p14:tracePt t="19440" x="1914525" y="3046413"/>
          <p14:tracePt t="19457" x="1982788" y="3046413"/>
          <p14:tracePt t="19473" x="2039938" y="3046413"/>
          <p14:tracePt t="19490" x="2092325" y="3046413"/>
          <p14:tracePt t="19507" x="2136775" y="3046413"/>
          <p14:tracePt t="19523" x="2178050" y="3046413"/>
          <p14:tracePt t="19540" x="2211388" y="3046413"/>
          <p14:tracePt t="19557" x="2257425" y="3040063"/>
          <p14:tracePt t="19573" x="2320925" y="3040063"/>
          <p14:tracePt t="19590" x="2365375" y="3040063"/>
          <p14:tracePt t="19607" x="2422525" y="3040063"/>
          <p14:tracePt t="19623" x="2486025" y="3040063"/>
          <p14:tracePt t="19640" x="2543175" y="3040063"/>
          <p14:tracePt t="19658" x="2600325" y="3040063"/>
          <p14:tracePt t="19673" x="2646363" y="3040063"/>
          <p14:tracePt t="19691" x="2686050" y="3040063"/>
          <p14:tracePt t="19707" x="2720975" y="3040063"/>
          <p14:tracePt t="19724" x="2754313" y="3040063"/>
          <p14:tracePt t="19740" x="2782888" y="3040063"/>
          <p14:tracePt t="19757" x="2806700" y="3040063"/>
          <p14:tracePt t="19774" x="2828925" y="3040063"/>
          <p14:tracePt t="20915" x="0" y="0"/>
        </p14:tracePtLst>
        <p14:tracePtLst>
          <p14:tracePt t="33453" x="2114550" y="4560888"/>
          <p14:tracePt t="33597" x="2120900" y="4560888"/>
          <p14:tracePt t="33669" x="2125663" y="4560888"/>
          <p14:tracePt t="33677" x="2132013" y="4560888"/>
          <p14:tracePt t="33693" x="2136775" y="4560888"/>
          <p14:tracePt t="33700" x="2143125" y="4560888"/>
          <p14:tracePt t="33706" x="2165350" y="4560888"/>
          <p14:tracePt t="33722" x="2189163" y="4560888"/>
          <p14:tracePt t="33740" x="2211388" y="4560888"/>
          <p14:tracePt t="33756" x="2235200" y="4554538"/>
          <p14:tracePt t="33773" x="2246313" y="4554538"/>
          <p14:tracePt t="33853" x="2246313" y="4549775"/>
          <p14:tracePt t="33861" x="2251075" y="4549775"/>
          <p14:tracePt t="33873" x="2257425" y="4549775"/>
          <p14:tracePt t="33889" x="2263775" y="4549775"/>
          <p14:tracePt t="33906" x="2268538" y="4543425"/>
          <p14:tracePt t="33922" x="2274888" y="4543425"/>
          <p14:tracePt t="33939" x="2279650" y="4537075"/>
          <p14:tracePt t="33956" x="2286000" y="4532313"/>
          <p14:tracePt t="33973" x="2297113" y="4532313"/>
          <p14:tracePt t="33989" x="2303463" y="4525963"/>
          <p14:tracePt t="34029" x="2308225" y="4525963"/>
          <p14:tracePt t="34046" x="2308225" y="4521200"/>
          <p14:tracePt t="34054" x="2314575" y="4521200"/>
          <p14:tracePt t="34094" x="2314575" y="4514850"/>
          <p14:tracePt t="34438" x="2308225" y="4514850"/>
          <p14:tracePt t="34458" x="2303463" y="4514850"/>
          <p14:tracePt t="34474" x="2297113" y="4514850"/>
          <p14:tracePt t="34518" x="2292350" y="4514850"/>
          <p14:tracePt t="34526" x="2286000" y="4514850"/>
          <p14:tracePt t="34540" x="2279650" y="4514850"/>
          <p14:tracePt t="34557" x="2274888" y="4514850"/>
          <p14:tracePt t="34574" x="2263775" y="4514850"/>
          <p14:tracePt t="34590" x="2257425" y="4514850"/>
          <p14:tracePt t="34607" x="2251075" y="4514850"/>
          <p14:tracePt t="34623" x="2239963" y="4521200"/>
          <p14:tracePt t="34640" x="2235200" y="4521200"/>
          <p14:tracePt t="34657" x="2228850" y="4521200"/>
          <p14:tracePt t="34673" x="2222500" y="4521200"/>
          <p14:tracePt t="34734" x="2222500" y="4525963"/>
          <p14:tracePt t="34918" x="2217738" y="4525963"/>
          <p14:tracePt t="34966" x="2211388" y="4525963"/>
          <p14:tracePt t="36446" x="2211388" y="4521200"/>
          <p14:tracePt t="36478" x="2211388" y="4514850"/>
          <p14:tracePt t="36490" x="2211388" y="4508500"/>
          <p14:tracePt t="36510" x="2211388" y="4503738"/>
          <p14:tracePt t="36534" x="2211388" y="4497388"/>
          <p14:tracePt t="36539" x="2211388" y="4492625"/>
          <p14:tracePt t="36646" x="2211388" y="4486275"/>
          <p14:tracePt t="37151" x="2217738" y="4486275"/>
          <p14:tracePt t="37198" x="2228850" y="4486275"/>
          <p14:tracePt t="37206" x="2228850" y="4479925"/>
          <p14:tracePt t="37207" x="2239963" y="4479925"/>
          <p14:tracePt t="37223" x="2251075" y="4475163"/>
          <p14:tracePt t="37241" x="2268538" y="4468813"/>
          <p14:tracePt t="37256" x="2279650" y="4464050"/>
          <p14:tracePt t="37273" x="2286000" y="4457700"/>
          <p14:tracePt t="37290" x="2297113" y="4457700"/>
          <p14:tracePt t="37307" x="2303463" y="4451350"/>
          <p14:tracePt t="37324" x="2308225" y="4446588"/>
          <p14:tracePt t="37341" x="2308225" y="4440238"/>
          <p14:tracePt t="37356" x="2320925" y="4435475"/>
          <p14:tracePt t="37356" x="2320925" y="4429125"/>
          <p14:tracePt t="37398" x="2325688" y="4429125"/>
          <p14:tracePt t="37399" x="2325688" y="4422775"/>
          <p14:tracePt t="37406" x="2325688" y="4418013"/>
          <p14:tracePt t="37423" x="2332038" y="4411663"/>
          <p14:tracePt t="37440" x="2336800" y="4406900"/>
          <p14:tracePt t="37456" x="2336800" y="4400550"/>
          <p14:tracePt t="37598" x="2343150" y="4400550"/>
          <p14:tracePt t="37598" x="2343150" y="4406900"/>
          <p14:tracePt t="37630" x="2343150" y="4411663"/>
          <p14:tracePt t="37654" x="2349500" y="4411663"/>
          <p14:tracePt t="37661" x="2349500" y="4418013"/>
          <p14:tracePt t="37673" x="2349500" y="4422775"/>
          <p14:tracePt t="37974" x="2349500" y="4429125"/>
          <p14:tracePt t="37990" x="2349500" y="4435475"/>
          <p14:tracePt t="37991" x="2354263" y="4435475"/>
          <p14:tracePt t="38006" x="2365375" y="4457700"/>
          <p14:tracePt t="38023" x="2378075" y="4479925"/>
          <p14:tracePt t="38040" x="2400300" y="4503738"/>
          <p14:tracePt t="38056" x="2411413" y="4514850"/>
          <p14:tracePt t="38073" x="2435225" y="4525963"/>
          <p14:tracePt t="38090" x="2451100" y="4532313"/>
          <p14:tracePt t="38106" x="2468563" y="4532313"/>
          <p14:tracePt t="38124" x="2486025" y="4537075"/>
          <p14:tracePt t="38140" x="2508250" y="4537075"/>
          <p14:tracePt t="38157" x="2536825" y="4537075"/>
          <p14:tracePt t="38173" x="2578100" y="4537075"/>
          <p14:tracePt t="38190" x="2611438" y="4537075"/>
          <p14:tracePt t="38206" x="2651125" y="4537075"/>
          <p14:tracePt t="38224" x="2679700" y="4532313"/>
          <p14:tracePt t="38240" x="2703513" y="4532313"/>
          <p14:tracePt t="38257" x="2725738" y="4521200"/>
          <p14:tracePt t="38273" x="2743200" y="4521200"/>
          <p14:tracePt t="38290" x="2760663" y="4508500"/>
          <p14:tracePt t="38306" x="2778125" y="4503738"/>
          <p14:tracePt t="38324" x="2794000" y="4492625"/>
          <p14:tracePt t="38340" x="2806700" y="4486275"/>
          <p14:tracePt t="38357" x="2811463" y="4479925"/>
          <p14:tracePt t="38374" x="2817813" y="4475163"/>
          <p14:tracePt t="38390" x="2822575" y="4475163"/>
          <p14:tracePt t="38438" x="2822575" y="4468813"/>
          <p14:tracePt t="38878" x="2822575" y="4475163"/>
          <p14:tracePt t="38882" x="2822575" y="4479925"/>
          <p14:tracePt t="38890" x="2822575" y="4486275"/>
          <p14:tracePt t="38934" x="2822575" y="4492625"/>
          <p14:tracePt t="38945" x="2822575" y="4497388"/>
          <p14:tracePt t="38974" x="2822575" y="4503738"/>
          <p14:tracePt t="38974" x="2822575" y="4508500"/>
          <p14:tracePt t="38990" x="2822575" y="4514850"/>
          <p14:tracePt t="39006" x="2822575" y="4521200"/>
          <p14:tracePt t="39023" x="2822575" y="4525963"/>
          <p14:tracePt t="39040" x="2817813" y="4532313"/>
          <p14:tracePt t="39057" x="2817813" y="4537075"/>
          <p14:tracePt t="39073" x="2817813" y="4543425"/>
          <p14:tracePt t="39294" x="2811463" y="4543425"/>
          <p14:tracePt t="39374" x="2806700" y="4543425"/>
          <p14:tracePt t="39398" x="2800350" y="4543425"/>
          <p14:tracePt t="39406" x="2789238" y="4537075"/>
          <p14:tracePt t="39423" x="2782888" y="4532313"/>
          <p14:tracePt t="39440" x="2778125" y="4532313"/>
          <p14:tracePt t="39457" x="2771775" y="4525963"/>
          <p14:tracePt t="39473" x="2765425" y="4514850"/>
          <p14:tracePt t="39490" x="2760663" y="4514850"/>
          <p14:tracePt t="39506" x="2754313" y="4508500"/>
          <p14:tracePt t="39523" x="2749550" y="4503738"/>
          <p14:tracePt t="39540" x="2743200" y="4497388"/>
          <p14:tracePt t="39557" x="2736850" y="4492625"/>
          <p14:tracePt t="39573" x="2732088" y="4492625"/>
          <p14:tracePt t="39590" x="2732088" y="4486275"/>
          <p14:tracePt t="39606" x="2725738" y="4486275"/>
          <p14:tracePt t="39646" x="2725738" y="4479925"/>
          <p14:tracePt t="39657" x="2720975" y="4479925"/>
          <p14:tracePt t="39790" x="2725738" y="4479925"/>
          <p14:tracePt t="39798" x="2732088" y="4475163"/>
          <p14:tracePt t="39807" x="2736850" y="4475163"/>
          <p14:tracePt t="39823" x="2743200" y="4475163"/>
          <p14:tracePt t="39840" x="2749550" y="4475163"/>
          <p14:tracePt t="39856" x="2754313" y="4475163"/>
          <p14:tracePt t="39874" x="2760663" y="4475163"/>
          <p14:tracePt t="39910" x="2765425" y="4475163"/>
          <p14:tracePt t="39926" x="2771775" y="4475163"/>
          <p14:tracePt t="39940" x="2771775" y="4468813"/>
          <p14:tracePt t="39941" x="2782888" y="4468813"/>
          <p14:tracePt t="39956" x="2800350" y="4468813"/>
          <p14:tracePt t="39973" x="2828925" y="4457700"/>
          <p14:tracePt t="39990" x="2835275" y="4457700"/>
          <p14:tracePt t="40007" x="2840038" y="4451350"/>
          <p14:tracePt t="40366" x="2846388" y="4451350"/>
          <p14:tracePt t="40374" x="2851150" y="4451350"/>
          <p14:tracePt t="40374" x="2868613" y="4464050"/>
          <p14:tracePt t="40390" x="2892425" y="4479925"/>
          <p14:tracePt t="40407" x="2925763" y="4497388"/>
          <p14:tracePt t="40423" x="2960688" y="4508500"/>
          <p14:tracePt t="40440" x="3006725" y="4525963"/>
          <p14:tracePt t="40456" x="3051175" y="4537075"/>
          <p14:tracePt t="40474" x="3092450" y="4543425"/>
          <p14:tracePt t="40490" x="3132138" y="4543425"/>
          <p14:tracePt t="40507" x="3178175" y="4549775"/>
          <p14:tracePt t="40523" x="3217863" y="4549775"/>
          <p14:tracePt t="40540" x="3251200" y="4549775"/>
          <p14:tracePt t="40556" x="3286125" y="4549775"/>
          <p14:tracePt t="40573" x="3321050" y="4549775"/>
          <p14:tracePt t="40590" x="3349625" y="4532313"/>
          <p14:tracePt t="40607" x="3382963" y="4525963"/>
          <p14:tracePt t="40623" x="3417888" y="4508500"/>
          <p14:tracePt t="40640" x="3457575" y="4503738"/>
          <p14:tracePt t="40657" x="3479800" y="4492625"/>
          <p14:tracePt t="40673" x="3497263" y="4486275"/>
          <p14:tracePt t="40690" x="3503613" y="4479925"/>
          <p14:tracePt t="40726" x="3508375" y="4479925"/>
          <p14:tracePt t="40742" x="3508375" y="4475163"/>
          <p14:tracePt t="40742" x="3514725" y="4475163"/>
          <p14:tracePt t="40756" x="3521075" y="4468813"/>
          <p14:tracePt t="40756" x="3525838" y="4464050"/>
          <p14:tracePt t="40798" x="3525838" y="4457700"/>
          <p14:tracePt t="40974" x="3532188" y="4457700"/>
          <p14:tracePt t="40998" x="3536950" y="4457700"/>
          <p14:tracePt t="41014" x="3549650" y="4457700"/>
          <p14:tracePt t="41023" x="3554413" y="4457700"/>
          <p14:tracePt t="41027" x="3571875" y="4457700"/>
          <p14:tracePt t="41040" x="3594100" y="4457700"/>
          <p14:tracePt t="41056" x="3600450" y="4457700"/>
          <p14:tracePt t="41073" x="3611563" y="4457700"/>
          <p14:tracePt t="41089" x="3617913" y="4457700"/>
          <p14:tracePt t="41150" x="3622675" y="4457700"/>
          <p14:tracePt t="41159" x="3622675" y="4451350"/>
          <p14:tracePt t="41173" x="3629025" y="4451350"/>
          <p14:tracePt t="42966" x="3622675" y="4451350"/>
          <p14:tracePt t="43006" x="3617913" y="4451350"/>
          <p14:tracePt t="43069" x="3611563" y="4451350"/>
          <p14:tracePt t="43150" x="3611563" y="4457700"/>
          <p14:tracePt t="43174" x="3611563" y="4464050"/>
          <p14:tracePt t="43174" x="3611563" y="4475163"/>
          <p14:tracePt t="43189" x="3617913" y="4497388"/>
          <p14:tracePt t="43207" x="3629025" y="4508500"/>
          <p14:tracePt t="43223" x="3646488" y="4532313"/>
          <p14:tracePt t="43239" x="3657600" y="4549775"/>
          <p14:tracePt t="43256" x="3668713" y="4560888"/>
          <p14:tracePt t="43273" x="3675063" y="4572000"/>
          <p14:tracePt t="43289" x="3679825" y="4572000"/>
          <p14:tracePt t="43306" x="3679825" y="4578350"/>
          <p14:tracePt t="43323" x="3686175" y="4583113"/>
          <p14:tracePt t="43340" x="3686175" y="4589463"/>
          <p14:tracePt t="43356" x="3697288" y="4600575"/>
          <p14:tracePt t="43373" x="3708400" y="4611688"/>
          <p14:tracePt t="43389" x="3721100" y="4618038"/>
          <p14:tracePt t="43406" x="3721100" y="4622800"/>
          <p14:tracePt t="43422" x="3725863" y="4622800"/>
          <p14:tracePt t="43486" x="3732213" y="4622800"/>
          <p14:tracePt t="43493" x="3743325" y="4640263"/>
          <p14:tracePt t="43506" x="3760788" y="4651375"/>
          <p14:tracePt t="43522" x="3783013" y="4657725"/>
          <p14:tracePt t="43540" x="3806825" y="4668838"/>
          <p14:tracePt t="43556" x="3817938" y="4675188"/>
          <p14:tracePt t="43573" x="3829050" y="4675188"/>
          <p14:tracePt t="44077" x="3829050" y="4679950"/>
          <p14:tracePt t="44085" x="3822700" y="4679950"/>
          <p14:tracePt t="44106" x="3817938" y="4679950"/>
          <p14:tracePt t="44106" x="3811588" y="4679950"/>
          <p14:tracePt t="44123" x="3806825" y="4679950"/>
          <p14:tracePt t="44140" x="3789363" y="4679950"/>
          <p14:tracePt t="44156" x="3760788" y="4679950"/>
          <p14:tracePt t="44173" x="3725863" y="4679950"/>
          <p14:tracePt t="44189" x="3629025" y="4675188"/>
          <p14:tracePt t="44207" x="3525838" y="4675188"/>
          <p14:tracePt t="44223" x="3394075" y="4675188"/>
          <p14:tracePt t="44239" x="3257550" y="4675188"/>
          <p14:tracePt t="44256" x="3136900" y="4675188"/>
          <p14:tracePt t="44273" x="3068638" y="4675188"/>
          <p14:tracePt t="44290" x="3028950" y="4679950"/>
          <p14:tracePt t="44373" x="3040063" y="4686300"/>
          <p14:tracePt t="44381" x="3125788" y="4697413"/>
          <p14:tracePt t="44390" x="3275013" y="4708525"/>
          <p14:tracePt t="44407" x="3446463" y="4721225"/>
          <p14:tracePt t="44423" x="3606800" y="4725988"/>
          <p14:tracePt t="44439" x="3800475" y="4725988"/>
          <p14:tracePt t="44457" x="3983038" y="4725988"/>
          <p14:tracePt t="44473" x="4149725" y="4725988"/>
          <p14:tracePt t="44490" x="4279900" y="4725988"/>
          <p14:tracePt t="44506" x="4383088" y="4725988"/>
          <p14:tracePt t="44523" x="4446588" y="4721225"/>
          <p14:tracePt t="44540" x="4479925" y="4721225"/>
          <p14:tracePt t="44556" x="4492625" y="4721225"/>
          <p14:tracePt t="44789" x="4497388" y="4721225"/>
          <p14:tracePt t="44790" x="4503738" y="4714875"/>
          <p14:tracePt t="44806" x="4521200" y="4708525"/>
          <p14:tracePt t="44824" x="4565650" y="4703763"/>
          <p14:tracePt t="44839" x="4651375" y="4697413"/>
          <p14:tracePt t="44856" x="4778375" y="4686300"/>
          <p14:tracePt t="44873" x="4926013" y="4679950"/>
          <p14:tracePt t="44890" x="5086350" y="4664075"/>
          <p14:tracePt t="44906" x="5257800" y="4651375"/>
          <p14:tracePt t="44923" x="5422900" y="4646613"/>
          <p14:tracePt t="44939" x="5578475" y="4635500"/>
          <p14:tracePt t="44957" x="5697538" y="4618038"/>
          <p14:tracePt t="44972" x="5822950" y="4606925"/>
          <p14:tracePt t="44990" x="5864225" y="4606925"/>
          <p14:tracePt t="45006" x="5880100" y="4606925"/>
          <p14:tracePt t="45023" x="5892800" y="4606925"/>
          <p14:tracePt t="45039" x="5908675" y="4606925"/>
          <p14:tracePt t="45056" x="5926138" y="4606925"/>
          <p14:tracePt t="45072" x="5949950" y="4606925"/>
          <p14:tracePt t="45090" x="5972175" y="4606925"/>
          <p14:tracePt t="45106" x="5983288" y="4606925"/>
          <p14:tracePt t="45501" x="5989638" y="4606925"/>
          <p14:tracePt t="45513" x="5994400" y="4606925"/>
          <p14:tracePt t="45523" x="6022975" y="4606925"/>
          <p14:tracePt t="45539" x="6103938" y="4606925"/>
          <p14:tracePt t="45556" x="6172200" y="4606925"/>
          <p14:tracePt t="45572" x="6308725" y="4606925"/>
          <p14:tracePt t="45590" x="6418263" y="4606925"/>
          <p14:tracePt t="45606" x="6508750" y="4606925"/>
          <p14:tracePt t="45623" x="6611938" y="4606925"/>
          <p14:tracePt t="45639" x="6715125" y="4606925"/>
          <p14:tracePt t="45656" x="6794500" y="4600575"/>
          <p14:tracePt t="45672" x="6846888" y="4600575"/>
          <p14:tracePt t="45690" x="6880225" y="4594225"/>
          <p14:tracePt t="45706" x="6897688" y="4594225"/>
          <p14:tracePt t="45723" x="6915150" y="4594225"/>
          <p14:tracePt t="45739" x="6921500" y="4594225"/>
          <p14:tracePt t="45756" x="6937375" y="4594225"/>
          <p14:tracePt t="45773" x="6989763" y="4594225"/>
          <p14:tracePt t="45790" x="7075488" y="4594225"/>
          <p14:tracePt t="45806" x="7178675" y="4594225"/>
          <p14:tracePt t="45823" x="7292975" y="4594225"/>
          <p14:tracePt t="45839" x="7412038" y="4594225"/>
          <p14:tracePt t="45856" x="7497763" y="4594225"/>
          <p14:tracePt t="45872" x="7561263" y="4594225"/>
          <p14:tracePt t="45890" x="7612063" y="4589463"/>
          <p14:tracePt t="45906" x="7646988" y="4589463"/>
          <p14:tracePt t="45923" x="7669213" y="4589463"/>
          <p14:tracePt t="45939" x="7675563" y="4589463"/>
          <p14:tracePt t="46870" x="0" y="0"/>
        </p14:tracePtLst>
      </p14:laserTraceLst>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Load Model</a:t>
            </a:r>
            <a:endParaRPr lang="en-US" dirty="0"/>
          </a:p>
        </p:txBody>
      </p:sp>
      <p:sp>
        <p:nvSpPr>
          <p:cNvPr id="3" name="Content Placeholder 2"/>
          <p:cNvSpPr>
            <a:spLocks noGrp="1"/>
          </p:cNvSpPr>
          <p:nvPr>
            <p:ph idx="1"/>
          </p:nvPr>
        </p:nvSpPr>
        <p:spPr/>
        <p:txBody>
          <a:bodyPr>
            <a:normAutofit fontScale="85000" lnSpcReduction="20000"/>
          </a:bodyPr>
          <a:lstStyle/>
          <a:p>
            <a:r>
              <a:rPr lang="en-US" sz="2200" dirty="0" smtClean="0"/>
              <a:t>The ZIP model is an effective representations of end-use load when voltage is the only factor affecting power and energy consumption.</a:t>
            </a:r>
          </a:p>
          <a:p>
            <a:endParaRPr lang="en-US" sz="2200" dirty="0" smtClean="0"/>
          </a:p>
          <a:p>
            <a:r>
              <a:rPr lang="en-US" sz="2200" dirty="0" smtClean="0"/>
              <a:t>If there is a control loop governing the operation of the end-use load, then ZIP models are not appropriate.  </a:t>
            </a:r>
          </a:p>
          <a:p>
            <a:endParaRPr lang="en-US" sz="2200" dirty="0"/>
          </a:p>
          <a:p>
            <a:r>
              <a:rPr lang="en-US" sz="2200" dirty="0" smtClean="0"/>
              <a:t>Examples include:</a:t>
            </a:r>
            <a:endParaRPr lang="en-US" sz="2200" dirty="0"/>
          </a:p>
          <a:p>
            <a:pPr lvl="1"/>
            <a:r>
              <a:rPr lang="en-US" sz="1700" dirty="0" smtClean="0"/>
              <a:t>Heating Ventilation and Air Conditioning</a:t>
            </a:r>
          </a:p>
          <a:p>
            <a:pPr lvl="1"/>
            <a:r>
              <a:rPr lang="en-US" sz="1700" dirty="0" smtClean="0"/>
              <a:t>Hot water heating</a:t>
            </a:r>
          </a:p>
          <a:p>
            <a:pPr lvl="1"/>
            <a:endParaRPr lang="en-US" sz="1700" dirty="0" smtClean="0"/>
          </a:p>
          <a:p>
            <a:pPr lvl="0"/>
            <a:r>
              <a:rPr lang="en-US" sz="2200" kern="0" dirty="0">
                <a:latin typeface="Times New Roman" pitchFamily="-80" charset="0"/>
                <a:cs typeface="Times New Roman" pitchFamily="-80" charset="0"/>
              </a:rPr>
              <a:t>Physical load models are based on a physical </a:t>
            </a:r>
            <a:r>
              <a:rPr lang="en-US" sz="2200" kern="0" dirty="0" smtClean="0">
                <a:latin typeface="Times New Roman" pitchFamily="-80" charset="0"/>
                <a:cs typeface="Times New Roman" pitchFamily="-80" charset="0"/>
              </a:rPr>
              <a:t>process and are </a:t>
            </a:r>
            <a:r>
              <a:rPr lang="en-US" sz="2200" kern="0" dirty="0">
                <a:latin typeface="Times New Roman" pitchFamily="-80" charset="0"/>
                <a:cs typeface="Times New Roman" pitchFamily="-80" charset="0"/>
              </a:rPr>
              <a:t>t</a:t>
            </a:r>
            <a:r>
              <a:rPr lang="en-US" sz="2200" kern="0" dirty="0" smtClean="0">
                <a:latin typeface="Times New Roman" pitchFamily="-80" charset="0"/>
                <a:cs typeface="Times New Roman" pitchFamily="-80" charset="0"/>
              </a:rPr>
              <a:t>ime-variant </a:t>
            </a:r>
            <a:r>
              <a:rPr lang="en-US" sz="2200" kern="0" dirty="0">
                <a:latin typeface="Times New Roman" pitchFamily="-80" charset="0"/>
                <a:cs typeface="Times New Roman" pitchFamily="-80" charset="0"/>
              </a:rPr>
              <a:t>in nature.</a:t>
            </a:r>
          </a:p>
          <a:p>
            <a:pPr lvl="0" eaLnBrk="0" fontAlgn="base" hangingPunct="0">
              <a:lnSpc>
                <a:spcPct val="85000"/>
              </a:lnSpc>
              <a:spcBef>
                <a:spcPct val="30000"/>
              </a:spcBef>
              <a:spcAft>
                <a:spcPct val="0"/>
              </a:spcAft>
              <a:buClr>
                <a:schemeClr val="tx1"/>
              </a:buClr>
              <a:defRPr/>
            </a:pPr>
            <a:endParaRPr lang="en-US" sz="2200" kern="0" dirty="0">
              <a:latin typeface="Times New Roman" pitchFamily="-80" charset="0"/>
              <a:cs typeface="Times New Roman" pitchFamily="-80" charset="0"/>
            </a:endParaRPr>
          </a:p>
          <a:p>
            <a:pPr lvl="0" eaLnBrk="0" fontAlgn="base" hangingPunct="0">
              <a:lnSpc>
                <a:spcPct val="85000"/>
              </a:lnSpc>
              <a:spcBef>
                <a:spcPct val="30000"/>
              </a:spcBef>
              <a:spcAft>
                <a:spcPct val="0"/>
              </a:spcAft>
              <a:buClr>
                <a:schemeClr val="tx1"/>
              </a:buClr>
              <a:defRPr/>
            </a:pPr>
            <a:r>
              <a:rPr lang="en-US" sz="2200" kern="0" dirty="0" smtClean="0">
                <a:latin typeface="Times New Roman" pitchFamily="-80" charset="0"/>
                <a:cs typeface="Times New Roman" pitchFamily="-80" charset="0"/>
              </a:rPr>
              <a:t>They can </a:t>
            </a:r>
            <a:r>
              <a:rPr lang="en-US" sz="2200" kern="0" dirty="0">
                <a:latin typeface="Times New Roman" pitchFamily="-80" charset="0"/>
                <a:cs typeface="Times New Roman" pitchFamily="-80" charset="0"/>
              </a:rPr>
              <a:t>be significantly more complicated than ZIP models.</a:t>
            </a:r>
          </a:p>
          <a:p>
            <a:pPr lvl="0" eaLnBrk="0" fontAlgn="base" hangingPunct="0">
              <a:lnSpc>
                <a:spcPct val="85000"/>
              </a:lnSpc>
              <a:spcBef>
                <a:spcPct val="30000"/>
              </a:spcBef>
              <a:spcAft>
                <a:spcPct val="0"/>
              </a:spcAft>
              <a:buClr>
                <a:schemeClr val="tx1"/>
              </a:buClr>
              <a:defRPr/>
            </a:pPr>
            <a:endParaRPr lang="en-US" sz="2200" kern="0" dirty="0">
              <a:latin typeface="Times New Roman" pitchFamily="-80" charset="0"/>
              <a:cs typeface="Times New Roman" pitchFamily="-80" charset="0"/>
            </a:endParaRPr>
          </a:p>
          <a:p>
            <a:pPr lvl="0" eaLnBrk="0" fontAlgn="base" hangingPunct="0">
              <a:lnSpc>
                <a:spcPct val="85000"/>
              </a:lnSpc>
              <a:spcBef>
                <a:spcPct val="30000"/>
              </a:spcBef>
              <a:spcAft>
                <a:spcPct val="0"/>
              </a:spcAft>
              <a:buClr>
                <a:schemeClr val="tx1"/>
              </a:buClr>
              <a:defRPr/>
            </a:pPr>
            <a:r>
              <a:rPr lang="en-US" sz="2200" kern="0" dirty="0" smtClean="0">
                <a:latin typeface="Times New Roman" pitchFamily="-80" charset="0"/>
                <a:cs typeface="Times New Roman" pitchFamily="-80" charset="0"/>
              </a:rPr>
              <a:t>They provide </a:t>
            </a:r>
            <a:r>
              <a:rPr lang="en-US" sz="2200" kern="0" dirty="0">
                <a:latin typeface="Times New Roman" pitchFamily="-80" charset="0"/>
                <a:cs typeface="Times New Roman" pitchFamily="-80" charset="0"/>
              </a:rPr>
              <a:t>the detail necessary to examine the actual behavior of end use loads.</a:t>
            </a:r>
          </a:p>
          <a:p>
            <a:pPr lvl="1"/>
            <a:endParaRPr lang="en-US" dirty="0" smtClean="0"/>
          </a:p>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53</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91350420"/>
      </p:ext>
    </p:extLst>
  </p:cSld>
  <p:clrMapOvr>
    <a:masterClrMapping/>
  </p:clrMapOvr>
  <mc:AlternateContent xmlns:mc="http://schemas.openxmlformats.org/markup-compatibility/2006" xmlns:p14="http://schemas.microsoft.com/office/powerpoint/2010/main">
    <mc:Choice Requires="p14">
      <p:transition spd="slow" p14:dur="2000" advTm="94166"/>
    </mc:Choice>
    <mc:Fallback xmlns="">
      <p:transition spd="slow" advTm="94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Load Model</a:t>
            </a:r>
            <a:br>
              <a:rPr lang="en-US" dirty="0" smtClean="0"/>
            </a:br>
            <a:r>
              <a:rPr lang="en-US" sz="2400" dirty="0" smtClean="0"/>
              <a:t> (Hot Water Heater)</a:t>
            </a:r>
            <a:endParaRPr lang="en-US" sz="2400" dirty="0"/>
          </a:p>
        </p:txBody>
      </p:sp>
      <p:sp>
        <p:nvSpPr>
          <p:cNvPr id="3" name="Content Placeholder 2"/>
          <p:cNvSpPr>
            <a:spLocks noGrp="1"/>
          </p:cNvSpPr>
          <p:nvPr>
            <p:ph idx="1"/>
          </p:nvPr>
        </p:nvSpPr>
        <p:spPr>
          <a:xfrm>
            <a:off x="457200" y="1371600"/>
            <a:ext cx="8229600" cy="1752600"/>
          </a:xfrm>
        </p:spPr>
        <p:txBody>
          <a:bodyPr>
            <a:normAutofit/>
          </a:bodyPr>
          <a:lstStyle/>
          <a:p>
            <a:r>
              <a:rPr lang="en-US" sz="2000" dirty="0" smtClean="0"/>
              <a:t>When consuming electricity, the instantaneous power consumption of a hot water heater can be represented by a ZIP model that is 100% resistive.  A power consumption of 4,500 W at nominal voltage is common. </a:t>
            </a:r>
          </a:p>
          <a:p>
            <a:r>
              <a:rPr lang="en-US" sz="2000" dirty="0" smtClean="0"/>
              <a:t>The voltage dependent energy consumption of the water heater is given by:</a:t>
            </a:r>
            <a:endParaRPr lang="en-US" dirty="0" smtClean="0"/>
          </a:p>
          <a:p>
            <a:pPr lvl="1"/>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501199826"/>
              </p:ext>
            </p:extLst>
          </p:nvPr>
        </p:nvGraphicFramePr>
        <p:xfrm>
          <a:off x="2590800" y="3048000"/>
          <a:ext cx="3544887" cy="1389062"/>
        </p:xfrm>
        <a:graphic>
          <a:graphicData uri="http://schemas.openxmlformats.org/presentationml/2006/ole">
            <mc:AlternateContent xmlns:mc="http://schemas.openxmlformats.org/markup-compatibility/2006">
              <mc:Choice xmlns:v="urn:schemas-microsoft-com:vml" Requires="v">
                <p:oleObj spid="_x0000_s29769" name="Equation" r:id="rId6" imgW="1942920" imgH="761760" progId="Equation.3">
                  <p:embed/>
                </p:oleObj>
              </mc:Choice>
              <mc:Fallback>
                <p:oleObj name="Equation" r:id="rId6" imgW="1942920" imgH="761760" progId="Equation.3">
                  <p:embed/>
                  <p:pic>
                    <p:nvPicPr>
                      <p:cNvPr id="0" name="Object 3"/>
                      <p:cNvPicPr>
                        <a:picLocks noChangeAspect="1" noChangeArrowheads="1"/>
                      </p:cNvPicPr>
                      <p:nvPr/>
                    </p:nvPicPr>
                    <p:blipFill>
                      <a:blip r:embed="rId7"/>
                      <a:srcRect/>
                      <a:stretch>
                        <a:fillRect/>
                      </a:stretch>
                    </p:blipFill>
                    <p:spPr bwMode="auto">
                      <a:xfrm>
                        <a:off x="2590800" y="3048000"/>
                        <a:ext cx="3544887" cy="1389062"/>
                      </a:xfrm>
                      <a:prstGeom prst="rect">
                        <a:avLst/>
                      </a:prstGeom>
                      <a:noFill/>
                      <a:ln>
                        <a:noFill/>
                      </a:ln>
                    </p:spPr>
                  </p:pic>
                </p:oleObj>
              </mc:Fallback>
            </mc:AlternateContent>
          </a:graphicData>
        </a:graphic>
      </p:graphicFrame>
      <p:sp>
        <p:nvSpPr>
          <p:cNvPr id="5" name="Content Placeholder 2"/>
          <p:cNvSpPr txBox="1">
            <a:spLocks/>
          </p:cNvSpPr>
          <p:nvPr/>
        </p:nvSpPr>
        <p:spPr>
          <a:xfrm>
            <a:off x="457200" y="4800600"/>
            <a:ext cx="8229600"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mn-cs"/>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mn-cs"/>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mn-cs"/>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mn-cs"/>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t>At lower voltages less thermal energy is being contributed to the water mass, and at higher voltages more is contributed.</a:t>
            </a:r>
          </a:p>
          <a:p>
            <a:r>
              <a:rPr lang="en-US" sz="2000" dirty="0" smtClean="0"/>
              <a:t>As a result, the amount of time the unit must consume electricity, i.e., time it is on, will vary based on the line voltage.</a:t>
            </a:r>
          </a:p>
          <a:p>
            <a:r>
              <a:rPr lang="en-US" sz="2000" dirty="0" smtClean="0"/>
              <a:t>The change in time that the unit is on is reflected in the duty cycle.</a:t>
            </a:r>
          </a:p>
          <a:p>
            <a:endParaRPr lang="en-US" dirty="0" smtClean="0"/>
          </a:p>
          <a:p>
            <a:pPr lvl="1"/>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54</a:t>
            </a:fld>
            <a:endParaRPr lang="en-US"/>
          </a:p>
        </p:txBody>
      </p:sp>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582432920"/>
      </p:ext>
    </p:extLst>
  </p:cSld>
  <p:clrMapOvr>
    <a:masterClrMapping/>
  </p:clrMapOvr>
  <mc:AlternateContent xmlns:mc="http://schemas.openxmlformats.org/markup-compatibility/2006" xmlns:p14="http://schemas.microsoft.com/office/powerpoint/2010/main">
    <mc:Choice Requires="p14">
      <p:transition spd="slow" p14:dur="2000" advTm="107859"/>
    </mc:Choice>
    <mc:Fallback xmlns="">
      <p:transition spd="slow" advTm="107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bldLst>
      <p:bldP spid="5" grpId="0"/>
    </p:bldLst>
  </p:timing>
  <p:extLst>
    <p:ext uri="{3A86A75C-4F4B-4683-9AE1-C65F6400EC91}">
      <p14:laserTraceLst xmlns:p14="http://schemas.microsoft.com/office/powerpoint/2010/main">
        <p14:tracePtLst>
          <p14:tracePt t="39151" x="2943225" y="3908425"/>
          <p14:tracePt t="39286" x="2936875" y="3908425"/>
          <p14:tracePt t="39303" x="2932113" y="3914775"/>
          <p14:tracePt t="39326" x="2925763" y="3914775"/>
          <p14:tracePt t="39406" x="2921000" y="3914775"/>
          <p14:tracePt t="39439" x="2921000" y="3921125"/>
          <p14:tracePt t="39439" x="2914650" y="3921125"/>
          <p14:tracePt t="39454" x="2908300" y="3925888"/>
          <p14:tracePt t="39471" x="2903538" y="3925888"/>
          <p14:tracePt t="39510" x="2897188" y="3925888"/>
          <p14:tracePt t="41758" x="2903538" y="3925888"/>
          <p14:tracePt t="41766" x="2908300" y="3925888"/>
          <p14:tracePt t="41772" x="2936875" y="3925888"/>
          <p14:tracePt t="41787" x="2978150" y="3921125"/>
          <p14:tracePt t="41804" x="3046413" y="3903663"/>
          <p14:tracePt t="41821" x="3121025" y="3892550"/>
          <p14:tracePt t="41837" x="3217863" y="3857625"/>
          <p14:tracePt t="41854" x="3286125" y="3840163"/>
          <p14:tracePt t="41870" x="3336925" y="3822700"/>
          <p14:tracePt t="41887" x="3382963" y="3811588"/>
          <p14:tracePt t="41905" x="3406775" y="3800475"/>
          <p14:tracePt t="41921" x="3429000" y="3794125"/>
          <p14:tracePt t="41938" x="3451225" y="3778250"/>
          <p14:tracePt t="41954" x="3468688" y="3765550"/>
          <p14:tracePt t="41971" x="3492500" y="3754438"/>
          <p14:tracePt t="41987" x="3525838" y="3732213"/>
          <p14:tracePt t="42004" x="3554413" y="3708400"/>
          <p14:tracePt t="42020" x="3582988" y="3686175"/>
          <p14:tracePt t="42038" x="3617913" y="3657600"/>
          <p14:tracePt t="42054" x="3663950" y="3622675"/>
          <p14:tracePt t="42071" x="3703638" y="3594100"/>
          <p14:tracePt t="42087" x="3725863" y="3571875"/>
          <p14:tracePt t="42104" x="3749675" y="3554413"/>
          <p14:tracePt t="42120" x="3771900" y="3536950"/>
          <p14:tracePt t="42138" x="3789363" y="3525838"/>
          <p14:tracePt t="42154" x="3806825" y="3508375"/>
          <p14:tracePt t="42171" x="3811588" y="3497263"/>
          <p14:tracePt t="42187" x="3822700" y="3492500"/>
          <p14:tracePt t="42204" x="3829050" y="3479800"/>
          <p14:tracePt t="42220" x="3835400" y="3475038"/>
          <p14:tracePt t="42238" x="3840163" y="3468688"/>
          <p14:tracePt t="42254" x="3851275" y="3463925"/>
          <p14:tracePt t="42294" x="3851275" y="3457575"/>
          <p14:tracePt t="42298" x="3857625" y="3457575"/>
          <p14:tracePt t="42334" x="3863975" y="3457575"/>
          <p14:tracePt t="42350" x="3863975" y="3451225"/>
          <p14:tracePt t="42358" x="3875088" y="3451225"/>
          <p14:tracePt t="42371" x="3886200" y="3451225"/>
          <p14:tracePt t="42387" x="3903663" y="3446463"/>
          <p14:tracePt t="42404" x="3921125" y="3446463"/>
          <p14:tracePt t="42420" x="3932238" y="3446463"/>
          <p14:tracePt t="42438" x="3943350" y="3446463"/>
          <p14:tracePt t="42454" x="3949700" y="3440113"/>
          <p14:tracePt t="42471" x="3954463" y="3440113"/>
          <p14:tracePt t="42526" x="3960813" y="3440113"/>
          <p14:tracePt t="42726" x="3965575" y="3440113"/>
          <p14:tracePt t="42750" x="3971925" y="3440113"/>
          <p14:tracePt t="42814" x="3978275" y="3440113"/>
          <p14:tracePt t="42838" x="3978275" y="3435350"/>
          <p14:tracePt t="42854" x="3983038" y="3435350"/>
          <p14:tracePt t="42855" x="3989388" y="3435350"/>
          <p14:tracePt t="42918" x="3994150" y="3435350"/>
          <p14:tracePt t="43310" x="3994150" y="3429000"/>
          <p14:tracePt t="44270" x="3994150" y="3435350"/>
          <p14:tracePt t="44287" x="3994150" y="3440113"/>
          <p14:tracePt t="44287" x="3994150" y="3451225"/>
          <p14:tracePt t="44304" x="3989388" y="3463925"/>
          <p14:tracePt t="44321" x="3983038" y="3468688"/>
          <p14:tracePt t="44337" x="3978275" y="3475038"/>
          <p14:tracePt t="44354" x="3978275" y="3486150"/>
          <p14:tracePt t="44370" x="3978275" y="3492500"/>
          <p14:tracePt t="44388" x="3978275" y="3503613"/>
          <p14:tracePt t="44404" x="3971925" y="3514725"/>
          <p14:tracePt t="44421" x="3965575" y="3521075"/>
          <p14:tracePt t="44437" x="3965575" y="3532188"/>
          <p14:tracePt t="44454" x="3960813" y="3536950"/>
          <p14:tracePt t="44470" x="3960813" y="3543300"/>
          <p14:tracePt t="44487" x="3960813" y="3554413"/>
          <p14:tracePt t="44504" x="3949700" y="3560763"/>
          <p14:tracePt t="44521" x="3949700" y="3578225"/>
          <p14:tracePt t="44537" x="3937000" y="3594100"/>
          <p14:tracePt t="44554" x="3932238" y="3611563"/>
          <p14:tracePt t="44570" x="3925888" y="3622675"/>
          <p14:tracePt t="44587" x="3908425" y="3646488"/>
          <p14:tracePt t="44603" x="3903663" y="3663950"/>
          <p14:tracePt t="44621" x="3897313" y="3679825"/>
          <p14:tracePt t="44637" x="3879850" y="3697288"/>
          <p14:tracePt t="44654" x="3875088" y="3708400"/>
          <p14:tracePt t="44670" x="3868738" y="3721100"/>
          <p14:tracePt t="44687" x="3863975" y="3725863"/>
          <p14:tracePt t="44704" x="3857625" y="3732213"/>
          <p14:tracePt t="44721" x="3857625" y="3743325"/>
          <p14:tracePt t="44737" x="3851275" y="3749675"/>
          <p14:tracePt t="44754" x="3846513" y="3754438"/>
          <p14:tracePt t="44770" x="3846513" y="3765550"/>
          <p14:tracePt t="44787" x="3840163" y="3771900"/>
          <p14:tracePt t="44803" x="3840163" y="3783013"/>
          <p14:tracePt t="44821" x="3835400" y="3783013"/>
          <p14:tracePt t="44837" x="3829050" y="3794125"/>
          <p14:tracePt t="44837" x="3829050" y="3800475"/>
          <p14:tracePt t="44854" x="3829050" y="3806825"/>
          <p14:tracePt t="44870" x="3822700" y="3811588"/>
          <p14:tracePt t="44887" x="3822700" y="3822700"/>
          <p14:tracePt t="44903" x="3817938" y="3829050"/>
          <p14:tracePt t="44920" x="3817938" y="3835400"/>
          <p14:tracePt t="44937" x="3811588" y="3840163"/>
          <p14:tracePt t="44954" x="3811588" y="3846513"/>
          <p14:tracePt t="44970" x="3806825" y="3851275"/>
          <p14:tracePt t="44987" x="3806825" y="3857625"/>
          <p14:tracePt t="45003" x="3806825" y="3863975"/>
          <p14:tracePt t="45102" x="3800475" y="3863975"/>
          <p14:tracePt t="45862" x="3806825" y="3863975"/>
          <p14:tracePt t="45910" x="3811588" y="3863975"/>
          <p14:tracePt t="45942" x="3817938" y="3863975"/>
          <p14:tracePt t="45966" x="3822700" y="3863975"/>
          <p14:tracePt t="45990" x="3829050" y="3863975"/>
          <p14:tracePt t="45995" x="3829050" y="3857625"/>
          <p14:tracePt t="46004" x="3835400" y="3857625"/>
          <p14:tracePt t="46020" x="3846513" y="3851275"/>
          <p14:tracePt t="46037" x="3863975" y="3851275"/>
          <p14:tracePt t="46053" x="3879850" y="3840163"/>
          <p14:tracePt t="46071" x="3897313" y="3840163"/>
          <p14:tracePt t="46087" x="3908425" y="3835400"/>
          <p14:tracePt t="46104" x="3914775" y="3835400"/>
          <p14:tracePt t="46120" x="3925888" y="3835400"/>
          <p14:tracePt t="46138" x="3932238" y="3829050"/>
          <p14:tracePt t="46154" x="3937000" y="3822700"/>
          <p14:tracePt t="46170" x="3943350" y="3822700"/>
          <p14:tracePt t="46187" x="3949700" y="3822700"/>
          <p14:tracePt t="46204" x="3954463" y="3817938"/>
          <p14:tracePt t="46220" x="3965575" y="3817938"/>
          <p14:tracePt t="46238" x="3971925" y="3817938"/>
          <p14:tracePt t="46253" x="3978275" y="3811588"/>
          <p14:tracePt t="46271" x="3983038" y="3806825"/>
          <p14:tracePt t="46958" x="3989388" y="3806825"/>
          <p14:tracePt t="46971" x="3994150" y="3806825"/>
          <p14:tracePt t="46987" x="4011613" y="3800475"/>
          <p14:tracePt t="47004" x="4051300" y="3794125"/>
          <p14:tracePt t="47021" x="4079875" y="3789363"/>
          <p14:tracePt t="47037" x="4114800" y="3783013"/>
          <p14:tracePt t="47037" x="4125913" y="3778250"/>
          <p14:tracePt t="47054" x="4160838" y="3771900"/>
          <p14:tracePt t="47070" x="4189413" y="3765550"/>
          <p14:tracePt t="47088" x="4211638" y="3760788"/>
          <p14:tracePt t="47103" x="4222750" y="3754438"/>
          <p14:tracePt t="47121" x="4235450" y="3754438"/>
          <p14:tracePt t="47137" x="4240213" y="3749675"/>
          <p14:tracePt t="47254" x="4246563" y="3749675"/>
          <p14:tracePt t="47255" x="4251325" y="3743325"/>
          <p14:tracePt t="47278" x="4257675" y="3736975"/>
          <p14:tracePt t="47287" x="4275138" y="3736975"/>
          <p14:tracePt t="47303" x="4292600" y="3732213"/>
          <p14:tracePt t="47321" x="4308475" y="3725863"/>
          <p14:tracePt t="47337" x="4332288" y="3725863"/>
          <p14:tracePt t="47354" x="4343400" y="3721100"/>
          <p14:tracePt t="47370" x="4349750" y="3721100"/>
          <p14:tracePt t="47438" x="4354513" y="3721100"/>
          <p14:tracePt t="47454" x="4360863" y="3721100"/>
          <p14:tracePt t="47455" x="4360863" y="3714750"/>
          <p14:tracePt t="48390" x="4365625" y="3714750"/>
          <p14:tracePt t="48414" x="4371975" y="3714750"/>
          <p14:tracePt t="48429" x="4378325" y="3714750"/>
          <p14:tracePt t="48470" x="4383088" y="3714750"/>
          <p14:tracePt t="48471" x="4406900" y="3714750"/>
          <p14:tracePt t="48487" x="4422775" y="3714750"/>
          <p14:tracePt t="48503" x="4446588" y="3714750"/>
          <p14:tracePt t="48521" x="4468813" y="3714750"/>
          <p14:tracePt t="48537" x="4486275" y="3721100"/>
          <p14:tracePt t="48553" x="4503738" y="3721100"/>
          <p14:tracePt t="48571" x="4514850" y="3725863"/>
          <p14:tracePt t="48587" x="4525963" y="3725863"/>
          <p14:tracePt t="48604" x="4532313" y="3725863"/>
          <p14:tracePt t="48620" x="4543425" y="3725863"/>
          <p14:tracePt t="48637" x="4554538" y="3725863"/>
          <p14:tracePt t="48653" x="4572000" y="3732213"/>
          <p14:tracePt t="48670" x="4594225" y="3732213"/>
          <p14:tracePt t="48687" x="4611688" y="3736975"/>
          <p14:tracePt t="48704" x="4629150" y="3736975"/>
          <p14:tracePt t="48720" x="4640263" y="3736975"/>
          <p14:tracePt t="48737" x="4646613" y="3736975"/>
          <p14:tracePt t="48753" x="4651375" y="3736975"/>
          <p14:tracePt t="48982" x="4657725" y="3736975"/>
          <p14:tracePt t="49003" x="4664075" y="3736975"/>
          <p14:tracePt t="49005" x="4668838" y="3736975"/>
          <p14:tracePt t="49020" x="4675188" y="3736975"/>
          <p14:tracePt t="49037" x="4686300" y="3736975"/>
          <p14:tracePt t="49053" x="4708525" y="3736975"/>
          <p14:tracePt t="49071" x="4725988" y="3736975"/>
          <p14:tracePt t="49087" x="4732338" y="3736975"/>
          <p14:tracePt t="49104" x="4743450" y="3736975"/>
          <p14:tracePt t="49120" x="4754563" y="3736975"/>
          <p14:tracePt t="49137" x="4765675" y="3736975"/>
          <p14:tracePt t="49153" x="4772025" y="3736975"/>
          <p14:tracePt t="49170" x="4778375" y="3736975"/>
          <p14:tracePt t="49187" x="4783138" y="3736975"/>
          <p14:tracePt t="49204" x="4794250" y="3736975"/>
          <p14:tracePt t="49220" x="4800600" y="3736975"/>
          <p14:tracePt t="49237" x="4811713" y="3736975"/>
          <p14:tracePt t="49253" x="4818063" y="3736975"/>
          <p14:tracePt t="50366" x="4822825" y="3736975"/>
          <p14:tracePt t="50387" x="4829175" y="3736975"/>
          <p14:tracePt t="50388" x="4840288" y="3732213"/>
          <p14:tracePt t="50403" x="4879975" y="3725863"/>
          <p14:tracePt t="50420" x="4937125" y="3721100"/>
          <p14:tracePt t="50436" x="4994275" y="3721100"/>
          <p14:tracePt t="50436" x="5029200" y="3714750"/>
          <p14:tracePt t="50454" x="5092700" y="3714750"/>
          <p14:tracePt t="50470" x="5154613" y="3714750"/>
          <p14:tracePt t="50487" x="5200650" y="3714750"/>
          <p14:tracePt t="50503" x="5240338" y="3714750"/>
          <p14:tracePt t="50520" x="5280025" y="3714750"/>
          <p14:tracePt t="50537" x="5303838" y="3714750"/>
          <p14:tracePt t="50554" x="5332413" y="3714750"/>
          <p14:tracePt t="50570" x="5354638" y="3714750"/>
          <p14:tracePt t="50587" x="5365750" y="3714750"/>
          <p14:tracePt t="51110" x="5372100" y="3714750"/>
          <p14:tracePt t="51126" x="5383213" y="3714750"/>
          <p14:tracePt t="51134" x="5394325" y="3714750"/>
          <p14:tracePt t="51141" x="5411788" y="3714750"/>
          <p14:tracePt t="51153" x="5429250" y="3714750"/>
          <p14:tracePt t="51170" x="5446713" y="3714750"/>
          <p14:tracePt t="51187" x="5468938" y="3714750"/>
          <p14:tracePt t="51203" x="5486400" y="3714750"/>
          <p14:tracePt t="51220" x="5514975" y="3714750"/>
          <p14:tracePt t="51236" x="5537200" y="3714750"/>
          <p14:tracePt t="51236" x="5549900" y="3714750"/>
          <p14:tracePt t="51254" x="5565775" y="3714750"/>
          <p14:tracePt t="51270" x="5578475" y="3721100"/>
          <p14:tracePt t="51287" x="5583238" y="3721100"/>
          <p14:tracePt t="51303" x="5589588" y="3721100"/>
          <p14:tracePt t="52182" x="5583238" y="3721100"/>
          <p14:tracePt t="52192" x="5578475" y="3721100"/>
          <p14:tracePt t="52204" x="5565775" y="3721100"/>
          <p14:tracePt t="52220" x="5537200" y="3721100"/>
          <p14:tracePt t="52237" x="5508625" y="3721100"/>
          <p14:tracePt t="52253" x="5446713" y="3736975"/>
          <p14:tracePt t="52271" x="5389563" y="3749675"/>
          <p14:tracePt t="52286" x="5332413" y="3765550"/>
          <p14:tracePt t="52304" x="5246688" y="3806825"/>
          <p14:tracePt t="52320" x="5126038" y="3840163"/>
          <p14:tracePt t="52337" x="5000625" y="3879850"/>
          <p14:tracePt t="52353" x="4875213" y="3925888"/>
          <p14:tracePt t="52370" x="4743450" y="3965575"/>
          <p14:tracePt t="52386" x="4606925" y="4011613"/>
          <p14:tracePt t="52403" x="4468813" y="4057650"/>
          <p14:tracePt t="52420" x="4343400" y="4097338"/>
          <p14:tracePt t="52437" x="4217988" y="4143375"/>
          <p14:tracePt t="52453" x="4086225" y="4211638"/>
          <p14:tracePt t="52470" x="4017963" y="4251325"/>
          <p14:tracePt t="52486" x="3954463" y="4286250"/>
          <p14:tracePt t="52504" x="3908425" y="4303713"/>
          <p14:tracePt t="52520" x="3868738" y="4325938"/>
          <p14:tracePt t="52537" x="3835400" y="4337050"/>
          <p14:tracePt t="52553" x="3806825" y="4354513"/>
          <p14:tracePt t="52570" x="3783013" y="4354513"/>
          <p14:tracePt t="52586" x="3754438" y="4365625"/>
          <p14:tracePt t="52604" x="3732213" y="4371975"/>
          <p14:tracePt t="52620" x="3714750" y="4378325"/>
          <p14:tracePt t="52637" x="3692525" y="4383088"/>
          <p14:tracePt t="52653" x="3657600" y="4389438"/>
          <p14:tracePt t="52686" x="3622675" y="4389438"/>
          <p14:tracePt t="52687" x="3606800" y="4389438"/>
          <p14:tracePt t="52703" x="3589338" y="4389438"/>
          <p14:tracePt t="52720" x="3578225" y="4389438"/>
          <p14:tracePt t="52737" x="3560763" y="4389438"/>
          <p14:tracePt t="52753" x="3549650" y="4389438"/>
          <p14:tracePt t="52770" x="3536950" y="4389438"/>
          <p14:tracePt t="52786" x="3514725" y="4389438"/>
          <p14:tracePt t="52803" x="3492500" y="4389438"/>
          <p14:tracePt t="52820" x="3468688" y="4400550"/>
          <p14:tracePt t="52820" x="3457575" y="4406900"/>
          <p14:tracePt t="52837" x="3446463" y="4406900"/>
          <p14:tracePt t="52853" x="3400425" y="4422775"/>
          <p14:tracePt t="52870" x="3371850" y="4435475"/>
          <p14:tracePt t="52886" x="3354388" y="4440238"/>
          <p14:tracePt t="52903" x="3343275" y="4451350"/>
          <p14:tracePt t="52920" x="3332163" y="4451350"/>
          <p14:tracePt t="52937" x="3332163" y="4457700"/>
          <p14:tracePt t="53398" x="3336925" y="4457700"/>
          <p14:tracePt t="53413" x="3343275" y="4457700"/>
          <p14:tracePt t="53421" x="3354388" y="4464050"/>
          <p14:tracePt t="53436" x="3371850" y="4475163"/>
          <p14:tracePt t="53453" x="3406775" y="4479925"/>
          <p14:tracePt t="53470" x="3435350" y="4479925"/>
          <p14:tracePt t="53486" x="3475038" y="4486275"/>
          <p14:tracePt t="53503" x="3503613" y="4486275"/>
          <p14:tracePt t="53520" x="3536950" y="4492625"/>
          <p14:tracePt t="53536" x="3571875" y="4492625"/>
          <p14:tracePt t="53554" x="3600450" y="4492625"/>
          <p14:tracePt t="53570" x="3611563" y="4492625"/>
          <p14:tracePt t="53587" x="3622675" y="4492625"/>
          <p14:tracePt t="53603" x="3629025" y="4492625"/>
          <p14:tracePt t="53620" x="3635375" y="4492625"/>
          <p14:tracePt t="57134" x="0" y="0"/>
        </p14:tracePtLst>
      </p14:laserTraceLst>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Load Model</a:t>
            </a:r>
            <a:br>
              <a:rPr lang="en-US" dirty="0"/>
            </a:br>
            <a:r>
              <a:rPr lang="en-US" sz="2400" dirty="0"/>
              <a:t> (Hot Water Heater)</a:t>
            </a:r>
            <a:endParaRPr lang="en-US" dirty="0"/>
          </a:p>
        </p:txBody>
      </p:sp>
      <p:sp>
        <p:nvSpPr>
          <p:cNvPr id="3" name="Content Placeholder 2"/>
          <p:cNvSpPr>
            <a:spLocks noGrp="1"/>
          </p:cNvSpPr>
          <p:nvPr>
            <p:ph idx="1"/>
          </p:nvPr>
        </p:nvSpPr>
        <p:spPr>
          <a:xfrm>
            <a:off x="457200" y="1371600"/>
            <a:ext cx="8229600" cy="2438400"/>
          </a:xfrm>
        </p:spPr>
        <p:txBody>
          <a:bodyPr>
            <a:normAutofit fontScale="92500" lnSpcReduction="10000"/>
          </a:bodyPr>
          <a:lstStyle/>
          <a:p>
            <a:r>
              <a:rPr lang="en-US" sz="2200" dirty="0" smtClean="0"/>
              <a:t>The plot below shows the energy consumption of a hot water heater at two voltage levels, 250V and 228V.  (high and low level of ANSI C84.1)</a:t>
            </a:r>
          </a:p>
          <a:p>
            <a:r>
              <a:rPr lang="en-US" sz="2200" dirty="0" smtClean="0"/>
              <a:t>When voltage is lowered, power consumption decreases, but the period of operation is increased.  The same mass of water must be heated and the water heater thermostat changes the operation of the unit accordingly.</a:t>
            </a:r>
          </a:p>
          <a:p>
            <a:r>
              <a:rPr lang="en-US" sz="2200" dirty="0" smtClean="0"/>
              <a:t>A simple ZIP model can capture changes in instantaneous power.  But without knowing in advance how much the duty cycle changes, changes in energy consumption cannot be properly accounted for.</a:t>
            </a:r>
          </a:p>
          <a:p>
            <a:pPr lvl="1"/>
            <a:endParaRPr lang="en-US" dirty="0"/>
          </a:p>
        </p:txBody>
      </p:sp>
      <p:pic>
        <p:nvPicPr>
          <p:cNvPr id="307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4650" y="4025900"/>
            <a:ext cx="5853113"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B6F15528-21DE-4FAA-801E-634DDDAF4B2B}" type="slidenum">
              <a:rPr lang="en-US" smtClean="0"/>
              <a:pPr/>
              <a:t>55</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72386808"/>
      </p:ext>
    </p:extLst>
  </p:cSld>
  <p:clrMapOvr>
    <a:masterClrMapping/>
  </p:clrMapOvr>
  <mc:AlternateContent xmlns:mc="http://schemas.openxmlformats.org/markup-compatibility/2006" xmlns:p14="http://schemas.microsoft.com/office/powerpoint/2010/main">
    <mc:Choice Requires="p14">
      <p:transition spd="slow" p14:dur="2000" advTm="132242"/>
    </mc:Choice>
    <mc:Fallback xmlns="">
      <p:transition spd="slow" advTm="132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4570" x="2754313" y="4737100"/>
          <p14:tracePt t="24694" x="2749550" y="4737100"/>
          <p14:tracePt t="24718" x="2743200" y="4737100"/>
          <p14:tracePt t="24774" x="2736850" y="4737100"/>
          <p14:tracePt t="24854" x="2732088" y="4737100"/>
          <p14:tracePt t="24958" x="2725738" y="4737100"/>
          <p14:tracePt t="24964" x="2720975" y="4737100"/>
          <p14:tracePt t="24981" x="2714625" y="4737100"/>
          <p14:tracePt t="24996" x="2703513" y="4737100"/>
          <p14:tracePt t="25013" x="2679700" y="4737100"/>
          <p14:tracePt t="25030" x="2663825" y="4737100"/>
          <p14:tracePt t="25046" x="2640013" y="4737100"/>
          <p14:tracePt t="25063" x="2617788" y="4737100"/>
          <p14:tracePt t="25079" x="2593975" y="4737100"/>
          <p14:tracePt t="25096" x="2560638" y="4737100"/>
          <p14:tracePt t="25113" x="2536825" y="4737100"/>
          <p14:tracePt t="25129" x="2508250" y="4737100"/>
          <p14:tracePt t="25146" x="2479675" y="4737100"/>
          <p14:tracePt t="25163" x="2451100" y="4737100"/>
          <p14:tracePt t="25180" x="2428875" y="4737100"/>
          <p14:tracePt t="25196" x="2406650" y="4737100"/>
          <p14:tracePt t="25196" x="2400300" y="4737100"/>
          <p14:tracePt t="25214" x="2393950" y="4737100"/>
          <p14:tracePt t="25229" x="2378075" y="4737100"/>
          <p14:tracePt t="25247" x="2371725" y="4737100"/>
          <p14:tracePt t="25374" x="2378075" y="4737100"/>
          <p14:tracePt t="25382" x="2389188" y="4737100"/>
          <p14:tracePt t="25396" x="2400300" y="4737100"/>
          <p14:tracePt t="25398" x="2435225" y="4737100"/>
          <p14:tracePt t="25413" x="2479675" y="4732338"/>
          <p14:tracePt t="25429" x="2543175" y="4725988"/>
          <p14:tracePt t="25447" x="2578100" y="4725988"/>
          <p14:tracePt t="25463" x="2606675" y="4725988"/>
          <p14:tracePt t="25480" x="2617788" y="4725988"/>
          <p14:tracePt t="25630" x="2606675" y="4725988"/>
          <p14:tracePt t="25634" x="2582863" y="4721225"/>
          <p14:tracePt t="25647" x="2549525" y="4714875"/>
          <p14:tracePt t="25663" x="2520950" y="4708525"/>
          <p14:tracePt t="25680" x="2497138" y="4708525"/>
          <p14:tracePt t="25696" x="2479675" y="4703763"/>
          <p14:tracePt t="25713" x="2474913" y="4697413"/>
          <p14:tracePt t="25782" x="2474913" y="4692650"/>
          <p14:tracePt t="25787" x="2474913" y="4686300"/>
          <p14:tracePt t="25814" x="2474913" y="4679950"/>
          <p14:tracePt t="25838" x="2479675" y="4679950"/>
          <p14:tracePt t="25854" x="2486025" y="4675188"/>
          <p14:tracePt t="25879" x="2497138" y="4675188"/>
          <p14:tracePt t="25880" x="2520950" y="4675188"/>
          <p14:tracePt t="25896" x="2549525" y="4675188"/>
          <p14:tracePt t="25913" x="2593975" y="4675188"/>
          <p14:tracePt t="25929" x="2646363" y="4675188"/>
          <p14:tracePt t="25946" x="2686050" y="4675188"/>
          <p14:tracePt t="25963" x="2720975" y="4675188"/>
          <p14:tracePt t="25980" x="2736850" y="4675188"/>
          <p14:tracePt t="25996" x="2749550" y="4675188"/>
          <p14:tracePt t="26102" x="2743200" y="4675188"/>
          <p14:tracePt t="26118" x="2736850" y="4675188"/>
          <p14:tracePt t="26136" x="2732088" y="4675188"/>
          <p14:tracePt t="26146" x="2714625" y="4675188"/>
          <p14:tracePt t="26163" x="2686050" y="4679950"/>
          <p14:tracePt t="26180" x="2651125" y="4679950"/>
          <p14:tracePt t="26196" x="2611438" y="4679950"/>
          <p14:tracePt t="26196" x="2593975" y="4679950"/>
          <p14:tracePt t="26214" x="2571750" y="4679950"/>
          <p14:tracePt t="26229" x="2532063" y="4679950"/>
          <p14:tracePt t="26247" x="2514600" y="4679950"/>
          <p14:tracePt t="26263" x="2497138" y="4679950"/>
          <p14:tracePt t="26280" x="2486025" y="4679950"/>
          <p14:tracePt t="26296" x="2479675" y="4679950"/>
          <p14:tracePt t="26313" x="2468563" y="4679950"/>
          <p14:tracePt t="26329" x="2463800" y="4679950"/>
          <p14:tracePt t="26686" x="2457450" y="4679950"/>
          <p14:tracePt t="26696" x="2451100" y="4679950"/>
          <p14:tracePt t="26734" x="2446338" y="4679950"/>
          <p14:tracePt t="26734" x="2446338" y="4686300"/>
          <p14:tracePt t="26782" x="2439988" y="4686300"/>
          <p14:tracePt t="26822" x="2439988" y="4692650"/>
          <p14:tracePt t="26910" x="2435225" y="4692650"/>
          <p14:tracePt t="26928" x="2428875" y="4692650"/>
          <p14:tracePt t="26974" x="2428875" y="4697413"/>
          <p14:tracePt t="26990" x="2422525" y="4697413"/>
          <p14:tracePt t="27942" x="2428875" y="4697413"/>
          <p14:tracePt t="27950" x="2435225" y="4697413"/>
          <p14:tracePt t="27963" x="2439988" y="4697413"/>
          <p14:tracePt t="27979" x="2446338" y="4697413"/>
          <p14:tracePt t="27996" x="2451100" y="4697413"/>
          <p14:tracePt t="28013" x="2468563" y="4697413"/>
          <p14:tracePt t="28013" x="2486025" y="4697413"/>
          <p14:tracePt t="28030" x="2503488" y="4697413"/>
          <p14:tracePt t="28046" x="2525713" y="4697413"/>
          <p14:tracePt t="28063" x="2549525" y="4697413"/>
          <p14:tracePt t="28079" x="2565400" y="4697413"/>
          <p14:tracePt t="28096" x="2593975" y="4697413"/>
          <p14:tracePt t="28113" x="2617788" y="4697413"/>
          <p14:tracePt t="28129" x="2646363" y="4697413"/>
          <p14:tracePt t="28146" x="2686050" y="4697413"/>
          <p14:tracePt t="28163" x="2725738" y="4697413"/>
          <p14:tracePt t="28179" x="2771775" y="4697413"/>
          <p14:tracePt t="28196" x="2822575" y="4697413"/>
          <p14:tracePt t="28212" x="2879725" y="4697413"/>
          <p14:tracePt t="28212" x="2903538" y="4697413"/>
          <p14:tracePt t="28230" x="2949575" y="4697413"/>
          <p14:tracePt t="28247" x="3000375" y="4697413"/>
          <p14:tracePt t="28263" x="3040063" y="4703763"/>
          <p14:tracePt t="28279" x="3092450" y="4703763"/>
          <p14:tracePt t="28296" x="3136900" y="4703763"/>
          <p14:tracePt t="28312" x="3165475" y="4703763"/>
          <p14:tracePt t="28329" x="3182938" y="4703763"/>
          <p14:tracePt t="28346" x="3189288" y="4703763"/>
          <p14:tracePt t="30014" x="3189288" y="4708525"/>
          <p14:tracePt t="30031" x="3189288" y="4714875"/>
          <p14:tracePt t="30047" x="3182938" y="4725988"/>
          <p14:tracePt t="30063" x="3178175" y="4743450"/>
          <p14:tracePt t="30080" x="3171825" y="4754563"/>
          <p14:tracePt t="30097" x="3171825" y="4760913"/>
          <p14:tracePt t="30113" x="3165475" y="4772025"/>
          <p14:tracePt t="30131" x="3165475" y="4783138"/>
          <p14:tracePt t="30147" x="3154363" y="4794250"/>
          <p14:tracePt t="30164" x="3149600" y="4811713"/>
          <p14:tracePt t="30180" x="3149600" y="4822825"/>
          <p14:tracePt t="30197" x="3149600" y="4829175"/>
          <p14:tracePt t="30213" x="3143250" y="4835525"/>
          <p14:tracePt t="30213" x="3143250" y="4840288"/>
          <p14:tracePt t="30231" x="3143250" y="4846638"/>
          <p14:tracePt t="30247" x="3143250" y="4851400"/>
          <p14:tracePt t="30264" x="3143250" y="4857750"/>
          <p14:tracePt t="30281" x="3143250" y="4864100"/>
          <p14:tracePt t="30297" x="3143250" y="4868863"/>
          <p14:tracePt t="30470" x="3149600" y="4868863"/>
          <p14:tracePt t="30478" x="3154363" y="4868863"/>
          <p14:tracePt t="30488" x="3160713" y="4868863"/>
          <p14:tracePt t="30497" x="3171825" y="4868863"/>
          <p14:tracePt t="30513" x="3182938" y="4868863"/>
          <p14:tracePt t="30531" x="3189288" y="4868863"/>
          <p14:tracePt t="30547" x="3194050" y="4868863"/>
          <p14:tracePt t="30702" x="3194050" y="4875213"/>
          <p14:tracePt t="30718" x="3194050" y="4879975"/>
          <p14:tracePt t="30730" x="3194050" y="4886325"/>
          <p14:tracePt t="30747" x="3194050" y="4892675"/>
          <p14:tracePt t="30764" x="3189288" y="4897438"/>
          <p14:tracePt t="30780" x="3189288" y="4908550"/>
          <p14:tracePt t="30797" x="3189288" y="4914900"/>
          <p14:tracePt t="30813" x="3189288" y="4921250"/>
          <p14:tracePt t="30813" x="3189288" y="4926013"/>
          <p14:tracePt t="30831" x="3189288" y="4932363"/>
          <p14:tracePt t="30870" x="3189288" y="4937125"/>
          <p14:tracePt t="30903" x="3189288" y="4943475"/>
          <p14:tracePt t="30913" x="3189288" y="4949825"/>
          <p14:tracePt t="30950" x="3189288" y="4954588"/>
          <p14:tracePt t="31159" x="3189288" y="4949825"/>
          <p14:tracePt t="31166" x="3189288" y="4943475"/>
          <p14:tracePt t="31197" x="3189288" y="4937125"/>
          <p14:tracePt t="31197" x="3189288" y="4932363"/>
          <p14:tracePt t="31213" x="3189288" y="4914900"/>
          <p14:tracePt t="31213" x="3189288" y="4908550"/>
          <p14:tracePt t="31231" x="3189288" y="4897438"/>
          <p14:tracePt t="31247" x="3189288" y="4886325"/>
          <p14:tracePt t="31263" x="3194050" y="4875213"/>
          <p14:tracePt t="31281" x="3194050" y="4857750"/>
          <p14:tracePt t="31297" x="3194050" y="4846638"/>
          <p14:tracePt t="31313" x="3200400" y="4835525"/>
          <p14:tracePt t="31330" x="3200400" y="4818063"/>
          <p14:tracePt t="31347" x="3200400" y="4806950"/>
          <p14:tracePt t="31364" x="3200400" y="4794250"/>
          <p14:tracePt t="31380" x="3200400" y="4783138"/>
          <p14:tracePt t="31397" x="3206750" y="4772025"/>
          <p14:tracePt t="31413" x="3206750" y="4765675"/>
          <p14:tracePt t="31430" x="3206750" y="4760913"/>
          <p14:tracePt t="31447" x="3206750" y="4754563"/>
          <p14:tracePt t="31463" x="3206750" y="4749800"/>
          <p14:tracePt t="31480" x="3211513" y="4743450"/>
          <p14:tracePt t="31497" x="3217863" y="4737100"/>
          <p14:tracePt t="31513" x="3217863" y="4725988"/>
          <p14:tracePt t="31530" x="3217863" y="4721225"/>
          <p14:tracePt t="32230" x="3222625" y="4721225"/>
          <p14:tracePt t="32462" x="3228975" y="4721225"/>
          <p14:tracePt t="32464" x="3240088" y="4721225"/>
          <p14:tracePt t="32481" x="3257550" y="4721225"/>
          <p14:tracePt t="32497" x="3275013" y="4721225"/>
          <p14:tracePt t="32514" x="3292475" y="4721225"/>
          <p14:tracePt t="32530" x="3314700" y="4721225"/>
          <p14:tracePt t="32547" x="3325813" y="4721225"/>
          <p14:tracePt t="32563" x="3332163" y="4721225"/>
          <p14:tracePt t="32798" x="3336925" y="4721225"/>
          <p14:tracePt t="32803" x="3343275" y="4721225"/>
          <p14:tracePt t="32814" x="3349625" y="4721225"/>
          <p14:tracePt t="32830" x="3354388" y="4721225"/>
          <p14:tracePt t="32847" x="3365500" y="4721225"/>
          <p14:tracePt t="32863" x="3378200" y="4721225"/>
          <p14:tracePt t="32880" x="3389313" y="4721225"/>
          <p14:tracePt t="32896" x="3394075" y="4721225"/>
          <p14:tracePt t="32958" x="3400425" y="4721225"/>
          <p14:tracePt t="33134" x="3406775" y="4721225"/>
          <p14:tracePt t="33158" x="3411538" y="4721225"/>
          <p14:tracePt t="33158" x="3417888" y="4721225"/>
          <p14:tracePt t="33246" x="3422650" y="4721225"/>
          <p14:tracePt t="33286" x="3429000" y="4721225"/>
          <p14:tracePt t="33501" x="3435350" y="4721225"/>
          <p14:tracePt t="33517" x="3440113" y="4721225"/>
          <p14:tracePt t="33528" x="3446463" y="4721225"/>
          <p14:tracePt t="33546" x="3451225" y="4721225"/>
          <p14:tracePt t="33563" x="3457575" y="4721225"/>
          <p14:tracePt t="33579" x="3457575" y="4714875"/>
          <p14:tracePt t="33596" x="3463925" y="4714875"/>
          <p14:tracePt t="33645" x="3468688" y="4714875"/>
          <p14:tracePt t="33669" x="3475038" y="4714875"/>
          <p14:tracePt t="33695" x="3479800" y="4714875"/>
          <p14:tracePt t="33813" x="3475038" y="4714875"/>
          <p14:tracePt t="33837" x="3468688" y="4714875"/>
          <p14:tracePt t="33856" x="3463925" y="4714875"/>
          <p14:tracePt t="33894" x="3457575" y="4714875"/>
          <p14:tracePt t="33894" x="3451225" y="4714875"/>
          <p14:tracePt t="33912" x="3446463" y="4714875"/>
          <p14:tracePt t="33929" x="3435350" y="4714875"/>
          <p14:tracePt t="33945" x="3429000" y="4714875"/>
          <p14:tracePt t="33962" x="3422650" y="4714875"/>
          <p14:tracePt t="33979" x="3411538" y="4714875"/>
          <p14:tracePt t="33996" x="3400425" y="4714875"/>
          <p14:tracePt t="34012" x="3382963" y="4714875"/>
          <p14:tracePt t="34029" x="3371850" y="4714875"/>
          <p14:tracePt t="34046" x="3360738" y="4714875"/>
          <p14:tracePt t="34063" x="3349625" y="4714875"/>
          <p14:tracePt t="34079" x="3336925" y="4714875"/>
          <p14:tracePt t="34096" x="3321050" y="4708525"/>
          <p14:tracePt t="34112" x="3303588" y="4708525"/>
          <p14:tracePt t="34129" x="3286125" y="4708525"/>
          <p14:tracePt t="34146" x="3279775" y="4703763"/>
          <p14:tracePt t="34162" x="3268663" y="4703763"/>
          <p14:tracePt t="34179" x="3263900" y="4703763"/>
          <p14:tracePt t="34213" x="3257550" y="4703763"/>
          <p14:tracePt t="34214" x="3251200" y="4703763"/>
          <p14:tracePt t="34277" x="3246438" y="4703763"/>
          <p14:tracePt t="34389" x="3251200" y="4703763"/>
          <p14:tracePt t="34397" x="3257550" y="4703763"/>
          <p14:tracePt t="34405" x="3263900" y="4703763"/>
          <p14:tracePt t="34413" x="3286125" y="4703763"/>
          <p14:tracePt t="34413" x="3303588" y="4703763"/>
          <p14:tracePt t="34429" x="3332163" y="4703763"/>
          <p14:tracePt t="34446" x="3349625" y="4703763"/>
          <p14:tracePt t="34462" x="3365500" y="4703763"/>
          <p14:tracePt t="34479" x="3371850" y="4703763"/>
          <p14:tracePt t="34613" x="3365500" y="4703763"/>
          <p14:tracePt t="34629" x="3354388" y="4703763"/>
          <p14:tracePt t="34630" x="3343275" y="4703763"/>
          <p14:tracePt t="34646" x="3325813" y="4703763"/>
          <p14:tracePt t="34662" x="3308350" y="4703763"/>
          <p14:tracePt t="34679" x="3297238" y="4703763"/>
          <p14:tracePt t="34696" x="3286125" y="4703763"/>
          <p14:tracePt t="34712" x="3279775" y="4703763"/>
          <p14:tracePt t="34845" x="3286125" y="4703763"/>
          <p14:tracePt t="34848" x="3297238" y="4703763"/>
          <p14:tracePt t="34862" x="3321050" y="4703763"/>
          <p14:tracePt t="34879" x="3343275" y="4703763"/>
          <p14:tracePt t="34896" x="3360738" y="4703763"/>
          <p14:tracePt t="34912" x="3371850" y="4703763"/>
          <p14:tracePt t="34929" x="3378200" y="4703763"/>
          <p14:tracePt t="35510" x="3378200" y="4697413"/>
          <p14:tracePt t="35518" x="3371850" y="4692650"/>
          <p14:tracePt t="35534" x="3365500" y="4686300"/>
          <p14:tracePt t="35550" x="3360738" y="4679950"/>
          <p14:tracePt t="35558" x="3354388" y="4679950"/>
          <p14:tracePt t="35566" x="3343275" y="4664075"/>
          <p14:tracePt t="35580" x="3343275" y="4657725"/>
          <p14:tracePt t="35596" x="3336925" y="4646613"/>
          <p14:tracePt t="35613" x="3325813" y="4635500"/>
          <p14:tracePt t="35630" x="3321050" y="4622800"/>
          <p14:tracePt t="35647" x="3314700" y="4618038"/>
          <p14:tracePt t="35686" x="3314700" y="4611688"/>
          <p14:tracePt t="35694" x="3308350" y="4611688"/>
          <p14:tracePt t="35707" x="3303588" y="4611688"/>
          <p14:tracePt t="35713" x="3303588" y="4606925"/>
          <p14:tracePt t="35730" x="3297238" y="4606925"/>
          <p14:tracePt t="35747" x="3292475" y="4600575"/>
          <p14:tracePt t="35763" x="3286125" y="4594225"/>
          <p14:tracePt t="35780" x="3279775" y="4589463"/>
          <p14:tracePt t="35838" x="3275013" y="4589463"/>
          <p14:tracePt t="35846" x="3275013" y="4583113"/>
          <p14:tracePt t="35894" x="3268663" y="4583113"/>
          <p14:tracePt t="35950" x="3263900" y="4583113"/>
          <p14:tracePt t="36182" x="3268663" y="4583113"/>
          <p14:tracePt t="36374" x="3275013" y="4583113"/>
          <p14:tracePt t="36470" x="3279775" y="4583113"/>
          <p14:tracePt t="36480" x="3292475" y="4578350"/>
          <p14:tracePt t="36499" x="3303588" y="4578350"/>
          <p14:tracePt t="36513" x="3308350" y="4578350"/>
          <p14:tracePt t="36530" x="3314700" y="4578350"/>
          <p14:tracePt t="36546" x="3321050" y="4578350"/>
          <p14:tracePt t="36563" x="3332163" y="4572000"/>
          <p14:tracePt t="36580" x="3336925" y="4572000"/>
          <p14:tracePt t="36596" x="3354388" y="4572000"/>
          <p14:tracePt t="36613" x="3360738" y="4572000"/>
          <p14:tracePt t="36629" x="3382963" y="4572000"/>
          <p14:tracePt t="36647" x="3406775" y="4572000"/>
          <p14:tracePt t="36663" x="3422650" y="4572000"/>
          <p14:tracePt t="36680" x="3435350" y="4572000"/>
          <p14:tracePt t="36696" x="3446463" y="4572000"/>
          <p14:tracePt t="36713" x="3463925" y="4565650"/>
          <p14:tracePt t="36729" x="3468688" y="4565650"/>
          <p14:tracePt t="36746" x="3475038" y="4565650"/>
          <p14:tracePt t="36764" x="3479800" y="4565650"/>
          <p14:tracePt t="36779" x="3486150" y="4565650"/>
          <p14:tracePt t="36797" x="3486150" y="4560888"/>
          <p14:tracePt t="36813" x="3492500" y="4560888"/>
          <p14:tracePt t="38398" x="3486150" y="4560888"/>
          <p14:tracePt t="38414" x="3486150" y="4565650"/>
          <p14:tracePt t="38415" x="3479800" y="4565650"/>
          <p14:tracePt t="38430" x="3475038" y="4572000"/>
          <p14:tracePt t="38446" x="3468688" y="4578350"/>
          <p14:tracePt t="38463" x="3468688" y="4583113"/>
          <p14:tracePt t="38480" x="3463925" y="4589463"/>
          <p14:tracePt t="38518" x="3463925" y="4594225"/>
          <p14:tracePt t="38526" x="3457575" y="4594225"/>
          <p14:tracePt t="38534" x="3451225" y="4600575"/>
          <p14:tracePt t="38547" x="3446463" y="4606925"/>
          <p14:tracePt t="38563" x="3446463" y="4611688"/>
          <p14:tracePt t="38580" x="3440113" y="4618038"/>
          <p14:tracePt t="38596" x="3435350" y="4629150"/>
          <p14:tracePt t="38613" x="3429000" y="4635500"/>
          <p14:tracePt t="38629" x="3417888" y="4646613"/>
          <p14:tracePt t="38647" x="3406775" y="4664075"/>
          <p14:tracePt t="38663" x="3400425" y="4675188"/>
          <p14:tracePt t="38680" x="3400425" y="4679950"/>
          <p14:tracePt t="38696" x="3394075" y="4692650"/>
          <p14:tracePt t="38713" x="3389313" y="4692650"/>
          <p14:tracePt t="38729" x="3389313" y="4703763"/>
          <p14:tracePt t="38746" x="3382963" y="4703763"/>
          <p14:tracePt t="38763" x="3382963" y="4708525"/>
          <p14:tracePt t="38780" x="3378200" y="4708525"/>
          <p14:tracePt t="38796" x="3371850" y="4721225"/>
          <p14:tracePt t="38813" x="3365500" y="4721225"/>
          <p14:tracePt t="38870" x="3360738" y="4721225"/>
          <p14:tracePt t="38879" x="3360738" y="4725988"/>
          <p14:tracePt t="38880" x="3354388" y="4725988"/>
          <p14:tracePt t="38918" x="3349625" y="4725988"/>
          <p14:tracePt t="38998" x="3343275" y="4725988"/>
          <p14:tracePt t="39014" x="3336925" y="4725988"/>
          <p14:tracePt t="39015" x="3332163" y="4725988"/>
          <p14:tracePt t="39029" x="3321050" y="4725988"/>
          <p14:tracePt t="39047" x="3314700" y="4725988"/>
          <p14:tracePt t="39063" x="3308350" y="4725988"/>
          <p14:tracePt t="39080" x="3297238" y="4725988"/>
          <p14:tracePt t="39158" x="3292475" y="4725988"/>
          <p14:tracePt t="39198" x="3286125" y="4725988"/>
          <p14:tracePt t="39222" x="3279775" y="4725988"/>
          <p14:tracePt t="39230" x="3268663" y="4725988"/>
          <p14:tracePt t="39246" x="3263900" y="4725988"/>
          <p14:tracePt t="39263" x="3257550" y="4725988"/>
          <p14:tracePt t="39280" x="3251200" y="4725988"/>
          <p14:tracePt t="39326" x="3246438" y="4725988"/>
          <p14:tracePt t="39630" x="3246438" y="4732338"/>
          <p14:tracePt t="39634" x="3246438" y="4737100"/>
          <p14:tracePt t="39646" x="3240088" y="4743450"/>
          <p14:tracePt t="39742" x="3240088" y="4749800"/>
          <p14:tracePt t="39774" x="3240088" y="4754563"/>
          <p14:tracePt t="39798" x="3235325" y="4754563"/>
          <p14:tracePt t="40014" x="3235325" y="4749800"/>
          <p14:tracePt t="40014" x="3235325" y="4743450"/>
          <p14:tracePt t="40030" x="3235325" y="4737100"/>
          <p14:tracePt t="40046" x="3235325" y="4732338"/>
          <p14:tracePt t="40063" x="3235325" y="4725988"/>
          <p14:tracePt t="40358" x="3240088" y="4725988"/>
          <p14:tracePt t="40366" x="3240088" y="4721225"/>
          <p14:tracePt t="45014" x="3246438" y="4721225"/>
          <p14:tracePt t="45030" x="3251200" y="4721225"/>
          <p14:tracePt t="45030" x="3257550" y="4721225"/>
          <p14:tracePt t="45046" x="3263900" y="4721225"/>
          <p14:tracePt t="45062" x="3268663" y="4714875"/>
          <p14:tracePt t="45079" x="3279775" y="4714875"/>
          <p14:tracePt t="45096" x="3286125" y="4714875"/>
          <p14:tracePt t="45113" x="3297238" y="4714875"/>
          <p14:tracePt t="45129" x="3303588" y="4714875"/>
          <p14:tracePt t="45146" x="3321050" y="4714875"/>
          <p14:tracePt t="45162" x="3332163" y="4714875"/>
          <p14:tracePt t="45179" x="3343275" y="4708525"/>
          <p14:tracePt t="45196" x="3354388" y="4708525"/>
          <p14:tracePt t="45213" x="3365500" y="4708525"/>
          <p14:tracePt t="45229" x="3382963" y="4703763"/>
          <p14:tracePt t="45246" x="3394075" y="4703763"/>
          <p14:tracePt t="45262" x="3406775" y="4703763"/>
          <p14:tracePt t="45279" x="3417888" y="4703763"/>
          <p14:tracePt t="45296" x="3429000" y="4703763"/>
          <p14:tracePt t="45312" x="3435350" y="4703763"/>
          <p14:tracePt t="45329" x="3446463" y="4703763"/>
          <p14:tracePt t="45346" x="3457575" y="4703763"/>
          <p14:tracePt t="45362" x="3479800" y="4703763"/>
          <p14:tracePt t="45379" x="3492500" y="4703763"/>
          <p14:tracePt t="45395" x="3514725" y="4703763"/>
          <p14:tracePt t="45413" x="3536950" y="4703763"/>
          <p14:tracePt t="45429" x="3571875" y="4703763"/>
          <p14:tracePt t="45446" x="3589338" y="4703763"/>
          <p14:tracePt t="45462" x="3611563" y="4703763"/>
          <p14:tracePt t="45479" x="3629025" y="4703763"/>
          <p14:tracePt t="45496" x="3646488" y="4703763"/>
          <p14:tracePt t="45513" x="3663950" y="4703763"/>
          <p14:tracePt t="45529" x="3675063" y="4708525"/>
          <p14:tracePt t="45546" x="3697288" y="4714875"/>
          <p14:tracePt t="45562" x="3708400" y="4714875"/>
          <p14:tracePt t="45579" x="3725863" y="4714875"/>
          <p14:tracePt t="45596" x="3736975" y="4714875"/>
          <p14:tracePt t="45613" x="3743325" y="4714875"/>
          <p14:tracePt t="45629" x="3760788" y="4714875"/>
          <p14:tracePt t="45646" x="3765550" y="4714875"/>
          <p14:tracePt t="45662" x="3778250" y="4714875"/>
          <p14:tracePt t="45679" x="3783013" y="4714875"/>
          <p14:tracePt t="45695" x="3789363" y="4714875"/>
          <p14:tracePt t="45712" x="3794125" y="4714875"/>
          <p14:tracePt t="45729" x="3800475" y="4714875"/>
          <p14:tracePt t="45746" x="3806825" y="4714875"/>
          <p14:tracePt t="45762" x="3811588" y="4714875"/>
          <p14:tracePt t="45779" x="3817938" y="4714875"/>
          <p14:tracePt t="45795" x="3829050" y="4714875"/>
          <p14:tracePt t="45813" x="3846513" y="4714875"/>
          <p14:tracePt t="45829" x="3863975" y="4714875"/>
          <p14:tracePt t="45846" x="3879850" y="4714875"/>
          <p14:tracePt t="45862" x="3897313" y="4714875"/>
          <p14:tracePt t="45879" x="3908425" y="4714875"/>
          <p14:tracePt t="45895" x="3925888" y="4714875"/>
          <p14:tracePt t="45912" x="3937000" y="4714875"/>
          <p14:tracePt t="45929" x="3943350" y="4714875"/>
          <p14:tracePt t="45946" x="3954463" y="4721225"/>
          <p14:tracePt t="45962" x="3965575" y="4721225"/>
          <p14:tracePt t="45979" x="3971925" y="4721225"/>
          <p14:tracePt t="45996" x="3983038" y="4721225"/>
          <p14:tracePt t="46013" x="3989388" y="4721225"/>
          <p14:tracePt t="46029" x="4000500" y="4721225"/>
          <p14:tracePt t="46046" x="4006850" y="4721225"/>
          <p14:tracePt t="46062" x="4011613" y="4721225"/>
          <p14:tracePt t="46079" x="4017963" y="4721225"/>
          <p14:tracePt t="46095" x="4022725" y="4721225"/>
          <p14:tracePt t="46112" x="4029075" y="4721225"/>
          <p14:tracePt t="46129" x="4035425" y="4721225"/>
          <p14:tracePt t="46146" x="4040188" y="4721225"/>
          <p14:tracePt t="46162" x="4046538" y="4721225"/>
          <p14:tracePt t="46198" x="4051300" y="4721225"/>
          <p14:tracePt t="46200" x="4057650" y="4721225"/>
          <p14:tracePt t="46229" x="4064000" y="4721225"/>
          <p14:tracePt t="46230" x="4068763" y="4721225"/>
          <p14:tracePt t="46246" x="4079875" y="4721225"/>
          <p14:tracePt t="46262" x="4086225" y="4721225"/>
          <p14:tracePt t="46279" x="4092575" y="4721225"/>
          <p14:tracePt t="46295" x="4097338" y="4721225"/>
          <p14:tracePt t="46312" x="4103688" y="4714875"/>
          <p14:tracePt t="46329" x="4108450" y="4714875"/>
          <p14:tracePt t="46346" x="4121150" y="4714875"/>
          <p14:tracePt t="46362" x="4125913" y="4714875"/>
          <p14:tracePt t="46379" x="4132263" y="4714875"/>
          <p14:tracePt t="46395" x="4137025" y="4714875"/>
          <p14:tracePt t="46412" x="4143375" y="4714875"/>
          <p14:tracePt t="46429" x="4154488" y="4708525"/>
          <p14:tracePt t="46446" x="4160838" y="4708525"/>
          <p14:tracePt t="46462" x="4165600" y="4703763"/>
          <p14:tracePt t="46479" x="4178300" y="4703763"/>
          <p14:tracePt t="46518" x="4183063" y="4703763"/>
          <p14:tracePt t="46558" x="4189413" y="4703763"/>
          <p14:tracePt t="46582" x="4194175" y="4703763"/>
          <p14:tracePt t="46595" x="4200525" y="4703763"/>
          <p14:tracePt t="46612" x="4206875" y="4703763"/>
          <p14:tracePt t="46613" x="4217988" y="4697413"/>
          <p14:tracePt t="46630" x="4222750" y="4697413"/>
          <p14:tracePt t="46645" x="4235450" y="4697413"/>
          <p14:tracePt t="46686" x="4240213" y="4697413"/>
          <p14:tracePt t="47293" x="4240213" y="4703763"/>
          <p14:tracePt t="47312" x="4240213" y="4708525"/>
          <p14:tracePt t="47316" x="4235450" y="4708525"/>
          <p14:tracePt t="47329" x="4235450" y="4714875"/>
          <p14:tracePt t="47345" x="4229100" y="4714875"/>
          <p14:tracePt t="47362" x="4229100" y="4721225"/>
          <p14:tracePt t="47379" x="4229100" y="4725988"/>
          <p14:tracePt t="47396" x="4229100" y="4732338"/>
          <p14:tracePt t="47412" x="4222750" y="4737100"/>
          <p14:tracePt t="47429" x="4222750" y="4749800"/>
          <p14:tracePt t="47446" x="4222750" y="4760913"/>
          <p14:tracePt t="47463" x="4222750" y="4772025"/>
          <p14:tracePt t="47479" x="4222750" y="4783138"/>
          <p14:tracePt t="47496" x="4222750" y="4794250"/>
          <p14:tracePt t="47512" x="4222750" y="4806950"/>
          <p14:tracePt t="47530" x="4222750" y="4822825"/>
          <p14:tracePt t="47545" x="4222750" y="4835525"/>
          <p14:tracePt t="47563" x="4222750" y="4846638"/>
          <p14:tracePt t="47579" x="4222750" y="4857750"/>
          <p14:tracePt t="47596" x="4229100" y="4875213"/>
          <p14:tracePt t="47612" x="4229100" y="4886325"/>
          <p14:tracePt t="47612" x="4229100" y="4897438"/>
          <p14:tracePt t="47629" x="4229100" y="4903788"/>
          <p14:tracePt t="47646" x="4229100" y="4921250"/>
          <p14:tracePt t="47662" x="4229100" y="4937125"/>
          <p14:tracePt t="47679" x="4229100" y="4949825"/>
          <p14:tracePt t="47696" x="4229100" y="4965700"/>
          <p14:tracePt t="47712" x="4235450" y="4983163"/>
          <p14:tracePt t="47729" x="4235450" y="5000625"/>
          <p14:tracePt t="47745" x="4235450" y="5022850"/>
          <p14:tracePt t="47762" x="4235450" y="5040313"/>
          <p14:tracePt t="47779" x="4240213" y="5064125"/>
          <p14:tracePt t="47796" x="4240213" y="5080000"/>
          <p14:tracePt t="47812" x="4240213" y="5103813"/>
          <p14:tracePt t="47829" x="4240213" y="5132388"/>
          <p14:tracePt t="47846" x="4240213" y="5143500"/>
          <p14:tracePt t="47862" x="4240213" y="5165725"/>
          <p14:tracePt t="47879" x="4246563" y="5183188"/>
          <p14:tracePt t="47896" x="4246563" y="5211763"/>
          <p14:tracePt t="47912" x="4251325" y="5235575"/>
          <p14:tracePt t="47929" x="4257675" y="5264150"/>
          <p14:tracePt t="47945" x="4257675" y="5292725"/>
          <p14:tracePt t="47962" x="4257675" y="5314950"/>
          <p14:tracePt t="47979" x="4257675" y="5337175"/>
          <p14:tracePt t="47996" x="4257675" y="5354638"/>
          <p14:tracePt t="48012" x="4257675" y="5378450"/>
          <p14:tracePt t="48012" x="4257675" y="5389563"/>
          <p14:tracePt t="48030" x="4264025" y="5407025"/>
          <p14:tracePt t="48045" x="4264025" y="5429250"/>
          <p14:tracePt t="48062" x="4264025" y="5451475"/>
          <p14:tracePt t="48079" x="4264025" y="5480050"/>
          <p14:tracePt t="48095" x="4264025" y="5497513"/>
          <p14:tracePt t="48112" x="4264025" y="5526088"/>
          <p14:tracePt t="48129" x="4264025" y="5543550"/>
          <p14:tracePt t="48145" x="4264025" y="5565775"/>
          <p14:tracePt t="48162" x="4264025" y="5594350"/>
          <p14:tracePt t="48179" x="4264025" y="5618163"/>
          <p14:tracePt t="48196" x="4264025" y="5646738"/>
          <p14:tracePt t="48212" x="4268788" y="5668963"/>
          <p14:tracePt t="48229" x="4268788" y="5697538"/>
          <p14:tracePt t="48246" x="4268788" y="5721350"/>
          <p14:tracePt t="48262" x="4268788" y="5743575"/>
          <p14:tracePt t="48279" x="4268788" y="5754688"/>
          <p14:tracePt t="48295" x="4268788" y="5778500"/>
          <p14:tracePt t="48312" x="4268788" y="5789613"/>
          <p14:tracePt t="48329" x="4268788" y="5807075"/>
          <p14:tracePt t="48346" x="4268788" y="5822950"/>
          <p14:tracePt t="48362" x="4268788" y="5835650"/>
          <p14:tracePt t="48379" x="4268788" y="5857875"/>
          <p14:tracePt t="48395" x="4268788" y="5875338"/>
          <p14:tracePt t="48412" x="4268788" y="5903913"/>
          <p14:tracePt t="48429" x="4268788" y="5943600"/>
          <p14:tracePt t="48446" x="4268788" y="5965825"/>
          <p14:tracePt t="48462" x="4268788" y="5989638"/>
          <p14:tracePt t="48479" x="4268788" y="6007100"/>
          <p14:tracePt t="48495" x="4268788" y="6022975"/>
          <p14:tracePt t="48512" x="4268788" y="6040438"/>
          <p14:tracePt t="48528" x="4268788" y="6051550"/>
          <p14:tracePt t="48546" x="4268788" y="6069013"/>
          <p14:tracePt t="48562" x="4268788" y="6080125"/>
          <p14:tracePt t="48579" x="4268788" y="6097588"/>
          <p14:tracePt t="48595" x="4268788" y="6115050"/>
          <p14:tracePt t="48612" x="4268788" y="6126163"/>
          <p14:tracePt t="48629" x="4268788" y="6143625"/>
          <p14:tracePt t="48646" x="4268788" y="6154738"/>
          <p14:tracePt t="48662" x="4268788" y="6161088"/>
          <p14:tracePt t="48679" x="4268788" y="6172200"/>
          <p14:tracePt t="48695" x="4268788" y="6178550"/>
          <p14:tracePt t="48712" x="4268788" y="6183313"/>
          <p14:tracePt t="48749" x="4268788" y="6189663"/>
          <p14:tracePt t="49173" x="0" y="0"/>
        </p14:tracePtLst>
        <p14:tracePtLst>
          <p14:tracePt t="50668" x="3263900" y="5943600"/>
          <p14:tracePt t="50997" x="3263900" y="5937250"/>
          <p14:tracePt t="51005" x="3263900" y="5932488"/>
          <p14:tracePt t="51013" x="3251200" y="5903913"/>
          <p14:tracePt t="51013" x="3246438" y="5892800"/>
          <p14:tracePt t="51029" x="3235325" y="5864225"/>
          <p14:tracePt t="51045" x="3222625" y="5829300"/>
          <p14:tracePt t="51063" x="3206750" y="5789613"/>
          <p14:tracePt t="51078" x="3194050" y="5754688"/>
          <p14:tracePt t="51096" x="3194050" y="5715000"/>
          <p14:tracePt t="51112" x="3194050" y="5692775"/>
          <p14:tracePt t="51129" x="3194050" y="5675313"/>
          <p14:tracePt t="51145" x="3194050" y="5651500"/>
          <p14:tracePt t="51162" x="3194050" y="5635625"/>
          <p14:tracePt t="51178" x="3194050" y="5611813"/>
          <p14:tracePt t="51196" x="3194050" y="5594350"/>
          <p14:tracePt t="51212" x="3194050" y="5589588"/>
          <p14:tracePt t="51229" x="3194050" y="5578475"/>
          <p14:tracePt t="51389" x="3194050" y="5572125"/>
          <p14:tracePt t="51413" x="3194050" y="5565775"/>
          <p14:tracePt t="51429" x="3194050" y="5561013"/>
          <p14:tracePt t="51430" x="3194050" y="5549900"/>
          <p14:tracePt t="51445" x="3194050" y="5532438"/>
          <p14:tracePt t="51462" x="3194050" y="5521325"/>
          <p14:tracePt t="51478" x="3194050" y="5497513"/>
          <p14:tracePt t="51496" x="3200400" y="5468938"/>
          <p14:tracePt t="51512" x="3206750" y="5440363"/>
          <p14:tracePt t="51529" x="3211513" y="5407025"/>
          <p14:tracePt t="51545" x="3217863" y="5378450"/>
          <p14:tracePt t="51562" x="3228975" y="5343525"/>
          <p14:tracePt t="51579" x="3228975" y="5303838"/>
          <p14:tracePt t="51596" x="3235325" y="5268913"/>
          <p14:tracePt t="51612" x="3240088" y="5235575"/>
          <p14:tracePt t="51612" x="3240088" y="5218113"/>
          <p14:tracePt t="51629" x="3246438" y="5183188"/>
          <p14:tracePt t="51646" x="3246438" y="5149850"/>
          <p14:tracePt t="51662" x="3246438" y="5097463"/>
          <p14:tracePt t="51678" x="3246438" y="5051425"/>
          <p14:tracePt t="51695" x="3246438" y="5000625"/>
          <p14:tracePt t="51712" x="3246438" y="4954588"/>
          <p14:tracePt t="51729" x="3251200" y="4921250"/>
          <p14:tracePt t="51745" x="3257550" y="4879975"/>
          <p14:tracePt t="51762" x="3257550" y="4835525"/>
          <p14:tracePt t="51778" x="3257550" y="4800600"/>
          <p14:tracePt t="51795" x="3263900" y="4772025"/>
          <p14:tracePt t="51812" x="3263900" y="4743450"/>
          <p14:tracePt t="51829" x="3263900" y="4721225"/>
          <p14:tracePt t="51845" x="3263900" y="4708525"/>
          <p14:tracePt t="51862" x="3263900" y="4703763"/>
          <p14:tracePt t="51878" x="3268663" y="4703763"/>
          <p14:tracePt t="52181" x="3275013" y="4703763"/>
          <p14:tracePt t="52197" x="3279775" y="4703763"/>
          <p14:tracePt t="52197" x="3297238" y="4703763"/>
          <p14:tracePt t="52213" x="3314700" y="4703763"/>
          <p14:tracePt t="52228" x="3389313" y="4703763"/>
          <p14:tracePt t="52245" x="3451225" y="4703763"/>
          <p14:tracePt t="52262" x="3521075" y="4703763"/>
          <p14:tracePt t="52278" x="3582988" y="4703763"/>
          <p14:tracePt t="52295" x="3651250" y="4703763"/>
          <p14:tracePt t="52312" x="3714750" y="4714875"/>
          <p14:tracePt t="52328" x="3778250" y="4721225"/>
          <p14:tracePt t="52346" x="3835400" y="4725988"/>
          <p14:tracePt t="52362" x="3892550" y="4725988"/>
          <p14:tracePt t="52379" x="3943350" y="4732338"/>
          <p14:tracePt t="52395" x="3983038" y="4732338"/>
          <p14:tracePt t="52412" x="4022725" y="4732338"/>
          <p14:tracePt t="52428" x="4097338" y="4732338"/>
          <p14:tracePt t="52446" x="4137025" y="4732338"/>
          <p14:tracePt t="52462" x="4165600" y="4732338"/>
          <p14:tracePt t="52479" x="4189413" y="4732338"/>
          <p14:tracePt t="52495" x="4200525" y="4732338"/>
          <p14:tracePt t="52512" x="4211638" y="4732338"/>
          <p14:tracePt t="52709" x="4211638" y="4737100"/>
          <p14:tracePt t="52725" x="4211638" y="4743450"/>
          <p14:tracePt t="52733" x="4217988" y="4778375"/>
          <p14:tracePt t="52745" x="4222750" y="4840288"/>
          <p14:tracePt t="52762" x="4229100" y="4914900"/>
          <p14:tracePt t="52780" x="4235450" y="5018088"/>
          <p14:tracePt t="52796" x="4240213" y="5121275"/>
          <p14:tracePt t="52813" x="4240213" y="5229225"/>
          <p14:tracePt t="52829" x="4246563" y="5378450"/>
          <p14:tracePt t="52847" x="4246563" y="5468938"/>
          <p14:tracePt t="52863" x="4246563" y="5549900"/>
          <p14:tracePt t="52880" x="4246563" y="5629275"/>
          <p14:tracePt t="52896" x="4246563" y="5715000"/>
          <p14:tracePt t="52913" x="4246563" y="5794375"/>
          <p14:tracePt t="52929" x="4257675" y="5864225"/>
          <p14:tracePt t="52947" x="4264025" y="5921375"/>
          <p14:tracePt t="52963" x="4268788" y="5972175"/>
          <p14:tracePt t="52980" x="4268788" y="6011863"/>
          <p14:tracePt t="52996" x="4275138" y="6051550"/>
          <p14:tracePt t="53013" x="4275138" y="6092825"/>
          <p14:tracePt t="53029" x="4279900" y="6149975"/>
          <p14:tracePt t="53047" x="4279900" y="6183313"/>
          <p14:tracePt t="53063" x="4279900" y="6223000"/>
          <p14:tracePt t="53080" x="4279900" y="6246813"/>
          <p14:tracePt t="53097" x="4286250" y="6264275"/>
          <p14:tracePt t="53113" x="4286250" y="6275388"/>
          <p14:tracePt t="53366" x="4286250" y="6269038"/>
          <p14:tracePt t="53382" x="4286250" y="6264275"/>
          <p14:tracePt t="53383" x="4286250" y="6251575"/>
          <p14:tracePt t="53398" x="4286250" y="6229350"/>
          <p14:tracePt t="53413" x="4286250" y="6189663"/>
          <p14:tracePt t="53429" x="4286250" y="6137275"/>
          <p14:tracePt t="53447" x="4286250" y="6121400"/>
          <p14:tracePt t="53463" x="4286250" y="6115050"/>
          <p14:tracePt t="53518" x="4279900" y="6115050"/>
          <p14:tracePt t="53550" x="4275138" y="6115050"/>
          <p14:tracePt t="53558" x="4268788" y="6121400"/>
          <p14:tracePt t="53566" x="4257675" y="6132513"/>
          <p14:tracePt t="53580" x="4246563" y="6143625"/>
          <p14:tracePt t="53596" x="4229100" y="6149975"/>
          <p14:tracePt t="53613" x="4222750" y="6149975"/>
          <p14:tracePt t="53629" x="4217988" y="6149975"/>
          <p14:tracePt t="53670" x="4211638" y="6149975"/>
          <p14:tracePt t="53681" x="4211638" y="6154738"/>
          <p14:tracePt t="53699" x="4206875" y="6161088"/>
          <p14:tracePt t="53713" x="4200525" y="6161088"/>
          <p14:tracePt t="53729" x="4194175" y="6161088"/>
          <p14:tracePt t="53766" x="4189413" y="6161088"/>
          <p14:tracePt t="53878" x="4189413" y="6154738"/>
          <p14:tracePt t="53886" x="4189413" y="6143625"/>
          <p14:tracePt t="53896" x="4189413" y="6121400"/>
          <p14:tracePt t="53913" x="4194175" y="6086475"/>
          <p14:tracePt t="53929" x="4194175" y="6040438"/>
          <p14:tracePt t="53946" x="4194175" y="5965825"/>
          <p14:tracePt t="53963" x="4194175" y="5886450"/>
          <p14:tracePt t="53979" x="4194175" y="5800725"/>
          <p14:tracePt t="53997" x="4194175" y="5697538"/>
          <p14:tracePt t="54013" x="4194175" y="5607050"/>
          <p14:tracePt t="54030" x="4194175" y="5503863"/>
          <p14:tracePt t="54046" x="4189413" y="5354638"/>
          <p14:tracePt t="54063" x="4183063" y="5257800"/>
          <p14:tracePt t="54079" x="4178300" y="5172075"/>
          <p14:tracePt t="54096" x="4171950" y="5103813"/>
          <p14:tracePt t="54113" x="4171950" y="5035550"/>
          <p14:tracePt t="54130" x="4171950" y="4983163"/>
          <p14:tracePt t="54146" x="4165600" y="4926013"/>
          <p14:tracePt t="54163" x="4165600" y="4886325"/>
          <p14:tracePt t="54179" x="4160838" y="4835525"/>
          <p14:tracePt t="54196" x="4160838" y="4800600"/>
          <p14:tracePt t="54213" x="4160838" y="4765675"/>
          <p14:tracePt t="54230" x="4154488" y="4732338"/>
          <p14:tracePt t="54246" x="4154488" y="4692650"/>
          <p14:tracePt t="54263" x="4149725" y="4668838"/>
          <p14:tracePt t="54279" x="4149725" y="4646613"/>
          <p14:tracePt t="54296" x="4143375" y="4622800"/>
          <p14:tracePt t="54313" x="4143375" y="4600575"/>
          <p14:tracePt t="54330" x="4137025" y="4578350"/>
          <p14:tracePt t="54346" x="4137025" y="4565650"/>
          <p14:tracePt t="54363" x="4132263" y="4554538"/>
          <p14:tracePt t="54379" x="4125913" y="4543425"/>
          <p14:tracePt t="54397" x="4125913" y="4532313"/>
          <p14:tracePt t="54412" x="4125913" y="4525963"/>
          <p14:tracePt t="54430" x="4121150" y="4521200"/>
          <p14:tracePt t="54638" x="4114800" y="4521200"/>
          <p14:tracePt t="54646" x="4075113" y="4521200"/>
          <p14:tracePt t="54663" x="4029075" y="4521200"/>
          <p14:tracePt t="54679" x="3983038" y="4525963"/>
          <p14:tracePt t="54696" x="3925888" y="4532313"/>
          <p14:tracePt t="54713" x="3875088" y="4532313"/>
          <p14:tracePt t="54730" x="3822700" y="4532313"/>
          <p14:tracePt t="54746" x="3771900" y="4532313"/>
          <p14:tracePt t="54763" x="3725863" y="4532313"/>
          <p14:tracePt t="54779" x="3675063" y="4525963"/>
          <p14:tracePt t="54797" x="3622675" y="4514850"/>
          <p14:tracePt t="54813" x="3565525" y="4508500"/>
          <p14:tracePt t="54830" x="3492500" y="4503738"/>
          <p14:tracePt t="54846" x="3440113" y="4503738"/>
          <p14:tracePt t="54863" x="3406775" y="4503738"/>
          <p14:tracePt t="54879" x="3371850" y="4503738"/>
          <p14:tracePt t="54896" x="3343275" y="4503738"/>
          <p14:tracePt t="54913" x="3314700" y="4503738"/>
          <p14:tracePt t="54930" x="3275013" y="4503738"/>
          <p14:tracePt t="54946" x="3240088" y="4503738"/>
          <p14:tracePt t="54963" x="3217863" y="4503738"/>
          <p14:tracePt t="54979" x="3189288" y="4503738"/>
          <p14:tracePt t="54996" x="3160713" y="4503738"/>
          <p14:tracePt t="55012" x="3143250" y="4503738"/>
          <p14:tracePt t="55030" x="3136900" y="4503738"/>
          <p14:tracePt t="55979" x="0" y="0"/>
        </p14:tracePtLst>
        <p14:tracePtLst>
          <p14:tracePt t="64978" x="3508375" y="4937125"/>
          <p14:tracePt t="65126" x="3503613" y="4937125"/>
          <p14:tracePt t="65229" x="3497263" y="4937125"/>
          <p14:tracePt t="65234" x="3492500" y="4937125"/>
          <p14:tracePt t="65245" x="3479800" y="4943475"/>
          <p14:tracePt t="65262" x="3463925" y="4949825"/>
          <p14:tracePt t="65279" x="3435350" y="4960938"/>
          <p14:tracePt t="65295" x="3411538" y="4960938"/>
          <p14:tracePt t="65312" x="3389313" y="4960938"/>
          <p14:tracePt t="65328" x="3371850" y="4965700"/>
          <p14:tracePt t="65345" x="3365500" y="4972050"/>
          <p14:tracePt t="65362" x="3354388" y="4972050"/>
          <p14:tracePt t="65379" x="3349625" y="4972050"/>
          <p14:tracePt t="65413" x="3343275" y="4972050"/>
          <p14:tracePt t="65414" x="3343275" y="4978400"/>
          <p14:tracePt t="65428" x="3336925" y="4978400"/>
          <p14:tracePt t="65445" x="3332163" y="4978400"/>
          <p14:tracePt t="65462" x="3325813" y="4978400"/>
          <p14:tracePt t="65613" x="3325813" y="4983163"/>
          <p14:tracePt t="65630" x="3336925" y="4989513"/>
          <p14:tracePt t="65646" x="3360738" y="4994275"/>
          <p14:tracePt t="65662" x="3389313" y="5000625"/>
          <p14:tracePt t="65679" x="3429000" y="5000625"/>
          <p14:tracePt t="65695" x="3468688" y="5000625"/>
          <p14:tracePt t="65712" x="3508375" y="5006975"/>
          <p14:tracePt t="65728" x="3571875" y="5006975"/>
          <p14:tracePt t="65745" x="3617913" y="5006975"/>
          <p14:tracePt t="65762" x="3675063" y="5006975"/>
          <p14:tracePt t="65778" x="3721100" y="5011738"/>
          <p14:tracePt t="65796" x="3760788" y="5018088"/>
          <p14:tracePt t="65812" x="3789363" y="5018088"/>
          <p14:tracePt t="65829" x="3822700" y="5022850"/>
          <p14:tracePt t="65845" x="3868738" y="5022850"/>
          <p14:tracePt t="65862" x="3908425" y="5022850"/>
          <p14:tracePt t="65878" x="3943350" y="5029200"/>
          <p14:tracePt t="65895" x="3978275" y="5029200"/>
          <p14:tracePt t="65912" x="3983038" y="5029200"/>
          <p14:tracePt t="66214" x="3989388" y="5029200"/>
          <p14:tracePt t="66230" x="3994150" y="5029200"/>
          <p14:tracePt t="66246" x="4000500" y="5029200"/>
          <p14:tracePt t="66246" x="4017963" y="5035550"/>
          <p14:tracePt t="66262" x="4046538" y="5035550"/>
          <p14:tracePt t="66279" x="4075113" y="5040313"/>
          <p14:tracePt t="66296" x="4103688" y="5040313"/>
          <p14:tracePt t="66312" x="4125913" y="5040313"/>
          <p14:tracePt t="66329" x="4137025" y="5040313"/>
          <p14:tracePt t="66345" x="4143375" y="5040313"/>
          <p14:tracePt t="67426" x="0" y="0"/>
        </p14:tracePtLst>
        <p14:tracePtLst>
          <p14:tracePt t="97813" x="3365500" y="5022850"/>
          <p14:tracePt t="98142" x="3371850" y="5022850"/>
          <p14:tracePt t="98158" x="3378200" y="5022850"/>
          <p14:tracePt t="98162" x="3389313" y="5022850"/>
          <p14:tracePt t="98178" x="3417888" y="5022850"/>
          <p14:tracePt t="98196" x="3446463" y="5022850"/>
          <p14:tracePt t="98211" x="3479800" y="5022850"/>
          <p14:tracePt t="98229" x="3514725" y="5029200"/>
          <p14:tracePt t="98245" x="3571875" y="5029200"/>
          <p14:tracePt t="98262" x="3611563" y="5029200"/>
          <p14:tracePt t="98278" x="3651250" y="5029200"/>
          <p14:tracePt t="98295" x="3692525" y="5029200"/>
          <p14:tracePt t="98311" x="3721100" y="5029200"/>
          <p14:tracePt t="98329" x="3754438" y="5029200"/>
          <p14:tracePt t="98345" x="3778250" y="5029200"/>
          <p14:tracePt t="98362" x="3800475" y="5029200"/>
          <p14:tracePt t="98378" x="3817938" y="5029200"/>
          <p14:tracePt t="98395" x="3835400" y="5029200"/>
          <p14:tracePt t="98411" x="3846513" y="5029200"/>
          <p14:tracePt t="98428" x="3863975" y="5029200"/>
          <p14:tracePt t="98445" x="3879850" y="5029200"/>
          <p14:tracePt t="98445" x="3897313" y="5029200"/>
          <p14:tracePt t="98462" x="3921125" y="5035550"/>
          <p14:tracePt t="98478" x="3943350" y="5040313"/>
          <p14:tracePt t="98495" x="3965575" y="5046663"/>
          <p14:tracePt t="98511" x="3978275" y="5051425"/>
          <p14:tracePt t="98529" x="3994150" y="5051425"/>
          <p14:tracePt t="98545" x="4006850" y="5051425"/>
          <p14:tracePt t="98562" x="4011613" y="5051425"/>
          <p14:tracePt t="98578" x="4022725" y="5051425"/>
          <p14:tracePt t="98595" x="4035425" y="5051425"/>
          <p14:tracePt t="98611" x="4046538" y="5051425"/>
          <p14:tracePt t="98628" x="4051300" y="5051425"/>
          <p14:tracePt t="98645" x="4057650" y="5051425"/>
          <p14:tracePt t="98686" x="4064000" y="5051425"/>
          <p14:tracePt t="98718" x="4068763" y="5051425"/>
          <p14:tracePt t="98728" x="4075113" y="5051425"/>
          <p14:tracePt t="98765" x="4079875" y="5051425"/>
          <p14:tracePt t="98830" x="4086225" y="5051425"/>
          <p14:tracePt t="98854" x="4092575" y="5051425"/>
          <p14:tracePt t="101181" x="4097338" y="5051425"/>
          <p14:tracePt t="101253" x="4103688" y="5051425"/>
          <p14:tracePt t="101309" x="4108450" y="5051425"/>
          <p14:tracePt t="101328" x="4114800" y="5051425"/>
          <p14:tracePt t="101330" x="4121150" y="5051425"/>
          <p14:tracePt t="101366" x="4125913" y="5051425"/>
          <p14:tracePt t="101366" x="4132263" y="5051425"/>
          <p14:tracePt t="101378" x="4137025" y="5051425"/>
          <p14:tracePt t="101394" x="4143375" y="5051425"/>
          <p14:tracePt t="101411" x="4149725" y="5051425"/>
          <p14:tracePt t="101428" x="4154488" y="5051425"/>
          <p14:tracePt t="101461" x="4160838" y="5051425"/>
          <p14:tracePt t="101493" x="4165600" y="5051425"/>
          <p14:tracePt t="101495" x="4171950" y="5051425"/>
          <p14:tracePt t="101511" x="4178300" y="5051425"/>
          <p14:tracePt t="101549" x="4183063" y="5051425"/>
          <p14:tracePt t="101561" x="4183063" y="5046663"/>
          <p14:tracePt t="101562" x="4189413" y="5046663"/>
          <p14:tracePt t="101578" x="4194175" y="5046663"/>
          <p14:tracePt t="101614" x="4200525" y="5046663"/>
          <p14:tracePt t="102445" x="4194175" y="5046663"/>
          <p14:tracePt t="102452" x="4189413" y="5046663"/>
          <p14:tracePt t="102461" x="4171950" y="5046663"/>
          <p14:tracePt t="102478" x="4165600" y="5046663"/>
          <p14:tracePt t="102495" x="4160838" y="5046663"/>
          <p14:tracePt t="102511" x="4149725" y="5046663"/>
          <p14:tracePt t="102528" x="4143375" y="5046663"/>
          <p14:tracePt t="102544" x="4137025" y="5046663"/>
          <p14:tracePt t="103157" x="4137025" y="5040313"/>
          <p14:tracePt t="103168" x="4132263" y="5035550"/>
          <p14:tracePt t="103179" x="4125913" y="5018088"/>
          <p14:tracePt t="103194" x="4114800" y="4994275"/>
          <p14:tracePt t="103212" x="4097338" y="4960938"/>
          <p14:tracePt t="103228" x="4086225" y="4937125"/>
          <p14:tracePt t="103245" x="4075113" y="4908550"/>
          <p14:tracePt t="103261" x="4051300" y="4868863"/>
          <p14:tracePt t="103278" x="4040188" y="4851400"/>
          <p14:tracePt t="103295" x="4029075" y="4835525"/>
          <p14:tracePt t="103311" x="4022725" y="4822825"/>
          <p14:tracePt t="103328" x="4017963" y="4818063"/>
          <p14:tracePt t="103345" x="4017963" y="4811713"/>
          <p14:tracePt t="103361" x="4011613" y="4806950"/>
          <p14:tracePt t="103378" x="4011613" y="4794250"/>
          <p14:tracePt t="103394" x="4006850" y="4789488"/>
          <p14:tracePt t="103412" x="4000500" y="4778375"/>
          <p14:tracePt t="103428" x="3994150" y="4765675"/>
          <p14:tracePt t="103445" x="3989388" y="4749800"/>
          <p14:tracePt t="103461" x="3983038" y="4737100"/>
          <p14:tracePt t="103478" x="3983038" y="4721225"/>
          <p14:tracePt t="103494" x="3978275" y="4708525"/>
          <p14:tracePt t="103512" x="3971925" y="4703763"/>
          <p14:tracePt t="103528" x="3971925" y="4697413"/>
          <p14:tracePt t="103544" x="3971925" y="4692650"/>
          <p14:tracePt t="103561" x="3965575" y="4686300"/>
          <p14:tracePt t="103578" x="3965575" y="4675188"/>
          <p14:tracePt t="103594" x="3960813" y="4657725"/>
          <p14:tracePt t="103611" x="3954463" y="4646613"/>
          <p14:tracePt t="103628" x="3954463" y="4640263"/>
          <p14:tracePt t="103628" x="3954463" y="4635500"/>
          <p14:tracePt t="103645" x="3954463" y="4629150"/>
          <p14:tracePt t="103661" x="3949700" y="4618038"/>
          <p14:tracePt t="103678" x="3949700" y="4611688"/>
          <p14:tracePt t="103694" x="3949700" y="4606925"/>
          <p14:tracePt t="103711" x="3949700" y="4600575"/>
          <p14:tracePt t="103727" x="3943350" y="4600575"/>
          <p14:tracePt t="103744" x="3943350" y="4594225"/>
          <p14:tracePt t="103797" x="3943350" y="4589463"/>
          <p14:tracePt t="103802" x="3937000" y="4589463"/>
          <p14:tracePt t="103830" x="3937000" y="4583113"/>
          <p14:tracePt t="103845" x="3937000" y="4578350"/>
          <p14:tracePt t="103941" x="3937000" y="4583113"/>
          <p14:tracePt t="103944" x="3937000" y="4589463"/>
          <p14:tracePt t="103965" x="3937000" y="4618038"/>
          <p14:tracePt t="103978" x="3937000" y="4640263"/>
          <p14:tracePt t="103994" x="3937000" y="4664075"/>
          <p14:tracePt t="104011" x="3937000" y="4675188"/>
          <p14:tracePt t="104027" x="3937000" y="4679950"/>
          <p14:tracePt t="104045" x="3937000" y="4692650"/>
          <p14:tracePt t="104369" x="0" y="0"/>
        </p14:tracePtLst>
      </p14:laserTraceLst>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Multi-State Physical Load Models</a:t>
            </a:r>
          </a:p>
        </p:txBody>
      </p:sp>
      <p:sp>
        <p:nvSpPr>
          <p:cNvPr id="3" name="Content Placeholder 2"/>
          <p:cNvSpPr>
            <a:spLocks noGrp="1"/>
          </p:cNvSpPr>
          <p:nvPr>
            <p:ph idx="1"/>
          </p:nvPr>
        </p:nvSpPr>
        <p:spPr>
          <a:xfrm>
            <a:off x="457200" y="1295400"/>
            <a:ext cx="8229600" cy="5257800"/>
          </a:xfrm>
        </p:spPr>
        <p:txBody>
          <a:bodyPr>
            <a:normAutofit/>
          </a:bodyPr>
          <a:lstStyle/>
          <a:p>
            <a:r>
              <a:rPr lang="en-US" sz="1600" dirty="0" smtClean="0"/>
              <a:t>A simple hot water heater only has a single state when consuming energy, “on”. </a:t>
            </a:r>
          </a:p>
          <a:p>
            <a:r>
              <a:rPr lang="en-US" sz="1600" dirty="0" smtClean="0"/>
              <a:t>A more complex hot water heater model could have 2 states to represent the fact that hot water heaters often have two sets of heating elements, an upper and lower set.  </a:t>
            </a:r>
            <a:endParaRPr lang="en-US" sz="1600" dirty="0"/>
          </a:p>
          <a:p>
            <a:pPr lvl="1"/>
            <a:r>
              <a:rPr lang="en-US" sz="1200" dirty="0"/>
              <a:t>State 1: Off</a:t>
            </a:r>
          </a:p>
          <a:p>
            <a:pPr lvl="1"/>
            <a:r>
              <a:rPr lang="en-US" sz="1200" dirty="0"/>
              <a:t>State 2: </a:t>
            </a:r>
            <a:r>
              <a:rPr lang="en-US" sz="1200" dirty="0" smtClean="0"/>
              <a:t>Single set of heating elements on</a:t>
            </a:r>
            <a:endParaRPr lang="en-US" sz="1200" dirty="0"/>
          </a:p>
          <a:p>
            <a:pPr lvl="1"/>
            <a:r>
              <a:rPr lang="en-US" sz="1200" dirty="0"/>
              <a:t>State 3: </a:t>
            </a:r>
            <a:r>
              <a:rPr lang="en-US" sz="1200" dirty="0" smtClean="0"/>
              <a:t>Both sets of heating elements on</a:t>
            </a:r>
            <a:endParaRPr lang="en-US" sz="1200" dirty="0"/>
          </a:p>
          <a:p>
            <a:r>
              <a:rPr lang="en-US" sz="1600" dirty="0" smtClean="0"/>
              <a:t>Hot water heaters are resistive in nature regardless of the operational state.  Other more complicated loads have significantly different behaviors in each operational state.  HVAC systems are a good example of this:</a:t>
            </a:r>
          </a:p>
          <a:p>
            <a:pPr lvl="1"/>
            <a:r>
              <a:rPr lang="en-US" sz="1400" dirty="0" smtClean="0"/>
              <a:t>State 1: Off</a:t>
            </a:r>
          </a:p>
          <a:p>
            <a:pPr lvl="1"/>
            <a:r>
              <a:rPr lang="en-US" sz="1400" dirty="0" smtClean="0"/>
              <a:t>State 2: Cooling</a:t>
            </a:r>
          </a:p>
          <a:p>
            <a:pPr lvl="1"/>
            <a:r>
              <a:rPr lang="en-US" sz="1400" dirty="0" smtClean="0"/>
              <a:t>State 3: Heating</a:t>
            </a:r>
          </a:p>
          <a:p>
            <a:pPr lvl="1"/>
            <a:r>
              <a:rPr lang="en-US" sz="1400" dirty="0" smtClean="0"/>
              <a:t>State 4: Auxiliary Heating</a:t>
            </a:r>
          </a:p>
          <a:p>
            <a:r>
              <a:rPr lang="en-US" sz="1600" dirty="0" smtClean="0"/>
              <a:t>In this example the HVAC system is assumed to be a heat pump.  </a:t>
            </a:r>
          </a:p>
          <a:p>
            <a:r>
              <a:rPr lang="en-US" sz="1600" dirty="0" smtClean="0"/>
              <a:t>The energy required for heating in State 4 will be much more than in State 3, despite the same thermal output.</a:t>
            </a:r>
          </a:p>
          <a:p>
            <a:r>
              <a:rPr lang="en-US" sz="1600" dirty="0" smtClean="0"/>
              <a:t>Within each state a different load model can be implemented.</a:t>
            </a:r>
          </a:p>
          <a:p>
            <a:endParaRPr lang="en-US" sz="18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56</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1091"/>
    </mc:Choice>
    <mc:Fallback xmlns="">
      <p:transition spd="slow" advTm="201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Physical Load Model</a:t>
            </a:r>
            <a:br>
              <a:rPr lang="en-US" dirty="0"/>
            </a:br>
            <a:r>
              <a:rPr lang="en-US" sz="2400" dirty="0"/>
              <a:t>(Residential HVAC System)</a:t>
            </a:r>
            <a:endParaRPr lang="en-US" dirty="0" smtClean="0"/>
          </a:p>
        </p:txBody>
      </p:sp>
      <p:sp>
        <p:nvSpPr>
          <p:cNvPr id="3" name="Content Placeholder 2"/>
          <p:cNvSpPr>
            <a:spLocks noGrp="1"/>
          </p:cNvSpPr>
          <p:nvPr>
            <p:ph idx="1"/>
          </p:nvPr>
        </p:nvSpPr>
        <p:spPr>
          <a:xfrm>
            <a:off x="457200" y="1447800"/>
            <a:ext cx="8229600" cy="5105400"/>
          </a:xfrm>
        </p:spPr>
        <p:txBody>
          <a:bodyPr>
            <a:normAutofit/>
          </a:bodyPr>
          <a:lstStyle/>
          <a:p>
            <a:r>
              <a:rPr lang="en-US" sz="2000" dirty="0" smtClean="0"/>
              <a:t>Similar to a hot water heater, a residential HVAC system is a thermally driven system.</a:t>
            </a:r>
          </a:p>
          <a:p>
            <a:r>
              <a:rPr lang="en-US" sz="2000" dirty="0" smtClean="0"/>
              <a:t>A thermostat measures the internal air temperature, compares it to a user defined set point, and operate the HVAC system to maintain the temperature within a dead band. </a:t>
            </a:r>
          </a:p>
          <a:p>
            <a:r>
              <a:rPr lang="en-US" sz="2000" dirty="0" smtClean="0"/>
              <a:t>The amount of energy an HVAC system consumes is a function of numerous variables:</a:t>
            </a:r>
          </a:p>
          <a:p>
            <a:pPr lvl="1"/>
            <a:r>
              <a:rPr lang="en-US" sz="1600" dirty="0" smtClean="0"/>
              <a:t>Operational state</a:t>
            </a:r>
          </a:p>
          <a:p>
            <a:pPr lvl="1"/>
            <a:r>
              <a:rPr lang="en-US" sz="1600" dirty="0" smtClean="0"/>
              <a:t>Outside air temperature</a:t>
            </a:r>
          </a:p>
          <a:p>
            <a:pPr lvl="1"/>
            <a:r>
              <a:rPr lang="en-US" sz="1600" dirty="0" smtClean="0"/>
              <a:t>Incident solar energy</a:t>
            </a:r>
          </a:p>
          <a:p>
            <a:pPr lvl="1"/>
            <a:r>
              <a:rPr lang="en-US" sz="1600" dirty="0" smtClean="0"/>
              <a:t>Desired internal air temperature</a:t>
            </a:r>
          </a:p>
          <a:p>
            <a:pPr lvl="1"/>
            <a:r>
              <a:rPr lang="en-US" sz="1600" dirty="0" smtClean="0"/>
              <a:t>Construction of the building </a:t>
            </a:r>
          </a:p>
          <a:p>
            <a:pPr lvl="1"/>
            <a:r>
              <a:rPr lang="en-US" sz="1600" dirty="0" smtClean="0"/>
              <a:t>Efficiency of the HVAC system</a:t>
            </a:r>
          </a:p>
          <a:p>
            <a:pPr lvl="1"/>
            <a:r>
              <a:rPr lang="en-US" sz="1600" dirty="0" smtClean="0"/>
              <a:t>Amount of waste heat from internal building loads</a:t>
            </a:r>
          </a:p>
          <a:p>
            <a:r>
              <a:rPr lang="en-US" sz="2000" dirty="0" smtClean="0"/>
              <a:t>The efficiency of the HVAC system will vary depending on the mode of operation.</a:t>
            </a:r>
            <a:endParaRPr lang="en-US" sz="20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57</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38812630"/>
      </p:ext>
    </p:extLst>
  </p:cSld>
  <p:clrMapOvr>
    <a:masterClrMapping/>
  </p:clrMapOvr>
  <mc:AlternateContent xmlns:mc="http://schemas.openxmlformats.org/markup-compatibility/2006" xmlns:p14="http://schemas.microsoft.com/office/powerpoint/2010/main">
    <mc:Choice Requires="p14">
      <p:transition spd="slow" p14:dur="2000" advTm="167704"/>
    </mc:Choice>
    <mc:Fallback xmlns="">
      <p:transition spd="slow" advTm="167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rmAutofit/>
          </a:bodyPr>
          <a:lstStyle/>
          <a:p>
            <a:r>
              <a:rPr lang="en-US" dirty="0" smtClean="0"/>
              <a:t>Physical Load Model</a:t>
            </a:r>
            <a:br>
              <a:rPr lang="en-US" dirty="0" smtClean="0"/>
            </a:br>
            <a:r>
              <a:rPr lang="en-US" sz="2400" dirty="0" smtClean="0"/>
              <a:t>(Residential HVAC System)</a:t>
            </a:r>
            <a:endParaRPr lang="en-US" sz="1800" dirty="0" smtClean="0"/>
          </a:p>
        </p:txBody>
      </p:sp>
      <p:sp>
        <p:nvSpPr>
          <p:cNvPr id="3" name="Content Placeholder 2"/>
          <p:cNvSpPr>
            <a:spLocks noGrp="1"/>
          </p:cNvSpPr>
          <p:nvPr>
            <p:ph sz="half" idx="1"/>
          </p:nvPr>
        </p:nvSpPr>
        <p:spPr>
          <a:xfrm>
            <a:off x="228600" y="1600200"/>
            <a:ext cx="4419600" cy="4953000"/>
          </a:xfrm>
        </p:spPr>
        <p:txBody>
          <a:bodyPr>
            <a:normAutofit/>
          </a:bodyPr>
          <a:lstStyle/>
          <a:p>
            <a:r>
              <a:rPr lang="en-US" sz="2000" dirty="0" smtClean="0"/>
              <a:t>The Equivalent Thermal Parameter </a:t>
            </a:r>
            <a:r>
              <a:rPr lang="en-US" sz="2000" dirty="0"/>
              <a:t>(</a:t>
            </a:r>
            <a:r>
              <a:rPr lang="en-US" sz="2000" dirty="0" smtClean="0"/>
              <a:t>ETP) Model is an accurate representation of the internal air temperature of a building.</a:t>
            </a:r>
          </a:p>
          <a:p>
            <a:r>
              <a:rPr lang="en-US" sz="2000" dirty="0" smtClean="0"/>
              <a:t>It includes the coupling of the internal air temperature, T</a:t>
            </a:r>
            <a:r>
              <a:rPr lang="en-US" sz="2000" baseline="-25000" dirty="0" smtClean="0"/>
              <a:t>air</a:t>
            </a:r>
            <a:r>
              <a:rPr lang="en-US" sz="2000" dirty="0" smtClean="0"/>
              <a:t>, to the external air temperature,</a:t>
            </a:r>
            <a:r>
              <a:rPr lang="en-US" sz="2000" dirty="0"/>
              <a:t> </a:t>
            </a:r>
            <a:r>
              <a:rPr lang="en-US" sz="2000" dirty="0" smtClean="0"/>
              <a:t>T</a:t>
            </a:r>
            <a:r>
              <a:rPr lang="en-US" sz="2000" baseline="-25000" dirty="0" smtClean="0"/>
              <a:t>out</a:t>
            </a:r>
            <a:r>
              <a:rPr lang="en-US" sz="2000" dirty="0" smtClean="0"/>
              <a:t>, through the building thermal envelope, UA</a:t>
            </a:r>
            <a:r>
              <a:rPr lang="en-US" sz="2000" baseline="-25000" dirty="0" smtClean="0"/>
              <a:t>env</a:t>
            </a:r>
            <a:r>
              <a:rPr lang="en-US" sz="2000" dirty="0" smtClean="0"/>
              <a:t>.</a:t>
            </a:r>
          </a:p>
          <a:p>
            <a:r>
              <a:rPr lang="en-US" sz="2000" dirty="0" smtClean="0"/>
              <a:t>The solution to the ETP model is obtained through the use of a set of coupled differential equations.</a:t>
            </a:r>
          </a:p>
          <a:p>
            <a:r>
              <a:rPr lang="en-US" sz="2000" dirty="0" smtClean="0"/>
              <a:t>Based on the solution temperatures, the HVAC system will determine what mode to operate in.</a:t>
            </a:r>
            <a:endParaRPr lang="en-US" sz="2000" dirty="0"/>
          </a:p>
        </p:txBody>
      </p:sp>
      <p:grpSp>
        <p:nvGrpSpPr>
          <p:cNvPr id="2" name="Group 26"/>
          <p:cNvGrpSpPr>
            <a:grpSpLocks/>
          </p:cNvGrpSpPr>
          <p:nvPr/>
        </p:nvGrpSpPr>
        <p:grpSpPr bwMode="auto">
          <a:xfrm>
            <a:off x="5273675" y="3573463"/>
            <a:ext cx="577850" cy="350837"/>
            <a:chOff x="3646" y="1958"/>
            <a:chExt cx="910" cy="553"/>
          </a:xfrm>
        </p:grpSpPr>
        <p:sp>
          <p:nvSpPr>
            <p:cNvPr id="19483" name="Rectangle 27"/>
            <p:cNvSpPr>
              <a:spLocks noChangeArrowheads="1"/>
            </p:cNvSpPr>
            <p:nvPr/>
          </p:nvSpPr>
          <p:spPr bwMode="auto">
            <a:xfrm>
              <a:off x="3646" y="1958"/>
              <a:ext cx="910" cy="549"/>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19484" name="Picture 28"/>
            <p:cNvPicPr>
              <a:picLocks noChangeAspect="1" noChangeArrowheads="1"/>
            </p:cNvPicPr>
            <p:nvPr/>
          </p:nvPicPr>
          <p:blipFill>
            <a:blip r:embed="rId5" cstate="print"/>
            <a:srcRect/>
            <a:stretch>
              <a:fillRect/>
            </a:stretch>
          </p:blipFill>
          <p:spPr bwMode="auto">
            <a:xfrm>
              <a:off x="3646" y="1964"/>
              <a:ext cx="903" cy="547"/>
            </a:xfrm>
            <a:prstGeom prst="rect">
              <a:avLst/>
            </a:prstGeom>
            <a:noFill/>
          </p:spPr>
        </p:pic>
        <p:sp>
          <p:nvSpPr>
            <p:cNvPr id="19485" name="Rectangle 29"/>
            <p:cNvSpPr>
              <a:spLocks noChangeArrowheads="1"/>
            </p:cNvSpPr>
            <p:nvPr/>
          </p:nvSpPr>
          <p:spPr bwMode="auto">
            <a:xfrm>
              <a:off x="3646" y="1958"/>
              <a:ext cx="910" cy="549"/>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aphicFrame>
        <p:nvGraphicFramePr>
          <p:cNvPr id="34817" name="Object 1"/>
          <p:cNvGraphicFramePr>
            <a:graphicFrameLocks noChangeAspect="1"/>
          </p:cNvGraphicFramePr>
          <p:nvPr>
            <p:extLst>
              <p:ext uri="{D42A27DB-BD31-4B8C-83A1-F6EECF244321}">
                <p14:modId xmlns:p14="http://schemas.microsoft.com/office/powerpoint/2010/main" val="4069956627"/>
              </p:ext>
            </p:extLst>
          </p:nvPr>
        </p:nvGraphicFramePr>
        <p:xfrm>
          <a:off x="4423074" y="5334000"/>
          <a:ext cx="4644726" cy="533400"/>
        </p:xfrm>
        <a:graphic>
          <a:graphicData uri="http://schemas.openxmlformats.org/presentationml/2006/ole">
            <mc:AlternateContent xmlns:mc="http://schemas.openxmlformats.org/markup-compatibility/2006">
              <mc:Choice xmlns:v="urn:schemas-microsoft-com:vml" Requires="v">
                <p:oleObj spid="_x0000_s3300" name="Equation" r:id="rId6" imgW="3759120" imgH="431640" progId="Equation.3">
                  <p:embed/>
                </p:oleObj>
              </mc:Choice>
              <mc:Fallback>
                <p:oleObj name="Equation" r:id="rId6" imgW="3759120" imgH="431640" progId="Equation.3">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3074" y="5334000"/>
                        <a:ext cx="4644726" cy="533400"/>
                      </a:xfrm>
                      <a:prstGeom prst="rect">
                        <a:avLst/>
                      </a:prstGeom>
                      <a:noFill/>
                      <a:extLst/>
                    </p:spPr>
                  </p:pic>
                </p:oleObj>
              </mc:Fallback>
            </mc:AlternateContent>
          </a:graphicData>
        </a:graphic>
      </p:graphicFrame>
      <p:graphicFrame>
        <p:nvGraphicFramePr>
          <p:cNvPr id="34818" name="Object 2"/>
          <p:cNvGraphicFramePr>
            <a:graphicFrameLocks noChangeAspect="1"/>
          </p:cNvGraphicFramePr>
          <p:nvPr>
            <p:extLst>
              <p:ext uri="{D42A27DB-BD31-4B8C-83A1-F6EECF244321}">
                <p14:modId xmlns:p14="http://schemas.microsoft.com/office/powerpoint/2010/main" val="3845889783"/>
              </p:ext>
            </p:extLst>
          </p:nvPr>
        </p:nvGraphicFramePr>
        <p:xfrm>
          <a:off x="4921548" y="6019800"/>
          <a:ext cx="3073127" cy="533400"/>
        </p:xfrm>
        <a:graphic>
          <a:graphicData uri="http://schemas.openxmlformats.org/presentationml/2006/ole">
            <mc:AlternateContent xmlns:mc="http://schemas.openxmlformats.org/markup-compatibility/2006">
              <mc:Choice xmlns:v="urn:schemas-microsoft-com:vml" Requires="v">
                <p:oleObj spid="_x0000_s3301" name="Equation" r:id="rId8" imgW="2489040" imgH="431640" progId="Equation.3">
                  <p:embed/>
                </p:oleObj>
              </mc:Choice>
              <mc:Fallback>
                <p:oleObj name="Equation" r:id="rId8" imgW="2489040" imgH="431640" progId="Equation.3">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21548" y="6019800"/>
                        <a:ext cx="3073127" cy="533400"/>
                      </a:xfrm>
                      <a:prstGeom prst="rect">
                        <a:avLst/>
                      </a:prstGeom>
                      <a:noFill/>
                      <a:extLst/>
                    </p:spPr>
                  </p:pic>
                </p:oleObj>
              </mc:Fallback>
            </mc:AlternateContent>
          </a:graphicData>
        </a:graphic>
      </p:graphicFrame>
      <p:pic>
        <p:nvPicPr>
          <p:cNvPr id="13" name="Content Placeholder 12" descr="C:\Documents and Settings\d3p313\Desktop\Residential_Module_Guide_Figure_3.png"/>
          <p:cNvPicPr>
            <a:picLocks noGrp="1"/>
          </p:cNvPicPr>
          <p:nvPr>
            <p:ph sz="half" idx="2"/>
          </p:nvPr>
        </p:nvPicPr>
        <p:blipFill>
          <a:blip r:embed="rId10" cstate="print"/>
          <a:srcRect/>
          <a:stretch>
            <a:fillRect/>
          </a:stretch>
        </p:blipFill>
        <p:spPr bwMode="auto">
          <a:xfrm>
            <a:off x="4648200" y="1600200"/>
            <a:ext cx="4038600" cy="3346268"/>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B6F15528-21DE-4FAA-801E-634DDDAF4B2B}" type="slidenum">
              <a:rPr lang="en-US" smtClean="0"/>
              <a:pPr/>
              <a:t>58</a:t>
            </a:fld>
            <a:endParaRPr lang="en-US"/>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3847"/>
    </mc:Choice>
    <mc:Fallback xmlns="">
      <p:transition spd="slow" advTm="253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73093" x="4765675" y="5668963"/>
          <p14:tracePt t="73302" x="4760913" y="5668963"/>
          <p14:tracePt t="73350" x="4754563" y="5668963"/>
          <p14:tracePt t="73390" x="4749800" y="5668963"/>
          <p14:tracePt t="73398" x="4749800" y="5675313"/>
          <p14:tracePt t="73412" x="4743450" y="5692775"/>
          <p14:tracePt t="73429" x="4743450" y="5708650"/>
          <p14:tracePt t="73446" x="4737100" y="5726113"/>
          <p14:tracePt t="73463" x="4737100" y="5737225"/>
          <p14:tracePt t="73479" x="4737100" y="5754688"/>
          <p14:tracePt t="73496" x="4737100" y="5765800"/>
          <p14:tracePt t="73513" x="4737100" y="5778500"/>
          <p14:tracePt t="73529" x="4737100" y="5783263"/>
          <p14:tracePt t="73567" x="4737100" y="5789613"/>
          <p14:tracePt t="73568" x="4737100" y="5794375"/>
          <p14:tracePt t="73579" x="4737100" y="5800725"/>
          <p14:tracePt t="73596" x="4737100" y="5807075"/>
          <p14:tracePt t="73613" x="4743450" y="5835650"/>
          <p14:tracePt t="73613" x="4749800" y="5851525"/>
          <p14:tracePt t="73630" x="4765675" y="5892800"/>
          <p14:tracePt t="73646" x="4794250" y="5943600"/>
          <p14:tracePt t="73663" x="4811713" y="5983288"/>
          <p14:tracePt t="73679" x="4829175" y="6018213"/>
          <p14:tracePt t="73696" x="4846638" y="6046788"/>
          <p14:tracePt t="73712" x="4868863" y="6075363"/>
          <p14:tracePt t="73729" x="4892675" y="6108700"/>
          <p14:tracePt t="73746" x="4914900" y="6137275"/>
          <p14:tracePt t="73763" x="4932363" y="6165850"/>
          <p14:tracePt t="73779" x="4949825" y="6189663"/>
          <p14:tracePt t="73796" x="4965700" y="6211888"/>
          <p14:tracePt t="73813" x="4978400" y="6235700"/>
          <p14:tracePt t="73813" x="4983163" y="6246813"/>
          <p14:tracePt t="73830" x="4994275" y="6264275"/>
          <p14:tracePt t="73846" x="4994275" y="6275388"/>
          <p14:tracePt t="73863" x="5006975" y="6275388"/>
          <p14:tracePt t="73879" x="5006975" y="6286500"/>
          <p14:tracePt t="74814" x="5000625" y="6286500"/>
          <p14:tracePt t="77740" x="0" y="0"/>
        </p14:tracePtLst>
        <p14:tracePtLst>
          <p14:tracePt t="83830" x="7904163" y="4354513"/>
          <p14:tracePt t="84974" x="7904163" y="4349750"/>
          <p14:tracePt t="84981" x="7886700" y="4337050"/>
          <p14:tracePt t="84996" x="7847013" y="4325938"/>
          <p14:tracePt t="85013" x="7818438" y="4314825"/>
          <p14:tracePt t="85030" x="7743825" y="4286250"/>
          <p14:tracePt t="85046" x="7686675" y="4268788"/>
          <p14:tracePt t="85063" x="7623175" y="4251325"/>
          <p14:tracePt t="85079" x="7566025" y="4229100"/>
          <p14:tracePt t="85096" x="7508875" y="4211638"/>
          <p14:tracePt t="85113" x="7440613" y="4206875"/>
          <p14:tracePt t="85129" x="7366000" y="4189413"/>
          <p14:tracePt t="85146" x="7275513" y="4178300"/>
          <p14:tracePt t="85163" x="7161213" y="4149725"/>
          <p14:tracePt t="85179" x="7058025" y="4132263"/>
          <p14:tracePt t="85196" x="6943725" y="4108450"/>
          <p14:tracePt t="85212" x="6835775" y="4075113"/>
          <p14:tracePt t="85229" x="6640513" y="4017963"/>
          <p14:tracePt t="85246" x="6515100" y="3971925"/>
          <p14:tracePt t="85262" x="6400800" y="3937000"/>
          <p14:tracePt t="85279" x="6308725" y="3908425"/>
          <p14:tracePt t="85296" x="6223000" y="3868738"/>
          <p14:tracePt t="85313" x="6143625" y="3835400"/>
          <p14:tracePt t="85329" x="6064250" y="3800475"/>
          <p14:tracePt t="85346" x="6011863" y="3765550"/>
          <p14:tracePt t="85363" x="5972175" y="3743325"/>
          <p14:tracePt t="85380" x="5932488" y="3714750"/>
          <p14:tracePt t="85396" x="5897563" y="3692525"/>
          <p14:tracePt t="85413" x="5864225" y="3663950"/>
          <p14:tracePt t="85429" x="5811838" y="3635375"/>
          <p14:tracePt t="85447" x="5772150" y="3600450"/>
          <p14:tracePt t="85462" x="5749925" y="3582988"/>
          <p14:tracePt t="85480" x="5732463" y="3565525"/>
          <p14:tracePt t="85496" x="5721350" y="3543300"/>
          <p14:tracePt t="85513" x="5708650" y="3525838"/>
          <p14:tracePt t="85529" x="5692775" y="3508375"/>
          <p14:tracePt t="85546" x="5675313" y="3492500"/>
          <p14:tracePt t="85562" x="5651500" y="3468688"/>
          <p14:tracePt t="85580" x="5629275" y="3451225"/>
          <p14:tracePt t="85596" x="5607050" y="3435350"/>
          <p14:tracePt t="85613" x="5578475" y="3422650"/>
          <p14:tracePt t="85629" x="5537200" y="3411538"/>
          <p14:tracePt t="85647" x="5503863" y="3400425"/>
          <p14:tracePt t="85662" x="5475288" y="3400425"/>
          <p14:tracePt t="85680" x="5457825" y="3394075"/>
          <p14:tracePt t="85696" x="5446713" y="3394075"/>
          <p14:tracePt t="85713" x="5440363" y="3394075"/>
          <p14:tracePt t="85729" x="5429250" y="3406775"/>
          <p14:tracePt t="85746" x="5418138" y="3417888"/>
          <p14:tracePt t="85762" x="5407025" y="3435350"/>
          <p14:tracePt t="85780" x="5400675" y="3451225"/>
          <p14:tracePt t="85796" x="5394325" y="3463925"/>
          <p14:tracePt t="85813" x="5389563" y="3475038"/>
          <p14:tracePt t="85829" x="5389563" y="3486150"/>
          <p14:tracePt t="85846" x="5383213" y="3497263"/>
          <p14:tracePt t="85862" x="5383213" y="3503613"/>
          <p14:tracePt t="85902" x="5383213" y="3508375"/>
          <p14:tracePt t="86030" x="5383213" y="3503613"/>
          <p14:tracePt t="86037" x="5389563" y="3503613"/>
          <p14:tracePt t="86047" x="5394325" y="3497263"/>
          <p14:tracePt t="86062" x="5400675" y="3492500"/>
          <p14:tracePt t="86102" x="5400675" y="3486150"/>
          <p14:tracePt t="86390" x="5407025" y="3486150"/>
          <p14:tracePt t="86422" x="5411788" y="3486150"/>
          <p14:tracePt t="86430" x="5418138" y="3486150"/>
          <p14:tracePt t="86434" x="5418138" y="3492500"/>
          <p14:tracePt t="86446" x="5429250" y="3492500"/>
          <p14:tracePt t="86463" x="5435600" y="3492500"/>
          <p14:tracePt t="86480" x="5440363" y="3492500"/>
          <p14:tracePt t="86496" x="5446713" y="3492500"/>
          <p14:tracePt t="86534" x="5451475" y="3492500"/>
          <p14:tracePt t="86551" x="5457825" y="3492500"/>
          <p14:tracePt t="87646" x="5457825" y="3497263"/>
          <p14:tracePt t="87670" x="5451475" y="3497263"/>
          <p14:tracePt t="87679" x="5446713" y="3503613"/>
          <p14:tracePt t="87688" x="5440363" y="3508375"/>
          <p14:tracePt t="87926" x="5446713" y="3508375"/>
          <p14:tracePt t="87934" x="5464175" y="3508375"/>
          <p14:tracePt t="87950" x="5486400" y="3525838"/>
          <p14:tracePt t="87963" x="5526088" y="3549650"/>
          <p14:tracePt t="87979" x="5532438" y="3560763"/>
          <p14:tracePt t="88374" x="5537200" y="3560763"/>
          <p14:tracePt t="88478" x="5532438" y="3560763"/>
          <p14:tracePt t="88510" x="5526088" y="3560763"/>
          <p14:tracePt t="88513" x="5521325" y="3560763"/>
          <p14:tracePt t="88529" x="5514975" y="3560763"/>
          <p14:tracePt t="88546" x="5508625" y="3560763"/>
          <p14:tracePt t="88562" x="5503863" y="3560763"/>
          <p14:tracePt t="88579" x="5486400" y="3549650"/>
          <p14:tracePt t="88596" x="5468938" y="3543300"/>
          <p14:tracePt t="88613" x="5451475" y="3536950"/>
          <p14:tracePt t="88629" x="5411788" y="3521075"/>
          <p14:tracePt t="88646" x="5378450" y="3514725"/>
          <p14:tracePt t="88662" x="5337175" y="3503613"/>
          <p14:tracePt t="88679" x="5303838" y="3497263"/>
          <p14:tracePt t="88696" x="5268913" y="3497263"/>
          <p14:tracePt t="88713" x="5235575" y="3492500"/>
          <p14:tracePt t="88729" x="5183188" y="3492500"/>
          <p14:tracePt t="88746" x="5149850" y="3492500"/>
          <p14:tracePt t="88762" x="5121275" y="3486150"/>
          <p14:tracePt t="88779" x="5092700" y="3486150"/>
          <p14:tracePt t="88796" x="5057775" y="3479800"/>
          <p14:tracePt t="88813" x="5029200" y="3479800"/>
          <p14:tracePt t="88829" x="4983163" y="3486150"/>
          <p14:tracePt t="88846" x="4943475" y="3486150"/>
          <p14:tracePt t="88862" x="4908550" y="3492500"/>
          <p14:tracePt t="88879" x="4886325" y="3492500"/>
          <p14:tracePt t="88896" x="4857750" y="3492500"/>
          <p14:tracePt t="88913" x="4840288" y="3492500"/>
          <p14:tracePt t="88929" x="4818063" y="3497263"/>
          <p14:tracePt t="88946" x="4806950" y="3503613"/>
          <p14:tracePt t="88962" x="4778375" y="3514725"/>
          <p14:tracePt t="88979" x="4754563" y="3521075"/>
          <p14:tracePt t="88996" x="4732338" y="3536950"/>
          <p14:tracePt t="89013" x="4703763" y="3549650"/>
          <p14:tracePt t="89029" x="4675188" y="3578225"/>
          <p14:tracePt t="89046" x="4664075" y="3600450"/>
          <p14:tracePt t="89062" x="4651375" y="3622675"/>
          <p14:tracePt t="89079" x="4646613" y="3657600"/>
          <p14:tracePt t="89096" x="4646613" y="3697288"/>
          <p14:tracePt t="89113" x="4640263" y="3754438"/>
          <p14:tracePt t="89129" x="4640263" y="3817938"/>
          <p14:tracePt t="89146" x="4646613" y="3875088"/>
          <p14:tracePt t="89162" x="4651375" y="3925888"/>
          <p14:tracePt t="89179" x="4675188" y="3978275"/>
          <p14:tracePt t="89196" x="4697413" y="4022725"/>
          <p14:tracePt t="89213" x="4721225" y="4075113"/>
          <p14:tracePt t="89229" x="4754563" y="4132263"/>
          <p14:tracePt t="89246" x="4783138" y="4171950"/>
          <p14:tracePt t="89262" x="4818063" y="4200525"/>
          <p14:tracePt t="89279" x="4846638" y="4222750"/>
          <p14:tracePt t="89295" x="4868863" y="4235450"/>
          <p14:tracePt t="89313" x="4892675" y="4246563"/>
          <p14:tracePt t="89329" x="4908550" y="4257675"/>
          <p14:tracePt t="89346" x="4914900" y="4257675"/>
          <p14:tracePt t="89362" x="4926013" y="4257675"/>
          <p14:tracePt t="89379" x="4943475" y="4264025"/>
          <p14:tracePt t="89395" x="4960938" y="4264025"/>
          <p14:tracePt t="89413" x="4978400" y="4268788"/>
          <p14:tracePt t="89429" x="5011738" y="4268788"/>
          <p14:tracePt t="89446" x="5029200" y="4268788"/>
          <p14:tracePt t="89462" x="5046663" y="4268788"/>
          <p14:tracePt t="89479" x="5057775" y="4268788"/>
          <p14:tracePt t="89495" x="5064125" y="4268788"/>
          <p14:tracePt t="89512" x="5068888" y="4268788"/>
          <p14:tracePt t="89529" x="5080000" y="4257675"/>
          <p14:tracePt t="89546" x="5086350" y="4251325"/>
          <p14:tracePt t="89562" x="5092700" y="4246563"/>
          <p14:tracePt t="89579" x="5103813" y="4235450"/>
          <p14:tracePt t="89595" x="5108575" y="4222750"/>
          <p14:tracePt t="89612" x="5121275" y="4206875"/>
          <p14:tracePt t="89629" x="5132388" y="4189413"/>
          <p14:tracePt t="89646" x="5143500" y="4165600"/>
          <p14:tracePt t="89662" x="5154613" y="4149725"/>
          <p14:tracePt t="89679" x="5160963" y="4121150"/>
          <p14:tracePt t="89695" x="5165725" y="4103688"/>
          <p14:tracePt t="89712" x="5172075" y="4086225"/>
          <p14:tracePt t="89729" x="5178425" y="4068763"/>
          <p14:tracePt t="89746" x="5183188" y="4057650"/>
          <p14:tracePt t="89762" x="5183188" y="4046538"/>
          <p14:tracePt t="89779" x="5189538" y="4035425"/>
          <p14:tracePt t="89795" x="5189538" y="4017963"/>
          <p14:tracePt t="89813" x="5189538" y="4000500"/>
          <p14:tracePt t="89829" x="5189538" y="3965575"/>
          <p14:tracePt t="89846" x="5189538" y="3949700"/>
          <p14:tracePt t="89862" x="5183188" y="3921125"/>
          <p14:tracePt t="89879" x="5172075" y="3897313"/>
          <p14:tracePt t="89895" x="5160963" y="3879850"/>
          <p14:tracePt t="89912" x="5149850" y="3863975"/>
          <p14:tracePt t="89929" x="5132388" y="3835400"/>
          <p14:tracePt t="89946" x="5114925" y="3817938"/>
          <p14:tracePt t="89962" x="5097463" y="3800475"/>
          <p14:tracePt t="89979" x="5075238" y="3778250"/>
          <p14:tracePt t="89995" x="5051425" y="3754438"/>
          <p14:tracePt t="90012" x="5029200" y="3736975"/>
          <p14:tracePt t="90029" x="4994275" y="3721100"/>
          <p14:tracePt t="90047" x="4983163" y="3714750"/>
          <p14:tracePt t="90062" x="4978400" y="3714750"/>
          <p14:tracePt t="90134" x="4972050" y="3714750"/>
          <p14:tracePt t="90135" x="4965700" y="3714750"/>
          <p14:tracePt t="90162" x="4960938" y="3721100"/>
          <p14:tracePt t="90163" x="4943475" y="3732213"/>
          <p14:tracePt t="90179" x="4926013" y="3749675"/>
          <p14:tracePt t="90196" x="4914900" y="3760788"/>
          <p14:tracePt t="90212" x="4897438" y="3778250"/>
          <p14:tracePt t="90230" x="4892675" y="3806825"/>
          <p14:tracePt t="90246" x="4886325" y="3822700"/>
          <p14:tracePt t="90263" x="4886325" y="3846513"/>
          <p14:tracePt t="90279" x="4886325" y="3875088"/>
          <p14:tracePt t="90296" x="4897438" y="3897313"/>
          <p14:tracePt t="90312" x="4897438" y="3921125"/>
          <p14:tracePt t="90329" x="4903788" y="3943350"/>
          <p14:tracePt t="90346" x="4908550" y="3971925"/>
          <p14:tracePt t="90363" x="4914900" y="3994150"/>
          <p14:tracePt t="90379" x="4921250" y="4011613"/>
          <p14:tracePt t="90396" x="4926013" y="4022725"/>
          <p14:tracePt t="90412" x="4932363" y="4035425"/>
          <p14:tracePt t="90429" x="4937125" y="4051300"/>
          <p14:tracePt t="90446" x="4943475" y="4057650"/>
          <p14:tracePt t="90463" x="4943475" y="4064000"/>
          <p14:tracePt t="90479" x="4949825" y="4064000"/>
          <p14:tracePt t="90518" x="4954588" y="4064000"/>
          <p14:tracePt t="90518" x="4954588" y="4068763"/>
          <p14:tracePt t="90534" x="4960938" y="4068763"/>
          <p14:tracePt t="90545" x="4965700" y="4075113"/>
          <p14:tracePt t="90563" x="4978400" y="4079875"/>
          <p14:tracePt t="90579" x="4989513" y="4079875"/>
          <p14:tracePt t="90596" x="5006975" y="4086225"/>
          <p14:tracePt t="90612" x="5018088" y="4086225"/>
          <p14:tracePt t="90629" x="5029200" y="4086225"/>
          <p14:tracePt t="90646" x="5035550" y="4086225"/>
          <p14:tracePt t="90663" x="5040313" y="4079875"/>
          <p14:tracePt t="90679" x="5046663" y="4075113"/>
          <p14:tracePt t="90696" x="5046663" y="4057650"/>
          <p14:tracePt t="90712" x="5046663" y="4046538"/>
          <p14:tracePt t="90730" x="5046663" y="4017963"/>
          <p14:tracePt t="90746" x="5046663" y="4000500"/>
          <p14:tracePt t="90763" x="5046663" y="3983038"/>
          <p14:tracePt t="90779" x="5046663" y="3965575"/>
          <p14:tracePt t="90796" x="5040313" y="3954463"/>
          <p14:tracePt t="90812" x="5035550" y="3954463"/>
          <p14:tracePt t="90845" x="5029200" y="3954463"/>
          <p14:tracePt t="90886" x="5022850" y="3960813"/>
          <p14:tracePt t="90895" x="5018088" y="3971925"/>
          <p14:tracePt t="90896" x="5006975" y="3989388"/>
          <p14:tracePt t="90912" x="5000625" y="4022725"/>
          <p14:tracePt t="90930" x="5000625" y="4046538"/>
          <p14:tracePt t="90945" x="5000625" y="4068763"/>
          <p14:tracePt t="90963" x="5006975" y="4068763"/>
          <p14:tracePt t="90980" x="5006975" y="4075113"/>
          <p14:tracePt t="91012" x="5011738" y="4075113"/>
          <p14:tracePt t="91012" x="5018088" y="4075113"/>
          <p14:tracePt t="91029" x="5022850" y="4075113"/>
          <p14:tracePt t="92134" x="5022850" y="4068763"/>
          <p14:tracePt t="92165" x="5022850" y="4064000"/>
          <p14:tracePt t="92179" x="5029200" y="4051300"/>
          <p14:tracePt t="92180" x="5046663" y="4022725"/>
          <p14:tracePt t="92196" x="5064125" y="3989388"/>
          <p14:tracePt t="92213" x="5080000" y="3921125"/>
          <p14:tracePt t="92229" x="5103813" y="3857625"/>
          <p14:tracePt t="92246" x="5108575" y="3811588"/>
          <p14:tracePt t="92262" x="5121275" y="3778250"/>
          <p14:tracePt t="92279" x="5132388" y="3732213"/>
          <p14:tracePt t="92295" x="5137150" y="3697288"/>
          <p14:tracePt t="92312" x="5154613" y="3663950"/>
          <p14:tracePt t="92329" x="5172075" y="3640138"/>
          <p14:tracePt t="92346" x="5183188" y="3622675"/>
          <p14:tracePt t="92362" x="5207000" y="3600450"/>
          <p14:tracePt t="92379" x="5222875" y="3594100"/>
          <p14:tracePt t="92395" x="5251450" y="3578225"/>
          <p14:tracePt t="92412" x="5275263" y="3571875"/>
          <p14:tracePt t="92429" x="5326063" y="3560763"/>
          <p14:tracePt t="92446" x="5354638" y="3560763"/>
          <p14:tracePt t="92462" x="5383213" y="3560763"/>
          <p14:tracePt t="92479" x="5407025" y="3560763"/>
          <p14:tracePt t="92495" x="5429250" y="3560763"/>
          <p14:tracePt t="92512" x="5457825" y="3565525"/>
          <p14:tracePt t="92529" x="5486400" y="3571875"/>
          <p14:tracePt t="92546" x="5514975" y="3571875"/>
          <p14:tracePt t="92562" x="5532438" y="3571875"/>
          <p14:tracePt t="92579" x="5549900" y="3571875"/>
          <p14:tracePt t="92595" x="5572125" y="3571875"/>
          <p14:tracePt t="92612" x="5594350" y="3565525"/>
          <p14:tracePt t="92629" x="5622925" y="3560763"/>
          <p14:tracePt t="92646" x="5635625" y="3560763"/>
          <p14:tracePt t="92662" x="5651500" y="3560763"/>
          <p14:tracePt t="92679" x="5664200" y="3560763"/>
          <p14:tracePt t="92695" x="5675313" y="3565525"/>
          <p14:tracePt t="92713" x="5686425" y="3571875"/>
          <p14:tracePt t="92729" x="5692775" y="3582988"/>
          <p14:tracePt t="92746" x="5697538" y="3594100"/>
          <p14:tracePt t="92762" x="5703888" y="3600450"/>
          <p14:tracePt t="92779" x="5708650" y="3611563"/>
          <p14:tracePt t="92795" x="5721350" y="3629025"/>
          <p14:tracePt t="92813" x="5726113" y="3646488"/>
          <p14:tracePt t="92829" x="5737225" y="3675063"/>
          <p14:tracePt t="92846" x="5743575" y="3692525"/>
          <p14:tracePt t="92862" x="5754688" y="3703638"/>
          <p14:tracePt t="92879" x="5754688" y="3721100"/>
          <p14:tracePt t="92895" x="5761038" y="3732213"/>
          <p14:tracePt t="92912" x="5761038" y="3736975"/>
          <p14:tracePt t="92929" x="5761038" y="3754438"/>
          <p14:tracePt t="92946" x="5765800" y="3765550"/>
          <p14:tracePt t="92962" x="5778500" y="3789363"/>
          <p14:tracePt t="92979" x="5778500" y="3811588"/>
          <p14:tracePt t="92995" x="5789613" y="3840163"/>
          <p14:tracePt t="93013" x="5794375" y="3868738"/>
          <p14:tracePt t="93029" x="5807075" y="3903663"/>
          <p14:tracePt t="93046" x="5811838" y="3932238"/>
          <p14:tracePt t="93062" x="5811838" y="3954463"/>
          <p14:tracePt t="93079" x="5818188" y="3983038"/>
          <p14:tracePt t="93095" x="5822950" y="4022725"/>
          <p14:tracePt t="93112" x="5829300" y="4057650"/>
          <p14:tracePt t="93129" x="5835650" y="4086225"/>
          <p14:tracePt t="93145" x="5846763" y="4121150"/>
          <p14:tracePt t="93162" x="5851525" y="4154488"/>
          <p14:tracePt t="93179" x="5857875" y="4178300"/>
          <p14:tracePt t="93195" x="5864225" y="4211638"/>
          <p14:tracePt t="93212" x="5868988" y="4240213"/>
          <p14:tracePt t="93229" x="5868988" y="4279900"/>
          <p14:tracePt t="93246" x="5875338" y="4292600"/>
          <p14:tracePt t="93262" x="5880100" y="4303713"/>
          <p14:tracePt t="93279" x="5880100" y="4308475"/>
          <p14:tracePt t="93295" x="5880100" y="4314825"/>
          <p14:tracePt t="93405" x="5880100" y="4308475"/>
          <p14:tracePt t="93413" x="5880100" y="4292600"/>
          <p14:tracePt t="93430" x="5864225" y="4222750"/>
          <p14:tracePt t="93446" x="5846763" y="4154488"/>
          <p14:tracePt t="93462" x="5822950" y="4079875"/>
          <p14:tracePt t="93479" x="5811838" y="4006850"/>
          <p14:tracePt t="93495" x="5794375" y="3925888"/>
          <p14:tracePt t="93512" x="5772150" y="3846513"/>
          <p14:tracePt t="93529" x="5749925" y="3760788"/>
          <p14:tracePt t="93545" x="5732463" y="3703638"/>
          <p14:tracePt t="93563" x="5721350" y="3657600"/>
          <p14:tracePt t="93579" x="5708650" y="3629025"/>
          <p14:tracePt t="93596" x="5708650" y="3606800"/>
          <p14:tracePt t="93612" x="5703888" y="3589338"/>
          <p14:tracePt t="93629" x="5697538" y="3589338"/>
          <p14:tracePt t="93717" x="5697538" y="3594100"/>
          <p14:tracePt t="93725" x="5697538" y="3606800"/>
          <p14:tracePt t="93729" x="5697538" y="3657600"/>
          <p14:tracePt t="93745" x="5703888" y="3743325"/>
          <p14:tracePt t="93763" x="5715000" y="3863975"/>
          <p14:tracePt t="93779" x="5732463" y="3971925"/>
          <p14:tracePt t="93796" x="5749925" y="4075113"/>
          <p14:tracePt t="93812" x="5772150" y="4160838"/>
          <p14:tracePt t="93829" x="5789613" y="4240213"/>
          <p14:tracePt t="93846" x="5794375" y="4279900"/>
          <p14:tracePt t="93862" x="5800725" y="4297363"/>
          <p14:tracePt t="93879" x="5800725" y="4308475"/>
          <p14:tracePt t="94070" x="5807075" y="4308475"/>
          <p14:tracePt t="94133" x="5811838" y="4308475"/>
          <p14:tracePt t="94141" x="5811838" y="4303713"/>
          <p14:tracePt t="94155" x="5811838" y="4297363"/>
          <p14:tracePt t="94163" x="5818188" y="4292600"/>
          <p14:tracePt t="94179" x="5829300" y="4275138"/>
          <p14:tracePt t="94196" x="5857875" y="4251325"/>
          <p14:tracePt t="94212" x="5892800" y="4235450"/>
          <p14:tracePt t="94229" x="5954713" y="4211638"/>
          <p14:tracePt t="94245" x="6007100" y="4189413"/>
          <p14:tracePt t="94263" x="6064250" y="4165600"/>
          <p14:tracePt t="94279" x="6108700" y="4154488"/>
          <p14:tracePt t="94296" x="6154738" y="4149725"/>
          <p14:tracePt t="94312" x="6194425" y="4143375"/>
          <p14:tracePt t="94329" x="6223000" y="4137025"/>
          <p14:tracePt t="94345" x="6246813" y="4137025"/>
          <p14:tracePt t="94362" x="6275388" y="4132263"/>
          <p14:tracePt t="94379" x="6315075" y="4121150"/>
          <p14:tracePt t="94396" x="6354763" y="4114800"/>
          <p14:tracePt t="94412" x="6394450" y="4103688"/>
          <p14:tracePt t="94412" x="6418263" y="4097338"/>
          <p14:tracePt t="94429" x="6429375" y="4092575"/>
          <p14:tracePt t="94429" x="6446838" y="4092575"/>
          <p14:tracePt t="94445" x="6480175" y="4079875"/>
          <p14:tracePt t="94462" x="6503988" y="4068763"/>
          <p14:tracePt t="94479" x="6521450" y="4064000"/>
          <p14:tracePt t="94496" x="6537325" y="4057650"/>
          <p14:tracePt t="94512" x="6550025" y="4057650"/>
          <p14:tracePt t="94529" x="6561138" y="4051300"/>
          <p14:tracePt t="94545" x="6572250" y="4046538"/>
          <p14:tracePt t="94562" x="6578600" y="4046538"/>
          <p14:tracePt t="94579" x="6578600" y="4040188"/>
          <p14:tracePt t="94629" x="6578600" y="4035425"/>
          <p14:tracePt t="94645" x="6583363" y="4035425"/>
          <p14:tracePt t="94647" x="6583363" y="4029075"/>
          <p14:tracePt t="94662" x="6589713" y="4029075"/>
          <p14:tracePt t="94679" x="6594475" y="4022725"/>
          <p14:tracePt t="94695" x="6600825" y="4022725"/>
          <p14:tracePt t="94712" x="6607175" y="4017963"/>
          <p14:tracePt t="94729" x="6611938" y="4017963"/>
          <p14:tracePt t="94745" x="6611938" y="4011613"/>
          <p14:tracePt t="94781" x="6618288" y="4011613"/>
          <p14:tracePt t="94925" x="6618288" y="4006850"/>
          <p14:tracePt t="94929" x="6623050" y="4006850"/>
          <p14:tracePt t="94966" x="6629400" y="4006850"/>
          <p14:tracePt t="94973" x="6629400" y="4000500"/>
          <p14:tracePt t="94981" x="6635750" y="4000500"/>
          <p14:tracePt t="94995" x="6640513" y="4000500"/>
          <p14:tracePt t="95012" x="6646863" y="4000500"/>
          <p14:tracePt t="95029" x="6651625" y="4000500"/>
          <p14:tracePt t="95277" x="6646863" y="4000500"/>
          <p14:tracePt t="95325" x="6640513" y="4000500"/>
          <p14:tracePt t="99166" x="6635750" y="4000500"/>
          <p14:tracePt t="99172" x="6629400" y="4000500"/>
          <p14:tracePt t="99181" x="6623050" y="4000500"/>
          <p14:tracePt t="99196" x="6618288" y="4011613"/>
          <p14:tracePt t="99213" x="6611938" y="4011613"/>
          <p14:tracePt t="99229" x="6607175" y="4011613"/>
          <p14:tracePt t="99302" x="6600825" y="4011613"/>
          <p14:tracePt t="99326" x="6594475" y="4011613"/>
          <p14:tracePt t="99334" x="6589713" y="4011613"/>
          <p14:tracePt t="99338" x="6589713" y="4017963"/>
          <p14:tracePt t="99346" x="6583363" y="4017963"/>
          <p14:tracePt t="99363" x="6578600" y="4017963"/>
          <p14:tracePt t="99380" x="6572250" y="4017963"/>
          <p14:tracePt t="99396" x="6565900" y="4017963"/>
          <p14:tracePt t="99710" x="6572250" y="4017963"/>
          <p14:tracePt t="99734" x="6578600" y="4017963"/>
          <p14:tracePt t="99750" x="6583363" y="4017963"/>
          <p14:tracePt t="99758" x="6589713" y="4017963"/>
          <p14:tracePt t="99779" x="6594475" y="4017963"/>
          <p14:tracePt t="99780" x="6607175" y="4017963"/>
          <p14:tracePt t="99870" x="6611938" y="4017963"/>
          <p14:tracePt t="99918" x="6618288" y="4017963"/>
          <p14:tracePt t="99984" x="6623050" y="4017963"/>
          <p14:tracePt t="100046" x="6629400" y="4017963"/>
          <p14:tracePt t="100062" x="6640513" y="4011613"/>
          <p14:tracePt t="100080" x="6646863" y="4011613"/>
          <p14:tracePt t="100096" x="6651625" y="4006850"/>
          <p14:tracePt t="100142" x="6657975" y="4006850"/>
          <p14:tracePt t="100302" x="6664325" y="4006850"/>
          <p14:tracePt t="100310" x="6669088" y="4006850"/>
          <p14:tracePt t="100328" x="6675438" y="4006850"/>
          <p14:tracePt t="100346" x="6680200" y="4006850"/>
          <p14:tracePt t="100363" x="6686550" y="4006850"/>
          <p14:tracePt t="100478" x="6692900" y="4006850"/>
          <p14:tracePt t="100510" x="6697663" y="4006850"/>
          <p14:tracePt t="100542" x="6704013" y="4006850"/>
          <p14:tracePt t="100545" x="6708775" y="4006850"/>
          <p14:tracePt t="101134" x="6704013" y="4006850"/>
          <p14:tracePt t="101166" x="6697663" y="4006850"/>
          <p14:tracePt t="101182" x="6692900" y="4006850"/>
          <p14:tracePt t="101198" x="6680200" y="4011613"/>
          <p14:tracePt t="101199" x="6669088" y="4011613"/>
          <p14:tracePt t="101212" x="6635750" y="4011613"/>
          <p14:tracePt t="101246" x="6607175" y="4011613"/>
          <p14:tracePt t="101246" x="6578600" y="4011613"/>
          <p14:tracePt t="101263" x="6532563" y="4011613"/>
          <p14:tracePt t="101279" x="6440488" y="4011613"/>
          <p14:tracePt t="101296" x="6354763" y="4011613"/>
          <p14:tracePt t="101312" x="6264275" y="4006850"/>
          <p14:tracePt t="101329" x="6165850" y="4000500"/>
          <p14:tracePt t="101346" x="6080125" y="3994150"/>
          <p14:tracePt t="101363" x="6000750" y="3989388"/>
          <p14:tracePt t="101379" x="5921375" y="3983038"/>
          <p14:tracePt t="101396" x="5846763" y="3971925"/>
          <p14:tracePt t="101412" x="5783263" y="3965575"/>
          <p14:tracePt t="101430" x="5726113" y="3965575"/>
          <p14:tracePt t="101446" x="5622925" y="3960813"/>
          <p14:tracePt t="101463" x="5543550" y="3960813"/>
          <p14:tracePt t="101479" x="5480050" y="3960813"/>
          <p14:tracePt t="101496" x="5422900" y="3960813"/>
          <p14:tracePt t="101512" x="5378450" y="3960813"/>
          <p14:tracePt t="101529" x="5326063" y="3965575"/>
          <p14:tracePt t="101546" x="5280025" y="3971925"/>
          <p14:tracePt t="101563" x="5235575" y="3978275"/>
          <p14:tracePt t="101579" x="5183188" y="3983038"/>
          <p14:tracePt t="101596" x="5137150" y="3983038"/>
          <p14:tracePt t="101612" x="5097463" y="3983038"/>
          <p14:tracePt t="101629" x="5046663" y="3983038"/>
          <p14:tracePt t="101646" x="4983163" y="3989388"/>
          <p14:tracePt t="101663" x="4954588" y="3994150"/>
          <p14:tracePt t="101679" x="4932363" y="3994150"/>
          <p14:tracePt t="101696" x="4926013" y="3994150"/>
          <p14:tracePt t="102190" x="4932363" y="3994150"/>
          <p14:tracePt t="102198" x="4937125" y="3994150"/>
          <p14:tracePt t="102213" x="4949825" y="3994150"/>
          <p14:tracePt t="102230" x="4978400" y="3994150"/>
          <p14:tracePt t="102246" x="5000625" y="3994150"/>
          <p14:tracePt t="102262" x="5029200" y="3994150"/>
          <p14:tracePt t="102280" x="5051425" y="3994150"/>
          <p14:tracePt t="102296" x="5075238" y="3994150"/>
          <p14:tracePt t="102313" x="5108575" y="3994150"/>
          <p14:tracePt t="102329" x="5132388" y="3994150"/>
          <p14:tracePt t="102346" x="5165725" y="3994150"/>
          <p14:tracePt t="102362" x="5200650" y="3994150"/>
          <p14:tracePt t="102379" x="5251450" y="4000500"/>
          <p14:tracePt t="102396" x="5314950" y="4000500"/>
          <p14:tracePt t="102413" x="5372100" y="4000500"/>
          <p14:tracePt t="102429" x="5486400" y="4006850"/>
          <p14:tracePt t="102446" x="5578475" y="4006850"/>
          <p14:tracePt t="102462" x="5664200" y="4006850"/>
          <p14:tracePt t="102480" x="5749925" y="4011613"/>
          <p14:tracePt t="102496" x="5851525" y="4011613"/>
          <p14:tracePt t="102513" x="5937250" y="4011613"/>
          <p14:tracePt t="102529" x="6018213" y="4011613"/>
          <p14:tracePt t="102546" x="6086475" y="4011613"/>
          <p14:tracePt t="102562" x="6154738" y="4011613"/>
          <p14:tracePt t="102579" x="6229350" y="4017963"/>
          <p14:tracePt t="102596" x="6292850" y="4017963"/>
          <p14:tracePt t="102613" x="6350000" y="4022725"/>
          <p14:tracePt t="102629" x="6407150" y="4022725"/>
          <p14:tracePt t="102629" x="6435725" y="4022725"/>
          <p14:tracePt t="102646" x="6486525" y="4022725"/>
          <p14:tracePt t="102662" x="6526213" y="4022725"/>
          <p14:tracePt t="102679" x="6561138" y="4022725"/>
          <p14:tracePt t="102696" x="6589713" y="4022725"/>
          <p14:tracePt t="102713" x="6611938" y="4022725"/>
          <p14:tracePt t="102729" x="6629400" y="4022725"/>
          <p14:tracePt t="102746" x="6640513" y="4022725"/>
          <p14:tracePt t="102762" x="6646863" y="4022725"/>
          <p14:tracePt t="103718" x="6640513" y="4022725"/>
          <p14:tracePt t="103742" x="6635750" y="4022725"/>
          <p14:tracePt t="103758" x="6629400" y="4022725"/>
          <p14:tracePt t="103766" x="6623050" y="4022725"/>
          <p14:tracePt t="103767" x="6618288" y="4022725"/>
          <p14:tracePt t="103782" x="6600825" y="4022725"/>
          <p14:tracePt t="103796" x="6572250" y="4022725"/>
          <p14:tracePt t="103812" x="6550025" y="4022725"/>
          <p14:tracePt t="103829" x="6526213" y="4022725"/>
          <p14:tracePt t="103845" x="6475413" y="4022725"/>
          <p14:tracePt t="103863" x="6429375" y="4022725"/>
          <p14:tracePt t="103879" x="6372225" y="4022725"/>
          <p14:tracePt t="103896" x="6332538" y="4029075"/>
          <p14:tracePt t="103912" x="6280150" y="4029075"/>
          <p14:tracePt t="103929" x="6246813" y="4035425"/>
          <p14:tracePt t="103945" x="6211888" y="4035425"/>
          <p14:tracePt t="103963" x="6178550" y="4035425"/>
          <p14:tracePt t="103979" x="6143625" y="4035425"/>
          <p14:tracePt t="103996" x="6108700" y="4035425"/>
          <p14:tracePt t="104012" x="6069013" y="4035425"/>
          <p14:tracePt t="104029" x="6011863" y="4035425"/>
          <p14:tracePt t="104045" x="5921375" y="4022725"/>
          <p14:tracePt t="104063" x="5857875" y="4017963"/>
          <p14:tracePt t="104079" x="5794375" y="4011613"/>
          <p14:tracePt t="104096" x="5726113" y="4006850"/>
          <p14:tracePt t="104112" x="5680075" y="4006850"/>
          <p14:tracePt t="104129" x="5640388" y="4006850"/>
          <p14:tracePt t="104145" x="5607050" y="4006850"/>
          <p14:tracePt t="104163" x="5589588" y="4006850"/>
          <p14:tracePt t="104179" x="5572125" y="4006850"/>
          <p14:tracePt t="104214" x="5565775" y="4006850"/>
          <p14:tracePt t="104278" x="5561013" y="4006850"/>
          <p14:tracePt t="104286" x="5561013" y="4011613"/>
          <p14:tracePt t="104296" x="5554663" y="4017963"/>
          <p14:tracePt t="104312" x="5549900" y="4029075"/>
          <p14:tracePt t="104329" x="5543550" y="4035425"/>
          <p14:tracePt t="104346" x="5537200" y="4046538"/>
          <p14:tracePt t="104363" x="5526088" y="4051300"/>
          <p14:tracePt t="104379" x="5521325" y="4057650"/>
          <p14:tracePt t="105814" x="5526088" y="4057650"/>
          <p14:tracePt t="106237" x="5532438" y="4057650"/>
          <p14:tracePt t="107318" x="5537200" y="4057650"/>
          <p14:tracePt t="107342" x="5543550" y="4057650"/>
          <p14:tracePt t="107354" x="5549900" y="4057650"/>
          <p14:tracePt t="107362" x="5565775" y="4057650"/>
          <p14:tracePt t="107379" x="5583238" y="4057650"/>
          <p14:tracePt t="107396" x="5607050" y="4057650"/>
          <p14:tracePt t="107412" x="5635625" y="4057650"/>
          <p14:tracePt t="107429" x="5715000" y="4057650"/>
          <p14:tracePt t="107445" x="5818188" y="4057650"/>
          <p14:tracePt t="107463" x="5897563" y="4057650"/>
          <p14:tracePt t="107479" x="5994400" y="4057650"/>
          <p14:tracePt t="107496" x="6080125" y="4057650"/>
          <p14:tracePt t="107512" x="6165850" y="4068763"/>
          <p14:tracePt t="107529" x="6251575" y="4068763"/>
          <p14:tracePt t="107545" x="6337300" y="4075113"/>
          <p14:tracePt t="107562" x="6429375" y="4079875"/>
          <p14:tracePt t="107579" x="6486525" y="4086225"/>
          <p14:tracePt t="107596" x="6526213" y="4092575"/>
          <p14:tracePt t="107612" x="6543675" y="4092575"/>
          <p14:tracePt t="107629" x="6550025" y="4097338"/>
          <p14:tracePt t="107750" x="6554788" y="4097338"/>
          <p14:tracePt t="107814" x="6561138" y="4097338"/>
          <p14:tracePt t="107838" x="6572250" y="4092575"/>
          <p14:tracePt t="107845" x="6589713" y="4086225"/>
          <p14:tracePt t="107862" x="6600825" y="4086225"/>
          <p14:tracePt t="107879" x="6611938" y="4079875"/>
          <p14:tracePt t="107895" x="6623050" y="4079875"/>
          <p14:tracePt t="107912" x="6629400" y="4079875"/>
          <p14:tracePt t="107929" x="6640513" y="4079875"/>
          <p14:tracePt t="107945" x="6646863" y="4075113"/>
          <p14:tracePt t="107962" x="6651625" y="4075113"/>
          <p14:tracePt t="107979" x="6657975" y="4075113"/>
          <p14:tracePt t="108262" x="6657975" y="4068763"/>
          <p14:tracePt t="108294" x="6657975" y="4064000"/>
          <p14:tracePt t="108312" x="6651625" y="4064000"/>
          <p14:tracePt t="108312" x="6651625" y="4057650"/>
          <p14:tracePt t="108329" x="6651625" y="4051300"/>
          <p14:tracePt t="108366" x="6646863" y="4051300"/>
          <p14:tracePt t="108366" x="6646863" y="4046538"/>
          <p14:tracePt t="108406" x="6646863" y="4040188"/>
          <p14:tracePt t="108438" x="6646863" y="4035425"/>
          <p14:tracePt t="108445" x="6646863" y="4029075"/>
          <p14:tracePt t="108486" x="6646863" y="4022725"/>
          <p14:tracePt t="109389" x="6640513" y="4022725"/>
          <p14:tracePt t="109726" x="6635750" y="4022725"/>
          <p14:tracePt t="110297" x="0" y="0"/>
        </p14:tracePtLst>
        <p14:tracePtLst>
          <p14:tracePt t="116289" x="6664325" y="4000500"/>
          <p14:tracePt t="116342" x="6657975" y="4000500"/>
          <p14:tracePt t="116382" x="6657975" y="4006850"/>
          <p14:tracePt t="116390" x="6651625" y="4006850"/>
          <p14:tracePt t="116414" x="6651625" y="4011613"/>
          <p14:tracePt t="116422" x="6651625" y="4017963"/>
          <p14:tracePt t="116438" x="6651625" y="4022725"/>
          <p14:tracePt t="116446" x="6646863" y="4029075"/>
          <p14:tracePt t="116466" x="6640513" y="4046538"/>
          <p14:tracePt t="116479" x="6635750" y="4064000"/>
          <p14:tracePt t="116496" x="6635750" y="4075113"/>
          <p14:tracePt t="116512" x="6635750" y="4086225"/>
          <p14:tracePt t="116529" x="6635750" y="4097338"/>
          <p14:tracePt t="116546" x="6635750" y="4103688"/>
          <p14:tracePt t="116562" x="6635750" y="4108450"/>
          <p14:tracePt t="116579" x="6635750" y="4114800"/>
          <p14:tracePt t="116596" x="6635750" y="4121150"/>
          <p14:tracePt t="116612" x="6635750" y="4125913"/>
          <p14:tracePt t="116629" x="6635750" y="4143375"/>
          <p14:tracePt t="116629" x="6635750" y="4149725"/>
          <p14:tracePt t="116646" x="6635750" y="4160838"/>
          <p14:tracePt t="116662" x="6635750" y="4178300"/>
          <p14:tracePt t="116679" x="6635750" y="4189413"/>
          <p14:tracePt t="116696" x="6635750" y="4194175"/>
          <p14:tracePt t="116712" x="6635750" y="4206875"/>
          <p14:tracePt t="116729" x="6635750" y="4211638"/>
          <p14:tracePt t="116746" x="6635750" y="4222750"/>
          <p14:tracePt t="116762" x="6635750" y="4229100"/>
          <p14:tracePt t="116779" x="6635750" y="4240213"/>
          <p14:tracePt t="116796" x="6635750" y="4246563"/>
          <p14:tracePt t="116812" x="6640513" y="4257675"/>
          <p14:tracePt t="116829" x="6640513" y="4268788"/>
          <p14:tracePt t="116846" x="6646863" y="4286250"/>
          <p14:tracePt t="116863" x="6646863" y="4297363"/>
          <p14:tracePt t="116879" x="6646863" y="4308475"/>
          <p14:tracePt t="116896" x="6646863" y="4321175"/>
          <p14:tracePt t="116913" x="6651625" y="4325938"/>
          <p14:tracePt t="116929" x="6651625" y="4337050"/>
          <p14:tracePt t="116946" x="6651625" y="4349750"/>
          <p14:tracePt t="116963" x="6651625" y="4360863"/>
          <p14:tracePt t="116979" x="6651625" y="4365625"/>
          <p14:tracePt t="117626" x="0" y="0"/>
        </p14:tracePtLst>
        <p14:tracePtLst>
          <p14:tracePt t="130995" x="6589713" y="4064000"/>
          <p14:tracePt t="131141" x="6589713" y="4068763"/>
          <p14:tracePt t="131253" x="6589713" y="4075113"/>
          <p14:tracePt t="131267" x="6589713" y="4079875"/>
          <p14:tracePt t="131278" x="6589713" y="4086225"/>
          <p14:tracePt t="131294" x="6589713" y="4092575"/>
          <p14:tracePt t="131312" x="6589713" y="4097338"/>
          <p14:tracePt t="131328" x="6589713" y="4103688"/>
          <p14:tracePt t="131758" x="6594475" y="4103688"/>
          <p14:tracePt t="131762" x="6600825" y="4108450"/>
          <p14:tracePt t="131779" x="6623050" y="4108450"/>
          <p14:tracePt t="131795" x="6664325" y="4108450"/>
          <p14:tracePt t="131813" x="6715125" y="4108450"/>
          <p14:tracePt t="131829" x="6778625" y="4108450"/>
          <p14:tracePt t="131846" x="6864350" y="4108450"/>
          <p14:tracePt t="131862" x="6937375" y="4108450"/>
          <p14:tracePt t="131879" x="7007225" y="4108450"/>
          <p14:tracePt t="131895" x="7069138" y="4108450"/>
          <p14:tracePt t="131913" x="7132638" y="4108450"/>
          <p14:tracePt t="131929" x="7189788" y="4108450"/>
          <p14:tracePt t="131946" x="7235825" y="4108450"/>
          <p14:tracePt t="131962" x="7292975" y="4108450"/>
          <p14:tracePt t="131979" x="7366000" y="4114800"/>
          <p14:tracePt t="131995" x="7435850" y="4114800"/>
          <p14:tracePt t="132013" x="7508875" y="4114800"/>
          <p14:tracePt t="132029" x="7589838" y="4114800"/>
          <p14:tracePt t="132029" x="7635875" y="4114800"/>
          <p14:tracePt t="132046" x="7680325" y="4114800"/>
          <p14:tracePt t="132046" x="7726363" y="4114800"/>
          <p14:tracePt t="132062" x="7818438" y="4097338"/>
          <p14:tracePt t="132079" x="7880350" y="4097338"/>
          <p14:tracePt t="132095" x="7937500" y="4097338"/>
          <p14:tracePt t="132112" x="7978775" y="4097338"/>
          <p14:tracePt t="132129" x="8001000" y="4097338"/>
          <p14:tracePt t="132146" x="8029575" y="4097338"/>
          <p14:tracePt t="132162" x="8051800" y="4097338"/>
          <p14:tracePt t="132179" x="8080375" y="4097338"/>
          <p14:tracePt t="132195" x="8104188" y="4097338"/>
          <p14:tracePt t="132213" x="8126413" y="4097338"/>
          <p14:tracePt t="132229" x="8143875" y="4097338"/>
          <p14:tracePt t="132246" x="8166100" y="4097338"/>
          <p14:tracePt t="132262" x="8172450" y="4097338"/>
          <p14:tracePt t="132279" x="8178800" y="4097338"/>
          <p14:tracePt t="132295" x="8183563" y="4097338"/>
          <p14:tracePt t="132312" x="8194675" y="4097338"/>
          <p14:tracePt t="132350" x="8201025" y="4097338"/>
          <p14:tracePt t="132382" x="8207375" y="4097338"/>
          <p14:tracePt t="132406" x="8212138" y="4097338"/>
          <p14:tracePt t="132414" x="8218488" y="4097338"/>
          <p14:tracePt t="132445" x="8223250" y="4097338"/>
          <p14:tracePt t="132462" x="8229600" y="4097338"/>
          <p14:tracePt t="132463" x="8235950" y="4092575"/>
          <p14:tracePt t="132542" x="8240713" y="4092575"/>
          <p14:tracePt t="133166" x="8247063" y="4092575"/>
          <p14:tracePt t="133238" x="8247063" y="4086225"/>
          <p14:tracePt t="133248" x="8258175" y="4086225"/>
          <p14:tracePt t="133263" x="8264525" y="4086225"/>
          <p14:tracePt t="133279" x="8269288" y="4086225"/>
          <p14:tracePt t="133296" x="8275638" y="4086225"/>
          <p14:tracePt t="133312" x="8280400" y="4086225"/>
          <p14:tracePt t="133329" x="8286750" y="4086225"/>
          <p14:tracePt t="133345" x="8293100" y="4086225"/>
          <p14:tracePt t="133362" x="8297863" y="4086225"/>
          <p14:tracePt t="133379" x="8304213" y="4086225"/>
          <p14:tracePt t="133395" x="8308975" y="4086225"/>
          <p14:tracePt t="133412" x="8315325" y="4086225"/>
          <p14:tracePt t="133429" x="8321675" y="4086225"/>
          <p14:tracePt t="133445" x="8326438" y="4086225"/>
          <p14:tracePt t="133534" x="8332788" y="4086225"/>
          <p14:tracePt t="133545" x="8337550" y="4086225"/>
          <p14:tracePt t="133550" x="8350250" y="4086225"/>
          <p14:tracePt t="133562" x="8361363" y="4086225"/>
          <p14:tracePt t="133579" x="8372475" y="4086225"/>
          <p14:tracePt t="133596" x="8378825" y="4086225"/>
          <p14:tracePt t="133612" x="8383588" y="4086225"/>
          <p14:tracePt t="133629" x="8383588" y="4092575"/>
          <p14:tracePt t="133646" x="8389938" y="4092575"/>
          <p14:tracePt t="133686" x="8394700" y="4092575"/>
          <p14:tracePt t="133686" x="8401050" y="4092575"/>
          <p14:tracePt t="133695" x="8407400" y="4092575"/>
          <p14:tracePt t="133712" x="8418513" y="4092575"/>
          <p14:tracePt t="133729" x="8435975" y="4092575"/>
          <p14:tracePt t="133745" x="8451850" y="4086225"/>
          <p14:tracePt t="133762" x="8464550" y="4086225"/>
          <p14:tracePt t="133779" x="8486775" y="4079875"/>
          <p14:tracePt t="133796" x="8509000" y="4075113"/>
          <p14:tracePt t="133812" x="8515350" y="4068763"/>
          <p14:tracePt t="133829" x="8526463" y="4064000"/>
          <p14:tracePt t="133845" x="8537575" y="4051300"/>
          <p14:tracePt t="133863" x="8543925" y="4040188"/>
          <p14:tracePt t="133878" x="8543925" y="4029075"/>
          <p14:tracePt t="133895" x="8543925" y="4017963"/>
          <p14:tracePt t="133912" x="8543925" y="4006850"/>
          <p14:tracePt t="133929" x="8537575" y="3994150"/>
          <p14:tracePt t="133945" x="8532813" y="3983038"/>
          <p14:tracePt t="133962" x="8515350" y="3971925"/>
          <p14:tracePt t="133979" x="8504238" y="3954463"/>
          <p14:tracePt t="133995" x="8480425" y="3937000"/>
          <p14:tracePt t="134012" x="8469313" y="3925888"/>
          <p14:tracePt t="134029" x="8447088" y="3908425"/>
          <p14:tracePt t="134045" x="8407400" y="3892550"/>
          <p14:tracePt t="134063" x="8378825" y="3886200"/>
          <p14:tracePt t="134079" x="8350250" y="3875088"/>
          <p14:tracePt t="134095" x="8321675" y="3868738"/>
          <p14:tracePt t="134112" x="8293100" y="3868738"/>
          <p14:tracePt t="134129" x="8280400" y="3868738"/>
          <p14:tracePt t="134145" x="8269288" y="3868738"/>
          <p14:tracePt t="134162" x="8258175" y="3868738"/>
          <p14:tracePt t="134179" x="8251825" y="3868738"/>
          <p14:tracePt t="134195" x="8247063" y="3868738"/>
          <p14:tracePt t="134212" x="8235950" y="3868738"/>
          <p14:tracePt t="134229" x="8218488" y="3875088"/>
          <p14:tracePt t="134245" x="8189913" y="3879850"/>
          <p14:tracePt t="134262" x="8172450" y="3892550"/>
          <p14:tracePt t="134279" x="8154988" y="3903663"/>
          <p14:tracePt t="134295" x="8150225" y="3908425"/>
          <p14:tracePt t="134312" x="8137525" y="3914775"/>
          <p14:tracePt t="134328" x="8137525" y="3925888"/>
          <p14:tracePt t="134345" x="8137525" y="3932238"/>
          <p14:tracePt t="134362" x="8132763" y="3943350"/>
          <p14:tracePt t="134379" x="8132763" y="3949700"/>
          <p14:tracePt t="134395" x="8132763" y="3954463"/>
          <p14:tracePt t="134412" x="8132763" y="3960813"/>
          <p14:tracePt t="134428" x="8137525" y="3971925"/>
          <p14:tracePt t="134446" x="8143875" y="3989388"/>
          <p14:tracePt t="134462" x="8166100" y="4017963"/>
          <p14:tracePt t="134479" x="8189913" y="4040188"/>
          <p14:tracePt t="134495" x="8212138" y="4057650"/>
          <p14:tracePt t="134512" x="8229600" y="4075113"/>
          <p14:tracePt t="134528" x="8247063" y="4079875"/>
          <p14:tracePt t="134546" x="8258175" y="4092575"/>
          <p14:tracePt t="134562" x="8264525" y="4092575"/>
          <p14:tracePt t="134579" x="8269288" y="4092575"/>
          <p14:tracePt t="134595" x="8275638" y="4092575"/>
          <p14:tracePt t="134612" x="8280400" y="4092575"/>
          <p14:tracePt t="134646" x="8286750" y="4092575"/>
          <p14:tracePt t="134670" x="8293100" y="4092575"/>
          <p14:tracePt t="134675" x="8293100" y="4086225"/>
          <p14:tracePt t="134678" x="8297863" y="4086225"/>
          <p14:tracePt t="134726" x="8304213" y="4086225"/>
          <p14:tracePt t="134734" x="8304213" y="4079875"/>
          <p14:tracePt t="142844" x="0" y="0"/>
        </p14:tracePtLst>
        <p14:tracePtLst>
          <p14:tracePt t="176802" x="8223250" y="4154488"/>
          <p14:tracePt t="176990" x="8223250" y="4165600"/>
          <p14:tracePt t="176998" x="8223250" y="4183063"/>
          <p14:tracePt t="177014" x="8223250" y="4211638"/>
          <p14:tracePt t="177030" x="8223250" y="4235450"/>
          <p14:tracePt t="177046" x="8223250" y="4251325"/>
          <p14:tracePt t="177062" x="8223250" y="4279900"/>
          <p14:tracePt t="177062" x="8223250" y="4286250"/>
          <p14:tracePt t="177081" x="8223250" y="4314825"/>
          <p14:tracePt t="177094" x="8223250" y="4349750"/>
          <p14:tracePt t="177111" x="8223250" y="4394200"/>
          <p14:tracePt t="177128" x="8218488" y="4429125"/>
          <p14:tracePt t="177144" x="8218488" y="4464050"/>
          <p14:tracePt t="177162" x="8218488" y="4492625"/>
          <p14:tracePt t="177178" x="8212138" y="4508500"/>
          <p14:tracePt t="177194" x="8212138" y="4532313"/>
          <p14:tracePt t="177211" x="8201025" y="4549775"/>
          <p14:tracePt t="177228" x="8183563" y="4583113"/>
          <p14:tracePt t="177244" x="8150225" y="4622800"/>
          <p14:tracePt t="177261" x="8093075" y="4657725"/>
          <p14:tracePt t="177261" x="8058150" y="4675188"/>
          <p14:tracePt t="177278" x="7961313" y="4697413"/>
          <p14:tracePt t="177294" x="7840663" y="4708525"/>
          <p14:tracePt t="177311" x="7708900" y="4725988"/>
          <p14:tracePt t="177328" x="7583488" y="4732338"/>
          <p14:tracePt t="177344" x="7469188" y="4743450"/>
          <p14:tracePt t="177361" x="7354888" y="4749800"/>
          <p14:tracePt t="177377" x="7286625" y="4754563"/>
          <p14:tracePt t="177394" x="7251700" y="4754563"/>
          <p14:tracePt t="177411" x="7240588" y="4754563"/>
          <p14:tracePt t="177427" x="7229475" y="4754563"/>
          <p14:tracePt t="177445" x="7223125" y="4754563"/>
          <p14:tracePt t="177461" x="7212013" y="4754563"/>
          <p14:tracePt t="177478" x="7178675" y="4749800"/>
          <p14:tracePt t="177494" x="7121525" y="4732338"/>
          <p14:tracePt t="177511" x="7051675" y="4714875"/>
          <p14:tracePt t="177527" x="6989763" y="4697413"/>
          <p14:tracePt t="177544" x="6926263" y="4679950"/>
          <p14:tracePt t="177561" x="6886575" y="4668838"/>
          <p14:tracePt t="177578" x="6835775" y="4635500"/>
          <p14:tracePt t="177594" x="6789738" y="4618038"/>
          <p14:tracePt t="177611" x="6754813" y="4594225"/>
          <p14:tracePt t="177627" x="6732588" y="4583113"/>
          <p14:tracePt t="177644" x="6715125" y="4572000"/>
          <p14:tracePt t="177661" x="6708775" y="4572000"/>
          <p14:tracePt t="177678" x="6704013" y="4572000"/>
          <p14:tracePt t="177798" x="6704013" y="4565650"/>
          <p14:tracePt t="177806" x="6721475" y="4560888"/>
          <p14:tracePt t="177811" x="6754813" y="4537075"/>
          <p14:tracePt t="177827" x="6807200" y="4508500"/>
          <p14:tracePt t="177844" x="6851650" y="4479925"/>
          <p14:tracePt t="177861" x="6892925" y="4440238"/>
          <p14:tracePt t="177878" x="6915150" y="4418013"/>
          <p14:tracePt t="177894" x="6921500" y="4400550"/>
          <p14:tracePt t="177911" x="6926263" y="4389438"/>
          <p14:tracePt t="177927" x="6926263" y="4371975"/>
          <p14:tracePt t="177945" x="6926263" y="4360863"/>
          <p14:tracePt t="177961" x="6926263" y="4343400"/>
          <p14:tracePt t="177978" x="6926263" y="4332288"/>
          <p14:tracePt t="177994" x="6921500" y="4321175"/>
          <p14:tracePt t="178011" x="6915150" y="4308475"/>
          <p14:tracePt t="178027" x="6908800" y="4303713"/>
          <p14:tracePt t="178044" x="6904038" y="4297363"/>
          <p14:tracePt t="178061" x="6892925" y="4286250"/>
          <p14:tracePt t="178078" x="6880225" y="4286250"/>
          <p14:tracePt t="178094" x="6875463" y="4279900"/>
          <p14:tracePt t="178111" x="6869113" y="4279900"/>
          <p14:tracePt t="178127" x="6858000" y="4275138"/>
          <p14:tracePt t="178144" x="6835775" y="4275138"/>
          <p14:tracePt t="178161" x="6807200" y="4275138"/>
          <p14:tracePt t="178178" x="6772275" y="4275138"/>
          <p14:tracePt t="178194" x="6732588" y="4275138"/>
          <p14:tracePt t="178211" x="6680200" y="4275138"/>
          <p14:tracePt t="178227" x="6635750" y="4275138"/>
          <p14:tracePt t="178244" x="6600825" y="4275138"/>
          <p14:tracePt t="178261" x="6561138" y="4275138"/>
          <p14:tracePt t="178261" x="6550025" y="4279900"/>
          <p14:tracePt t="178278" x="6521450" y="4292600"/>
          <p14:tracePt t="178294" x="6497638" y="4297363"/>
          <p14:tracePt t="178311" x="6475413" y="4308475"/>
          <p14:tracePt t="178327" x="6446838" y="4325938"/>
          <p14:tracePt t="178345" x="6407150" y="4354513"/>
          <p14:tracePt t="178361" x="6378575" y="4378325"/>
          <p14:tracePt t="178378" x="6343650" y="4418013"/>
          <p14:tracePt t="178394" x="6321425" y="4451350"/>
          <p14:tracePt t="178411" x="6308725" y="4492625"/>
          <p14:tracePt t="178427" x="6308725" y="4532313"/>
          <p14:tracePt t="178445" x="6308725" y="4578350"/>
          <p14:tracePt t="178461" x="6321425" y="4635500"/>
          <p14:tracePt t="178478" x="6332538" y="4664075"/>
          <p14:tracePt t="178494" x="6354763" y="4692650"/>
          <p14:tracePt t="178511" x="6389688" y="4721225"/>
          <p14:tracePt t="178527" x="6429375" y="4749800"/>
          <p14:tracePt t="178544" x="6475413" y="4772025"/>
          <p14:tracePt t="178561" x="6515100" y="4794250"/>
          <p14:tracePt t="178578" x="6565900" y="4811713"/>
          <p14:tracePt t="178594" x="6611938" y="4829175"/>
          <p14:tracePt t="178611" x="6657975" y="4840288"/>
          <p14:tracePt t="178628" x="6697663" y="4846638"/>
          <p14:tracePt t="178644" x="6750050" y="4846638"/>
          <p14:tracePt t="178661" x="6807200" y="4846638"/>
          <p14:tracePt t="178678" x="6835775" y="4840288"/>
          <p14:tracePt t="178698" x="6869113" y="4822825"/>
          <p14:tracePt t="178711" x="6892925" y="4806950"/>
          <p14:tracePt t="178728" x="6921500" y="4778375"/>
          <p14:tracePt t="178744" x="6950075" y="4749800"/>
          <p14:tracePt t="178761" x="6961188" y="4721225"/>
          <p14:tracePt t="178777" x="6983413" y="4686300"/>
          <p14:tracePt t="178794" x="6983413" y="4657725"/>
          <p14:tracePt t="178811" x="6983413" y="4618038"/>
          <p14:tracePt t="178827" x="6983413" y="4565650"/>
          <p14:tracePt t="178844" x="6961188" y="4514850"/>
          <p14:tracePt t="178861" x="6908800" y="4446588"/>
          <p14:tracePt t="178878" x="6858000" y="4400550"/>
          <p14:tracePt t="178894" x="6789738" y="4365625"/>
          <p14:tracePt t="178911" x="6721475" y="4343400"/>
          <p14:tracePt t="178927" x="6646863" y="4337050"/>
          <p14:tracePt t="178944" x="6583363" y="4337050"/>
          <p14:tracePt t="178960" x="6526213" y="4354513"/>
          <p14:tracePt t="178977" x="6469063" y="4394200"/>
          <p14:tracePt t="178994" x="6418263" y="4451350"/>
          <p14:tracePt t="179011" x="6383338" y="4525963"/>
          <p14:tracePt t="179027" x="6365875" y="4646613"/>
          <p14:tracePt t="179044" x="6354763" y="4754563"/>
          <p14:tracePt t="179061" x="6394450" y="4879975"/>
          <p14:tracePt t="179078" x="6451600" y="4926013"/>
          <p14:tracePt t="179094" x="6537325" y="4960938"/>
          <p14:tracePt t="179110" x="6675438" y="4978400"/>
          <p14:tracePt t="179128" x="6829425" y="4978400"/>
          <p14:tracePt t="179144" x="6978650" y="4978400"/>
          <p14:tracePt t="179161" x="7115175" y="4978400"/>
          <p14:tracePt t="179177" x="7240588" y="4965700"/>
          <p14:tracePt t="179194" x="7326313" y="4965700"/>
          <p14:tracePt t="179210" x="7378700" y="4965700"/>
          <p14:tracePt t="179228" x="7394575" y="4965700"/>
          <p14:tracePt t="179244" x="7407275" y="4965700"/>
          <p14:tracePt t="179286" x="7412038" y="4965700"/>
          <p14:tracePt t="179292" x="7412038" y="4972050"/>
          <p14:tracePt t="179294" x="7418388" y="4972050"/>
          <p14:tracePt t="179310" x="7423150" y="4978400"/>
          <p14:tracePt t="179328" x="7429500" y="4978400"/>
          <p14:tracePt t="179344" x="7451725" y="4983163"/>
          <p14:tracePt t="179361" x="7480300" y="4983163"/>
          <p14:tracePt t="179377" x="7537450" y="4983163"/>
          <p14:tracePt t="179394" x="7623175" y="4983163"/>
          <p14:tracePt t="179410" x="7750175" y="4983163"/>
          <p14:tracePt t="179428" x="7904163" y="4983163"/>
          <p14:tracePt t="179444" x="8075613" y="4972050"/>
          <p14:tracePt t="179461" x="8235950" y="4960938"/>
          <p14:tracePt t="179477" x="8435975" y="4937125"/>
          <p14:tracePt t="179494" x="8515350" y="4914900"/>
          <p14:tracePt t="179510" x="8572500" y="4903788"/>
          <p14:tracePt t="179528" x="8607425" y="4879975"/>
          <p14:tracePt t="179544" x="8623300" y="4868863"/>
          <p14:tracePt t="179561" x="8629650" y="4851400"/>
          <p14:tracePt t="179577" x="8629650" y="4835525"/>
          <p14:tracePt t="179594" x="8629650" y="4818063"/>
          <p14:tracePt t="179610" x="8629650" y="4800600"/>
          <p14:tracePt t="179628" x="8629650" y="4783138"/>
          <p14:tracePt t="179644" x="8629650" y="4760913"/>
          <p14:tracePt t="179661" x="8629650" y="4737100"/>
          <p14:tracePt t="179677" x="8636000" y="4692650"/>
          <p14:tracePt t="179694" x="8636000" y="4664075"/>
          <p14:tracePt t="179710" x="8636000" y="4635500"/>
          <p14:tracePt t="179728" x="8636000" y="4594225"/>
          <p14:tracePt t="179744" x="8618538" y="4565650"/>
          <p14:tracePt t="179761" x="8601075" y="4532313"/>
          <p14:tracePt t="179777" x="8578850" y="4492625"/>
          <p14:tracePt t="179794" x="8555038" y="4468813"/>
          <p14:tracePt t="179811" x="8526463" y="4440238"/>
          <p14:tracePt t="179828" x="8493125" y="4418013"/>
          <p14:tracePt t="179844" x="8469313" y="4406900"/>
          <p14:tracePt t="179861" x="8440738" y="4389438"/>
          <p14:tracePt t="179877" x="8401050" y="4371975"/>
          <p14:tracePt t="179894" x="8378825" y="4354513"/>
          <p14:tracePt t="179910" x="8355013" y="4349750"/>
          <p14:tracePt t="179928" x="8337550" y="4337050"/>
          <p14:tracePt t="179944" x="8321675" y="4332288"/>
          <p14:tracePt t="179961" x="8297863" y="4325938"/>
          <p14:tracePt t="179977" x="8280400" y="4321175"/>
          <p14:tracePt t="179994" x="8258175" y="4308475"/>
          <p14:tracePt t="180010" x="8229600" y="4308475"/>
          <p14:tracePt t="180028" x="8207375" y="4303713"/>
          <p14:tracePt t="180044" x="8183563" y="4297363"/>
          <p14:tracePt t="180061" x="8166100" y="4297363"/>
          <p14:tracePt t="180077" x="8150225" y="4297363"/>
          <p14:tracePt t="180094" x="8137525" y="4297363"/>
          <p14:tracePt t="180110" x="8126413" y="4297363"/>
          <p14:tracePt t="180127" x="8115300" y="4297363"/>
          <p14:tracePt t="180144" x="8108950" y="4297363"/>
          <p14:tracePt t="180161" x="8097838" y="4303713"/>
          <p14:tracePt t="180177" x="8086725" y="4303713"/>
          <p14:tracePt t="180194" x="8075613" y="4314825"/>
          <p14:tracePt t="180210" x="8051800" y="4325938"/>
          <p14:tracePt t="180228" x="8035925" y="4337050"/>
          <p14:tracePt t="180244" x="8018463" y="4354513"/>
          <p14:tracePt t="180261" x="8001000" y="4383088"/>
          <p14:tracePt t="180277" x="7972425" y="4429125"/>
          <p14:tracePt t="180294" x="7966075" y="4451350"/>
          <p14:tracePt t="180311" x="7961313" y="4479925"/>
          <p14:tracePt t="180327" x="7961313" y="4508500"/>
          <p14:tracePt t="180344" x="7961313" y="4537075"/>
          <p14:tracePt t="180361" x="7966075" y="4572000"/>
          <p14:tracePt t="180377" x="7978775" y="4622800"/>
          <p14:tracePt t="180394" x="7994650" y="4668838"/>
          <p14:tracePt t="180410" x="8012113" y="4703763"/>
          <p14:tracePt t="180428" x="8023225" y="4725988"/>
          <p14:tracePt t="180444" x="8040688" y="4737100"/>
          <p14:tracePt t="180461" x="8047038" y="4754563"/>
          <p14:tracePt t="180477" x="8064500" y="4783138"/>
          <p14:tracePt t="180494" x="8075613" y="4811713"/>
          <p14:tracePt t="180510" x="8093075" y="4835525"/>
          <p14:tracePt t="180527" x="8108950" y="4851400"/>
          <p14:tracePt t="180544" x="8126413" y="4868863"/>
          <p14:tracePt t="180561" x="8137525" y="4879975"/>
          <p14:tracePt t="180577" x="8150225" y="4886325"/>
          <p14:tracePt t="180594" x="8154988" y="4892675"/>
          <p14:tracePt t="180610" x="8161338" y="4892675"/>
          <p14:tracePt t="180627" x="8166100" y="4892675"/>
          <p14:tracePt t="180644" x="8178800" y="4892675"/>
          <p14:tracePt t="180661" x="8189913" y="4897438"/>
          <p14:tracePt t="180677" x="8218488" y="4903788"/>
          <p14:tracePt t="180694" x="8235950" y="4908550"/>
          <p14:tracePt t="180710" x="8264525" y="4914900"/>
          <p14:tracePt t="180727" x="8280400" y="4914900"/>
          <p14:tracePt t="180744" x="8297863" y="4914900"/>
          <p14:tracePt t="180760" x="8308975" y="4914900"/>
          <p14:tracePt t="180778" x="8321675" y="4914900"/>
          <p14:tracePt t="180794" x="8326438" y="4914900"/>
          <p14:tracePt t="180811" x="8337550" y="4914900"/>
          <p14:tracePt t="180827" x="8343900" y="4914900"/>
          <p14:tracePt t="180844" x="8355013" y="4914900"/>
          <p14:tracePt t="180860" x="8361363" y="4914900"/>
          <p14:tracePt t="180860" x="8366125" y="4908550"/>
          <p14:tracePt t="180878" x="8383588" y="4908550"/>
          <p14:tracePt t="180894" x="8401050" y="4903788"/>
          <p14:tracePt t="180911" x="8423275" y="4897438"/>
          <p14:tracePt t="180927" x="8435975" y="4897438"/>
          <p14:tracePt t="180944" x="8451850" y="4892675"/>
          <p14:tracePt t="180960" x="8464550" y="4886325"/>
          <p14:tracePt t="180978" x="8475663" y="4886325"/>
          <p14:tracePt t="180994" x="8486775" y="4879975"/>
          <p14:tracePt t="181011" x="8497888" y="4875213"/>
          <p14:tracePt t="181027" x="8509000" y="4864100"/>
          <p14:tracePt t="181044" x="8532813" y="4857750"/>
          <p14:tracePt t="181060" x="8550275" y="4846638"/>
          <p14:tracePt t="181060" x="8555038" y="4840288"/>
          <p14:tracePt t="181077" x="8572500" y="4835525"/>
          <p14:tracePt t="181094" x="8589963" y="4822825"/>
          <p14:tracePt t="181111" x="8601075" y="4818063"/>
          <p14:tracePt t="181127" x="8607425" y="4811713"/>
          <p14:tracePt t="181144" x="8612188" y="4806950"/>
          <p14:tracePt t="181160" x="8618538" y="4800600"/>
          <p14:tracePt t="181178" x="8623300" y="4794250"/>
          <p14:tracePt t="181194" x="8629650" y="4794250"/>
          <p14:tracePt t="181211" x="8629650" y="4789488"/>
          <p14:tracePt t="181269" x="8636000" y="4789488"/>
          <p14:tracePt t="181277" x="8636000" y="4783138"/>
          <p14:tracePt t="181278" x="8636000" y="4778375"/>
          <p14:tracePt t="181317" x="8636000" y="4772025"/>
          <p14:tracePt t="181327" x="8640763" y="4765675"/>
          <p14:tracePt t="181327" x="8640763" y="4754563"/>
          <p14:tracePt t="181344" x="8647113" y="4743450"/>
          <p14:tracePt t="181360" x="8651875" y="4732338"/>
          <p14:tracePt t="181378" x="8651875" y="4714875"/>
          <p14:tracePt t="181394" x="8651875" y="4697413"/>
          <p14:tracePt t="181411" x="8658225" y="4679950"/>
          <p14:tracePt t="181427" x="8658225" y="4657725"/>
          <p14:tracePt t="181444" x="8658225" y="4640263"/>
          <p14:tracePt t="181460" x="8658225" y="4618038"/>
          <p14:tracePt t="181460" x="8658225" y="4594225"/>
          <p14:tracePt t="181478" x="8658225" y="4572000"/>
          <p14:tracePt t="181494" x="8651875" y="4537075"/>
          <p14:tracePt t="181511" x="8636000" y="4503738"/>
          <p14:tracePt t="181527" x="8618538" y="4475163"/>
          <p14:tracePt t="181544" x="8594725" y="4446588"/>
          <p14:tracePt t="181560" x="8572500" y="4429125"/>
          <p14:tracePt t="181578" x="8561388" y="4422775"/>
          <p14:tracePt t="181594" x="8543925" y="4411663"/>
          <p14:tracePt t="181611" x="8526463" y="4406900"/>
          <p14:tracePt t="181627" x="8515350" y="4400550"/>
          <p14:tracePt t="181644" x="8497888" y="4394200"/>
          <p14:tracePt t="181660" x="8475663" y="4394200"/>
          <p14:tracePt t="181660" x="8458200" y="4394200"/>
          <p14:tracePt t="181678" x="8401050" y="4394200"/>
          <p14:tracePt t="181694" x="8326438" y="4400550"/>
          <p14:tracePt t="181711" x="8247063" y="4429125"/>
          <p14:tracePt t="181727" x="8166100" y="4451350"/>
          <p14:tracePt t="181744" x="8097838" y="4479925"/>
          <p14:tracePt t="181760" x="8035925" y="4497388"/>
          <p14:tracePt t="181777" x="8001000" y="4521200"/>
          <p14:tracePt t="181794" x="7978775" y="4532313"/>
          <p14:tracePt t="181811" x="7961313" y="4537075"/>
          <p14:tracePt t="181827" x="7950200" y="4549775"/>
          <p14:tracePt t="181844" x="7937500" y="4572000"/>
          <p14:tracePt t="181860" x="7926388" y="4589463"/>
          <p14:tracePt t="181860" x="7921625" y="4611688"/>
          <p14:tracePt t="181878" x="7908925" y="4640263"/>
          <p14:tracePt t="181894" x="7908925" y="4686300"/>
          <p14:tracePt t="181911" x="7908925" y="4754563"/>
          <p14:tracePt t="181927" x="7932738" y="4835525"/>
          <p14:tracePt t="181944" x="7966075" y="4908550"/>
          <p14:tracePt t="181960" x="8007350" y="4983163"/>
          <p14:tracePt t="181977" x="8058150" y="5029200"/>
          <p14:tracePt t="181994" x="8097838" y="5064125"/>
          <p14:tracePt t="182011" x="8150225" y="5080000"/>
          <p14:tracePt t="182027" x="8201025" y="5103813"/>
          <p14:tracePt t="182044" x="8251825" y="5103813"/>
          <p14:tracePt t="182060" x="8297863" y="5103813"/>
          <p14:tracePt t="182060" x="8332788" y="5097463"/>
          <p14:tracePt t="182077" x="8394700" y="5064125"/>
          <p14:tracePt t="182094" x="8440738" y="5029200"/>
          <p14:tracePt t="182111" x="8480425" y="4983163"/>
          <p14:tracePt t="182127" x="8504238" y="4943475"/>
          <p14:tracePt t="182144" x="8515350" y="4921250"/>
          <p14:tracePt t="182160" x="8515350" y="4886325"/>
          <p14:tracePt t="182177" x="8515350" y="4846638"/>
          <p14:tracePt t="182194" x="8509000" y="4800600"/>
          <p14:tracePt t="182211" x="8480425" y="4737100"/>
          <p14:tracePt t="182227" x="8447088" y="4679950"/>
          <p14:tracePt t="182244" x="8401050" y="4611688"/>
          <p14:tracePt t="182260" x="8350250" y="4565650"/>
          <p14:tracePt t="182260" x="8326438" y="4549775"/>
          <p14:tracePt t="182278" x="8293100" y="4521200"/>
          <p14:tracePt t="182294" x="8251825" y="4503738"/>
          <p14:tracePt t="182311" x="8223250" y="4497388"/>
          <p14:tracePt t="182327" x="8207375" y="4497388"/>
          <p14:tracePt t="182344" x="8194675" y="4503738"/>
          <p14:tracePt t="182360" x="8178800" y="4521200"/>
          <p14:tracePt t="182377" x="8166100" y="4549775"/>
          <p14:tracePt t="182394" x="8161338" y="4572000"/>
          <p14:tracePt t="182410" x="8154988" y="4583113"/>
          <p14:tracePt t="182427" x="8154988" y="4594225"/>
          <p14:tracePt t="182444" x="8154988" y="4600575"/>
          <p14:tracePt t="183005" x="8154988" y="4594225"/>
          <p14:tracePt t="183005" x="8150225" y="4589463"/>
          <p14:tracePt t="183037" x="8137525" y="4578350"/>
          <p14:tracePt t="183045" x="8115300" y="4543425"/>
          <p14:tracePt t="183061" x="8069263" y="4497388"/>
          <p14:tracePt t="183077" x="7983538" y="4440238"/>
          <p14:tracePt t="183094" x="7921625" y="4400550"/>
          <p14:tracePt t="183110" x="7858125" y="4365625"/>
          <p14:tracePt t="183127" x="7807325" y="4332288"/>
          <p14:tracePt t="183144" x="7750175" y="4303713"/>
          <p14:tracePt t="183161" x="7693025" y="4279900"/>
          <p14:tracePt t="183177" x="7629525" y="4264025"/>
          <p14:tracePt t="183194" x="7578725" y="4240213"/>
          <p14:tracePt t="183210" x="7532688" y="4229100"/>
          <p14:tracePt t="183227" x="7497763" y="4222750"/>
          <p14:tracePt t="183244" x="7469188" y="4206875"/>
          <p14:tracePt t="183261" x="7407275" y="4183063"/>
          <p14:tracePt t="183277" x="7326313" y="4149725"/>
          <p14:tracePt t="183294" x="7280275" y="4121150"/>
          <p14:tracePt t="183310" x="7235825" y="4092575"/>
          <p14:tracePt t="183327" x="7207250" y="4068763"/>
          <p14:tracePt t="183344" x="7194550" y="4064000"/>
          <p14:tracePt t="183453" x="7194550" y="4068763"/>
          <p14:tracePt t="183461" x="7194550" y="4075113"/>
          <p14:tracePt t="183477" x="7194550" y="4079875"/>
          <p14:tracePt t="183645" x="7183438" y="4086225"/>
          <p14:tracePt t="183660" x="7178675" y="4086225"/>
          <p14:tracePt t="183661" x="7161213" y="4092575"/>
          <p14:tracePt t="183677" x="7150100" y="4092575"/>
          <p14:tracePt t="183694" x="7143750" y="4092575"/>
          <p14:tracePt t="183710" x="7137400" y="4092575"/>
          <p14:tracePt t="183765" x="7132638" y="4092575"/>
          <p14:tracePt t="183886" x="7126288" y="4092575"/>
          <p14:tracePt t="184150" x="7132638" y="4092575"/>
          <p14:tracePt t="184158" x="7137400" y="4092575"/>
          <p14:tracePt t="184166" x="7154863" y="4092575"/>
          <p14:tracePt t="184179" x="7183438" y="4092575"/>
          <p14:tracePt t="184195" x="7207250" y="4092575"/>
          <p14:tracePt t="184212" x="7240588" y="4092575"/>
          <p14:tracePt t="184228" x="7258050" y="4092575"/>
          <p14:tracePt t="184245" x="7275513" y="4092575"/>
          <p14:tracePt t="184261" x="7280275" y="4092575"/>
          <p14:tracePt t="184261" x="7286625" y="4092575"/>
          <p14:tracePt t="184278" x="7304088" y="4092575"/>
          <p14:tracePt t="184295" x="7315200" y="4092575"/>
          <p14:tracePt t="184311" x="7332663" y="4092575"/>
          <p14:tracePt t="184328" x="7350125" y="4092575"/>
          <p14:tracePt t="184345" x="7372350" y="4092575"/>
          <p14:tracePt t="184361" x="7400925" y="4092575"/>
          <p14:tracePt t="184379" x="7423150" y="4092575"/>
          <p14:tracePt t="184394" x="7451725" y="4092575"/>
          <p14:tracePt t="184412" x="7475538" y="4086225"/>
          <p14:tracePt t="184428" x="7504113" y="4086225"/>
          <p14:tracePt t="184445" x="7526338" y="4086225"/>
          <p14:tracePt t="184461" x="7572375" y="4086225"/>
          <p14:tracePt t="184479" x="7594600" y="4086225"/>
          <p14:tracePt t="184495" x="7618413" y="4086225"/>
          <p14:tracePt t="184512" x="7640638" y="4086225"/>
          <p14:tracePt t="184528" x="7658100" y="4086225"/>
          <p14:tracePt t="184545" x="7680325" y="4086225"/>
          <p14:tracePt t="184561" x="7697788" y="4086225"/>
          <p14:tracePt t="184579" x="7721600" y="4086225"/>
          <p14:tracePt t="184594" x="7737475" y="4086225"/>
          <p14:tracePt t="184612" x="7750175" y="4086225"/>
          <p14:tracePt t="184628" x="7766050" y="4086225"/>
          <p14:tracePt t="184645" x="7778750" y="4086225"/>
          <p14:tracePt t="184661" x="7800975" y="4086225"/>
          <p14:tracePt t="184679" x="7807325" y="4086225"/>
          <p14:tracePt t="185126" x="7812088" y="4086225"/>
          <p14:tracePt t="185158" x="7818438" y="4086225"/>
          <p14:tracePt t="185166" x="7823200" y="4086225"/>
          <p14:tracePt t="185182" x="7829550" y="4086225"/>
          <p14:tracePt t="185198" x="7835900" y="4086225"/>
          <p14:tracePt t="185350" x="7829550" y="4086225"/>
          <p14:tracePt t="185358" x="7823200" y="4086225"/>
          <p14:tracePt t="185365" x="7794625" y="4086225"/>
          <p14:tracePt t="185378" x="7743825" y="4092575"/>
          <p14:tracePt t="185394" x="7675563" y="4097338"/>
          <p14:tracePt t="185411" x="7594600" y="4103688"/>
          <p14:tracePt t="185428" x="7515225" y="4114800"/>
          <p14:tracePt t="185445" x="7435850" y="4121150"/>
          <p14:tracePt t="185461" x="7361238" y="4137025"/>
          <p14:tracePt t="185461" x="7326313" y="4143375"/>
          <p14:tracePt t="185479" x="7275513" y="4149725"/>
          <p14:tracePt t="185494" x="7235825" y="4149725"/>
          <p14:tracePt t="185511" x="7207250" y="4149725"/>
          <p14:tracePt t="185528" x="7172325" y="4149725"/>
          <p14:tracePt t="185545" x="7143750" y="4149725"/>
          <p14:tracePt t="185561" x="7115175" y="4149725"/>
          <p14:tracePt t="185578" x="7086600" y="4149725"/>
          <p14:tracePt t="185594" x="7051675" y="4149725"/>
          <p14:tracePt t="185611" x="7029450" y="4149725"/>
          <p14:tracePt t="185628" x="7011988" y="4149725"/>
          <p14:tracePt t="185645" x="7007225" y="4149725"/>
          <p14:tracePt t="185742" x="7007225" y="4154488"/>
          <p14:tracePt t="185846" x="7018338" y="4154488"/>
          <p14:tracePt t="185854" x="7035800" y="4154488"/>
          <p14:tracePt t="185862" x="7092950" y="4154488"/>
          <p14:tracePt t="185878" x="7218363" y="4149725"/>
          <p14:tracePt t="185896" x="7321550" y="4149725"/>
          <p14:tracePt t="185911" x="7429500" y="4149725"/>
          <p14:tracePt t="185928" x="7521575" y="4149725"/>
          <p14:tracePt t="185944" x="7612063" y="4149725"/>
          <p14:tracePt t="185962" x="7680325" y="4149725"/>
          <p14:tracePt t="185978" x="7737475" y="4149725"/>
          <p14:tracePt t="185995" x="7778750" y="4149725"/>
          <p14:tracePt t="186011" x="7812088" y="4154488"/>
          <p14:tracePt t="186028" x="7835900" y="4154488"/>
          <p14:tracePt t="186044" x="7840663" y="4160838"/>
          <p14:tracePt t="187790" x="7847013" y="4160838"/>
          <p14:tracePt t="187846" x="7851775" y="4160838"/>
          <p14:tracePt t="187862" x="7864475" y="4160838"/>
          <p14:tracePt t="187879" x="7869238" y="4160838"/>
          <p14:tracePt t="188518" x="7864475" y="4160838"/>
          <p14:tracePt t="188526" x="7858125" y="4160838"/>
          <p14:tracePt t="188529" x="7829550" y="4160838"/>
          <p14:tracePt t="188545" x="7794625" y="4160838"/>
          <p14:tracePt t="188561" x="7750175" y="4160838"/>
          <p14:tracePt t="188578" x="7693025" y="4160838"/>
          <p14:tracePt t="188594" x="7635875" y="4160838"/>
          <p14:tracePt t="188611" x="7583488" y="4160838"/>
          <p14:tracePt t="188628" x="7532688" y="4160838"/>
          <p14:tracePt t="188645" x="7480300" y="4160838"/>
          <p14:tracePt t="188661" x="7423150" y="4160838"/>
          <p14:tracePt t="188661" x="7407275" y="4160838"/>
          <p14:tracePt t="188678" x="7354888" y="4160838"/>
          <p14:tracePt t="188694" x="7304088" y="4160838"/>
          <p14:tracePt t="188711" x="7240588" y="4160838"/>
          <p14:tracePt t="188728" x="7200900" y="4160838"/>
          <p14:tracePt t="188744" x="7165975" y="4160838"/>
          <p14:tracePt t="188761" x="7137400" y="4160838"/>
          <p14:tracePt t="188778" x="7126288" y="4160838"/>
          <p14:tracePt t="188794" x="7115175" y="4160838"/>
          <p14:tracePt t="188811" x="7108825" y="4160838"/>
          <p14:tracePt t="191605" x="0" y="0"/>
        </p14:tracePtLst>
        <p14:tracePtLst>
          <p14:tracePt t="196104" x="7126288" y="1806575"/>
          <p14:tracePt t="196358" x="7132638" y="1806575"/>
          <p14:tracePt t="196365" x="7137400" y="1806575"/>
          <p14:tracePt t="196378" x="7189788" y="1828800"/>
          <p14:tracePt t="196394" x="7292975" y="1857375"/>
          <p14:tracePt t="196410" x="7394575" y="1874838"/>
          <p14:tracePt t="196427" x="7497763" y="1879600"/>
          <p14:tracePt t="196444" x="7578725" y="1885950"/>
          <p14:tracePt t="196460" x="7635875" y="1897063"/>
          <p14:tracePt t="196460" x="7651750" y="1903413"/>
          <p14:tracePt t="196478" x="7669213" y="1914525"/>
          <p14:tracePt t="196494" x="7680325" y="1914525"/>
          <p14:tracePt t="196511" x="7686675" y="1920875"/>
          <p14:tracePt t="196614" x="7686675" y="1925638"/>
          <p14:tracePt t="196614" x="7693025" y="1925638"/>
          <p14:tracePt t="196630" x="7697788" y="1943100"/>
          <p14:tracePt t="196644" x="7715250" y="1965325"/>
          <p14:tracePt t="196660" x="7732713" y="1989138"/>
          <p14:tracePt t="196660" x="7743825" y="2000250"/>
          <p14:tracePt t="196678" x="7761288" y="2017713"/>
          <p14:tracePt t="196694" x="7778750" y="2035175"/>
          <p14:tracePt t="196711" x="7794625" y="2046288"/>
          <p14:tracePt t="196727" x="7812088" y="2051050"/>
          <p14:tracePt t="196744" x="7823200" y="2057400"/>
          <p14:tracePt t="196910" x="7818438" y="2057400"/>
          <p14:tracePt t="196934" x="7812088" y="2057400"/>
          <p14:tracePt t="196939" x="7807325" y="2051050"/>
          <p14:tracePt t="196944" x="7794625" y="2046288"/>
          <p14:tracePt t="196960" x="7783513" y="2046288"/>
          <p14:tracePt t="196977" x="7766050" y="2046288"/>
          <p14:tracePt t="196994" x="7754938" y="2051050"/>
          <p14:tracePt t="197010" x="7726363" y="2068513"/>
          <p14:tracePt t="197027" x="7697788" y="2092325"/>
          <p14:tracePt t="197044" x="7669213" y="2125663"/>
          <p14:tracePt t="197061" x="7640638" y="2160588"/>
          <p14:tracePt t="197061" x="7623175" y="2178050"/>
          <p14:tracePt t="197078" x="7589838" y="2217738"/>
          <p14:tracePt t="197094" x="7561263" y="2251075"/>
          <p14:tracePt t="197111" x="7532688" y="2292350"/>
          <p14:tracePt t="197127" x="7508875" y="2325688"/>
          <p14:tracePt t="197144" x="7480300" y="2360613"/>
          <p14:tracePt t="197160" x="7435850" y="2406650"/>
          <p14:tracePt t="197177" x="7400925" y="2457450"/>
          <p14:tracePt t="197194" x="7361238" y="2520950"/>
          <p14:tracePt t="197211" x="7315200" y="2582863"/>
          <p14:tracePt t="197227" x="7269163" y="2640013"/>
          <p14:tracePt t="197244" x="7229475" y="2692400"/>
          <p14:tracePt t="197260" x="7183438" y="2743200"/>
          <p14:tracePt t="197277" x="7132638" y="2806700"/>
          <p14:tracePt t="197294" x="7097713" y="2840038"/>
          <p14:tracePt t="197311" x="7058025" y="2874963"/>
          <p14:tracePt t="197327" x="7023100" y="2908300"/>
          <p14:tracePt t="197344" x="6983413" y="2954338"/>
          <p14:tracePt t="197360" x="6950075" y="2994025"/>
          <p14:tracePt t="197377" x="6915150" y="3035300"/>
          <p14:tracePt t="197394" x="6880225" y="3068638"/>
          <p14:tracePt t="197411" x="6864350" y="3092450"/>
          <p14:tracePt t="197427" x="6846888" y="3108325"/>
          <p14:tracePt t="197444" x="6840538" y="3114675"/>
          <p14:tracePt t="201902" x="6840538" y="3108325"/>
          <p14:tracePt t="201910" x="6858000" y="3086100"/>
          <p14:tracePt t="201928" x="6869113" y="3063875"/>
          <p14:tracePt t="201944" x="6875463" y="3040063"/>
          <p14:tracePt t="201961" x="6886575" y="3017838"/>
          <p14:tracePt t="201978" x="6886575" y="2994025"/>
          <p14:tracePt t="201995" x="6886575" y="2960688"/>
          <p14:tracePt t="202011" x="6892925" y="2936875"/>
          <p14:tracePt t="202028" x="6892925" y="2921000"/>
          <p14:tracePt t="202044" x="6892925" y="2892425"/>
          <p14:tracePt t="202061" x="6892925" y="2879725"/>
          <p14:tracePt t="202077" x="6892925" y="2851150"/>
          <p14:tracePt t="202095" x="6892925" y="2846388"/>
          <p14:tracePt t="202111" x="6892925" y="2835275"/>
          <p14:tracePt t="202129" x="6892925" y="2828925"/>
          <p14:tracePt t="202144" x="6892925" y="2817813"/>
          <p14:tracePt t="202162" x="6892925" y="2806700"/>
          <p14:tracePt t="202178" x="6892925" y="2778125"/>
          <p14:tracePt t="202195" x="6880225" y="2749550"/>
          <p14:tracePt t="202211" x="6869113" y="2708275"/>
          <p14:tracePt t="202228" x="6846888" y="2646363"/>
          <p14:tracePt t="202244" x="6818313" y="2582863"/>
          <p14:tracePt t="202261" x="6778625" y="2514600"/>
          <p14:tracePt t="202278" x="6721475" y="2406650"/>
          <p14:tracePt t="202295" x="6669088" y="2332038"/>
          <p14:tracePt t="202311" x="6611938" y="2263775"/>
          <p14:tracePt t="202328" x="6565900" y="2189163"/>
          <p14:tracePt t="202344" x="6521450" y="2143125"/>
          <p14:tracePt t="202362" x="6475413" y="2092325"/>
          <p14:tracePt t="202378" x="6440488" y="2051050"/>
          <p14:tracePt t="202395" x="6418263" y="2022475"/>
          <p14:tracePt t="202411" x="6407150" y="2006600"/>
          <p14:tracePt t="202428" x="6400800" y="1989138"/>
          <p14:tracePt t="202444" x="6400800" y="1978025"/>
          <p14:tracePt t="202461" x="6394450" y="1971675"/>
          <p14:tracePt t="202477" x="6394450" y="1965325"/>
          <p14:tracePt t="202526" x="6394450" y="1960563"/>
          <p14:tracePt t="202542" x="6394450" y="1954213"/>
          <p14:tracePt t="202574" x="6400800" y="1954213"/>
          <p14:tracePt t="202582" x="6407150" y="1949450"/>
          <p14:tracePt t="202594" x="6411913" y="1949450"/>
          <p14:tracePt t="202611" x="6429375" y="1949450"/>
          <p14:tracePt t="202628" x="6451600" y="1949450"/>
          <p14:tracePt t="202644" x="6469063" y="1949450"/>
          <p14:tracePt t="202661" x="6475413" y="1949450"/>
          <p14:tracePt t="202742" x="6475413" y="1954213"/>
          <p14:tracePt t="202748" x="6480175" y="1960563"/>
          <p14:tracePt t="202790" x="6480175" y="1965325"/>
          <p14:tracePt t="202886" x="6480175" y="1971675"/>
          <p14:tracePt t="202894" x="6486525" y="1989138"/>
          <p14:tracePt t="202927" x="6486525" y="2006600"/>
          <p14:tracePt t="202928" x="6486525" y="2028825"/>
          <p14:tracePt t="202944" x="6486525" y="2051050"/>
          <p14:tracePt t="202961" x="6486525" y="2079625"/>
          <p14:tracePt t="202978" x="6497638" y="2103438"/>
          <p14:tracePt t="202994" x="6503988" y="2132013"/>
          <p14:tracePt t="203011" x="6503988" y="2149475"/>
          <p14:tracePt t="203028" x="6503988" y="2160588"/>
          <p14:tracePt t="203044" x="6503988" y="2165350"/>
          <p14:tracePt t="203077" x="6503988" y="2171700"/>
          <p14:tracePt t="203079" x="6503988" y="2178050"/>
          <p14:tracePt t="203094" x="6503988" y="2182813"/>
          <p14:tracePt t="203112" x="6503988" y="2189163"/>
          <p14:tracePt t="203127" x="6503988" y="2193925"/>
          <p14:tracePt t="203145" x="6503988" y="2200275"/>
          <p14:tracePt t="203161" x="6503988" y="2217738"/>
          <p14:tracePt t="203178" x="6503988" y="2228850"/>
          <p14:tracePt t="203194" x="6503988" y="2246313"/>
          <p14:tracePt t="203211" x="6508750" y="2268538"/>
          <p14:tracePt t="203227" x="6515100" y="2286000"/>
          <p14:tracePt t="203245" x="6515100" y="2303463"/>
          <p14:tracePt t="203261" x="6515100" y="2308225"/>
          <p14:tracePt t="203278" x="6515100" y="2314575"/>
          <p14:tracePt t="203542" x="6521450" y="2320925"/>
          <p14:tracePt t="203543" x="6526213" y="2349500"/>
          <p14:tracePt t="203561" x="6537325" y="2371725"/>
          <p14:tracePt t="203578" x="6537325" y="2389188"/>
          <p14:tracePt t="203594" x="6537325" y="2406650"/>
          <p14:tracePt t="203611" x="6537325" y="2417763"/>
          <p14:tracePt t="203627" x="6537325" y="2435225"/>
          <p14:tracePt t="203645" x="6537325" y="2439988"/>
          <p14:tracePt t="203661" x="6537325" y="2446338"/>
          <p14:tracePt t="203678" x="6537325" y="2468563"/>
          <p14:tracePt t="203694" x="6537325" y="2479675"/>
          <p14:tracePt t="203711" x="6537325" y="2503488"/>
          <p14:tracePt t="203727" x="6537325" y="2520950"/>
          <p14:tracePt t="203745" x="6537325" y="2543175"/>
          <p14:tracePt t="203761" x="6537325" y="2560638"/>
          <p14:tracePt t="203778" x="6537325" y="2578100"/>
          <p14:tracePt t="203794" x="6537325" y="2589213"/>
          <p14:tracePt t="203811" x="6537325" y="2600325"/>
          <p14:tracePt t="203827" x="6537325" y="2617788"/>
          <p14:tracePt t="203845" x="6537325" y="2635250"/>
          <p14:tracePt t="203861" x="6543675" y="2657475"/>
          <p14:tracePt t="203878" x="6543675" y="2686050"/>
          <p14:tracePt t="203894" x="6543675" y="2703513"/>
          <p14:tracePt t="203911" x="6543675" y="2725738"/>
          <p14:tracePt t="203927" x="6543675" y="2749550"/>
          <p14:tracePt t="203945" x="6543675" y="2771775"/>
          <p14:tracePt t="203961" x="6543675" y="2794000"/>
          <p14:tracePt t="203978" x="6543675" y="2817813"/>
          <p14:tracePt t="203994" x="6543675" y="2835275"/>
          <p14:tracePt t="204011" x="6543675" y="2840038"/>
          <p14:tracePt t="204027" x="6543675" y="2846388"/>
          <p14:tracePt t="204045" x="6543675" y="2857500"/>
          <p14:tracePt t="204078" x="6543675" y="2863850"/>
          <p14:tracePt t="207086" x="6550025" y="2863850"/>
          <p14:tracePt t="207134" x="6550025" y="2857500"/>
          <p14:tracePt t="207137" x="6550025" y="2851150"/>
          <p14:tracePt t="207144" x="6550025" y="2822575"/>
          <p14:tracePt t="207160" x="6550025" y="2794000"/>
          <p14:tracePt t="207178" x="6532563" y="2749550"/>
          <p14:tracePt t="207195" x="6486525" y="2663825"/>
          <p14:tracePt t="207211" x="6429375" y="2578100"/>
          <p14:tracePt t="207227" x="6378575" y="2508250"/>
          <p14:tracePt t="207244" x="6308725" y="2428875"/>
          <p14:tracePt t="207260" x="6218238" y="2349500"/>
          <p14:tracePt t="207278" x="6069013" y="2235200"/>
          <p14:tracePt t="207294" x="5972175" y="2160588"/>
          <p14:tracePt t="207311" x="5868988" y="2097088"/>
          <p14:tracePt t="207327" x="5778500" y="2046288"/>
          <p14:tracePt t="207344" x="5715000" y="2011363"/>
          <p14:tracePt t="207360" x="5668963" y="1993900"/>
          <p14:tracePt t="207378" x="5640388" y="1982788"/>
          <p14:tracePt t="207394" x="5611813" y="1978025"/>
          <p14:tracePt t="207411" x="5589588" y="1971675"/>
          <p14:tracePt t="207427" x="5561013" y="1971675"/>
          <p14:tracePt t="207445" x="5549900" y="1971675"/>
          <p14:tracePt t="207461" x="5526088" y="1971675"/>
          <p14:tracePt t="207478" x="5503863" y="1982788"/>
          <p14:tracePt t="207478" x="5492750" y="1982788"/>
          <p14:tracePt t="207494" x="5468938" y="2006600"/>
          <p14:tracePt t="207511" x="5446713" y="2017713"/>
          <p14:tracePt t="207527" x="5435600" y="2035175"/>
          <p14:tracePt t="207544" x="5422900" y="2046288"/>
          <p14:tracePt t="207560" x="5422900" y="2057400"/>
          <p14:tracePt t="207577" x="5422900" y="2063750"/>
          <p14:tracePt t="207594" x="5422900" y="2068513"/>
          <p14:tracePt t="207662" x="5429250" y="2068513"/>
          <p14:tracePt t="207678" x="5435600" y="2068513"/>
          <p14:tracePt t="207679" x="5457825" y="2074863"/>
          <p14:tracePt t="207694" x="5480050" y="2074863"/>
          <p14:tracePt t="207711" x="5497513" y="2074863"/>
          <p14:tracePt t="207727" x="5514975" y="2074863"/>
          <p14:tracePt t="207782" x="5521325" y="2074863"/>
          <p14:tracePt t="208022" x="5521325" y="2079625"/>
          <p14:tracePt t="208028" x="5532438" y="2092325"/>
          <p14:tracePt t="208044" x="5549900" y="2108200"/>
          <p14:tracePt t="208061" x="5578475" y="2132013"/>
          <p14:tracePt t="208077" x="5607050" y="2165350"/>
          <p14:tracePt t="208095" x="5635625" y="2189163"/>
          <p14:tracePt t="208110" x="5657850" y="2211388"/>
          <p14:tracePt t="208128" x="5675313" y="2228850"/>
          <p14:tracePt t="208144" x="5692775" y="2251075"/>
          <p14:tracePt t="208161" x="5715000" y="2274888"/>
          <p14:tracePt t="208177" x="5737225" y="2297113"/>
          <p14:tracePt t="208194" x="5754688" y="2320925"/>
          <p14:tracePt t="208211" x="5783263" y="2349500"/>
          <p14:tracePt t="208228" x="5807075" y="2371725"/>
          <p14:tracePt t="208244" x="5829300" y="2393950"/>
          <p14:tracePt t="208261" x="5846763" y="2417763"/>
          <p14:tracePt t="208277" x="5886450" y="2457450"/>
          <p14:tracePt t="208295" x="5908675" y="2486025"/>
          <p14:tracePt t="208310" x="5926138" y="2508250"/>
          <p14:tracePt t="208328" x="5937250" y="2525713"/>
          <p14:tracePt t="208344" x="5961063" y="2549525"/>
          <p14:tracePt t="208361" x="5978525" y="2578100"/>
          <p14:tracePt t="208377" x="6000750" y="2617788"/>
          <p14:tracePt t="208394" x="6018213" y="2651125"/>
          <p14:tracePt t="208410" x="6029325" y="2679700"/>
          <p14:tracePt t="208427" x="6051550" y="2708275"/>
          <p14:tracePt t="208444" x="6069013" y="2732088"/>
          <p14:tracePt t="208461" x="6080125" y="2743200"/>
          <p14:tracePt t="208477" x="6097588" y="2765425"/>
          <p14:tracePt t="208494" x="6103938" y="2771775"/>
          <p14:tracePt t="208510" x="6115050" y="2771775"/>
          <p14:tracePt t="208528" x="6115050" y="2778125"/>
          <p14:tracePt t="208566" x="6115050" y="2782888"/>
          <p14:tracePt t="208582" x="6121400" y="2782888"/>
          <p14:tracePt t="208589" x="6121400" y="2794000"/>
          <p14:tracePt t="208594" x="6126163" y="2800350"/>
          <p14:tracePt t="208610" x="6137275" y="2817813"/>
          <p14:tracePt t="208628" x="6149975" y="2822575"/>
          <p14:tracePt t="208644" x="6165850" y="2840038"/>
          <p14:tracePt t="208661" x="6178550" y="2857500"/>
          <p14:tracePt t="208677" x="6189663" y="2868613"/>
          <p14:tracePt t="208694" x="6194425" y="2874963"/>
          <p14:tracePt t="209790" x="6200775" y="2874963"/>
          <p14:tracePt t="209830" x="6207125" y="2874963"/>
          <p14:tracePt t="209843" x="6211888" y="2874963"/>
          <p14:tracePt t="209860" x="6211888" y="2879725"/>
          <p14:tracePt t="211158" x="6218238" y="2879725"/>
          <p14:tracePt t="211470" x="6223000" y="2879725"/>
          <p14:tracePt t="211766" x="6229350" y="2879725"/>
          <p14:tracePt t="211918" x="6235700" y="2879725"/>
          <p14:tracePt t="211950" x="6235700" y="2886075"/>
          <p14:tracePt t="211998" x="6235700" y="2892425"/>
          <p14:tracePt t="214973" x="6235700" y="2886075"/>
          <p14:tracePt t="214997" x="6235700" y="2879725"/>
          <p14:tracePt t="215010" x="6229350" y="2879725"/>
          <p14:tracePt t="215013" x="6223000" y="2868613"/>
          <p14:tracePt t="215027" x="6218238" y="2863850"/>
          <p14:tracePt t="215043" x="6207125" y="2851150"/>
          <p14:tracePt t="215060" x="6194425" y="2840038"/>
          <p14:tracePt t="215076" x="6189663" y="2822575"/>
          <p14:tracePt t="215094" x="6172200" y="2811463"/>
          <p14:tracePt t="215110" x="6165850" y="2800350"/>
          <p14:tracePt t="215149" x="6165850" y="2794000"/>
          <p14:tracePt t="215206" x="6161088" y="2794000"/>
          <p14:tracePt t="215214" x="6161088" y="2782888"/>
          <p14:tracePt t="215246" x="6154738" y="2778125"/>
          <p14:tracePt t="215246" x="6149975" y="2760663"/>
          <p14:tracePt t="215260" x="6137275" y="2743200"/>
          <p14:tracePt t="215277" x="6103938" y="2697163"/>
          <p14:tracePt t="215294" x="6080125" y="2657475"/>
          <p14:tracePt t="215310" x="6057900" y="2617788"/>
          <p14:tracePt t="215327" x="6040438" y="2582863"/>
          <p14:tracePt t="215343" x="6022975" y="2560638"/>
          <p14:tracePt t="215361" x="6018213" y="2543175"/>
          <p14:tracePt t="215377" x="6011863" y="2532063"/>
          <p14:tracePt t="215394" x="6011863" y="2525713"/>
          <p14:tracePt t="215437" x="6007100" y="2525713"/>
          <p14:tracePt t="215725" x="6000750" y="2525713"/>
          <p14:tracePt t="215741" x="6000750" y="2520950"/>
          <p14:tracePt t="215741" x="5994400" y="2520950"/>
          <p14:tracePt t="215749" x="5989638" y="2514600"/>
          <p14:tracePt t="215760" x="5983288" y="2514600"/>
          <p14:tracePt t="215777" x="5978525" y="2514600"/>
          <p14:tracePt t="215794" x="5965825" y="2508250"/>
          <p14:tracePt t="215810" x="5961063" y="2508250"/>
          <p14:tracePt t="215982" x="5954713" y="2508250"/>
          <p14:tracePt t="215998" x="5949950" y="2508250"/>
          <p14:tracePt t="216010" x="5943600" y="2508250"/>
          <p14:tracePt t="216013" x="5937250" y="2508250"/>
          <p14:tracePt t="216027" x="5932488" y="2508250"/>
          <p14:tracePt t="216043" x="5921375" y="2514600"/>
          <p14:tracePt t="216060" x="5908675" y="2520950"/>
          <p14:tracePt t="216076" x="5903913" y="2525713"/>
          <p14:tracePt t="216093" x="5892800" y="2532063"/>
          <p14:tracePt t="216110" x="5886450" y="2536825"/>
          <p14:tracePt t="216127" x="5880100" y="2543175"/>
          <p14:tracePt t="216143" x="5875338" y="2549525"/>
          <p14:tracePt t="216160" x="5868988" y="2554288"/>
          <p14:tracePt t="216176" x="5864225" y="2565400"/>
          <p14:tracePt t="216193" x="5864225" y="2578100"/>
          <p14:tracePt t="216210" x="5851525" y="2589213"/>
          <p14:tracePt t="216227" x="5851525" y="2600325"/>
          <p14:tracePt t="216243" x="5851525" y="2611438"/>
          <p14:tracePt t="216260" x="5846763" y="2622550"/>
          <p14:tracePt t="216276" x="5840413" y="2646363"/>
          <p14:tracePt t="216293" x="5840413" y="2657475"/>
          <p14:tracePt t="216310" x="5840413" y="2674938"/>
          <p14:tracePt t="216327" x="5840413" y="2686050"/>
          <p14:tracePt t="216344" x="5840413" y="2708275"/>
          <p14:tracePt t="216360" x="5840413" y="2725738"/>
          <p14:tracePt t="216377" x="5840413" y="2749550"/>
          <p14:tracePt t="216393" x="5846763" y="2765425"/>
          <p14:tracePt t="216410" x="5846763" y="2778125"/>
          <p14:tracePt t="216426" x="5846763" y="2789238"/>
          <p14:tracePt t="216444" x="5846763" y="2800350"/>
          <p14:tracePt t="216460" x="5846763" y="2811463"/>
          <p14:tracePt t="216477" x="5851525" y="2817813"/>
          <p14:tracePt t="216493" x="5857875" y="2835275"/>
          <p14:tracePt t="216510" x="5857875" y="2846388"/>
          <p14:tracePt t="216526" x="5857875" y="2857500"/>
          <p14:tracePt t="216544" x="5864225" y="2874963"/>
          <p14:tracePt t="216560" x="5868988" y="2892425"/>
          <p14:tracePt t="216577" x="5868988" y="2908300"/>
          <p14:tracePt t="216593" x="5875338" y="2932113"/>
          <p14:tracePt t="216611" x="5886450" y="2954338"/>
          <p14:tracePt t="216626" x="5886450" y="2971800"/>
          <p14:tracePt t="216644" x="5886450" y="2989263"/>
          <p14:tracePt t="216660" x="5892800" y="3006725"/>
          <p14:tracePt t="216677" x="5897563" y="3011488"/>
          <p14:tracePt t="216693" x="5897563" y="3028950"/>
          <p14:tracePt t="216710" x="5897563" y="3040063"/>
          <p14:tracePt t="216726" x="5903913" y="3046413"/>
          <p14:tracePt t="216743" x="5908675" y="3057525"/>
          <p14:tracePt t="216760" x="5908675" y="3068638"/>
          <p14:tracePt t="216777" x="5908675" y="3074988"/>
          <p14:tracePt t="216793" x="5908675" y="3086100"/>
          <p14:tracePt t="216846" x="5908675" y="3092450"/>
          <p14:tracePt t="217181" x="5908675" y="3086100"/>
          <p14:tracePt t="217189" x="5908675" y="3079750"/>
          <p14:tracePt t="217201" x="5908675" y="3074988"/>
          <p14:tracePt t="217210" x="5908675" y="3068638"/>
          <p14:tracePt t="217226" x="5908675" y="3057525"/>
          <p14:tracePt t="217243" x="5908675" y="3040063"/>
          <p14:tracePt t="217260" x="5908675" y="3011488"/>
          <p14:tracePt t="217277" x="5915025" y="2982913"/>
          <p14:tracePt t="217293" x="5926138" y="2936875"/>
          <p14:tracePt t="217310" x="5932488" y="2914650"/>
          <p14:tracePt t="217327" x="5932488" y="2892425"/>
          <p14:tracePt t="217343" x="5932488" y="2863850"/>
          <p14:tracePt t="217360" x="5932488" y="2846388"/>
          <p14:tracePt t="217377" x="5921375" y="2822575"/>
          <p14:tracePt t="217393" x="5908675" y="2800350"/>
          <p14:tracePt t="217410" x="5897563" y="2782888"/>
          <p14:tracePt t="217426" x="5880100" y="2765425"/>
          <p14:tracePt t="217444" x="5851525" y="2743200"/>
          <p14:tracePt t="217460" x="5835650" y="2725738"/>
          <p14:tracePt t="217477" x="5807075" y="2714625"/>
          <p14:tracePt t="217493" x="5772150" y="2697163"/>
          <p14:tracePt t="217510" x="5754688" y="2697163"/>
          <p14:tracePt t="217526" x="5732463" y="2697163"/>
          <p14:tracePt t="217543" x="5715000" y="2697163"/>
          <p14:tracePt t="217560" x="5692775" y="2697163"/>
          <p14:tracePt t="217577" x="5675313" y="2697163"/>
          <p14:tracePt t="217593" x="5664200" y="2703513"/>
          <p14:tracePt t="217610" x="5646738" y="2720975"/>
          <p14:tracePt t="217626" x="5629275" y="2736850"/>
          <p14:tracePt t="217644" x="5611813" y="2765425"/>
          <p14:tracePt t="217660" x="5594350" y="2794000"/>
          <p14:tracePt t="217677" x="5583238" y="2817813"/>
          <p14:tracePt t="217693" x="5578475" y="2851150"/>
          <p14:tracePt t="217710" x="5578475" y="2879725"/>
          <p14:tracePt t="217726" x="5583238" y="2908300"/>
          <p14:tracePt t="217743" x="5594350" y="2949575"/>
          <p14:tracePt t="217760" x="5618163" y="2989263"/>
          <p14:tracePt t="217777" x="5635625" y="3011488"/>
          <p14:tracePt t="217793" x="5657850" y="3035300"/>
          <p14:tracePt t="217810" x="5686425" y="3046413"/>
          <p14:tracePt t="217827" x="5703888" y="3057525"/>
          <p14:tracePt t="217843" x="5732463" y="3063875"/>
          <p14:tracePt t="217860" x="5761038" y="3068638"/>
          <p14:tracePt t="217877" x="5807075" y="3074988"/>
          <p14:tracePt t="217893" x="5868988" y="3074988"/>
          <p14:tracePt t="217910" x="5908675" y="3074988"/>
          <p14:tracePt t="217926" x="5943600" y="3074988"/>
          <p14:tracePt t="217943" x="5972175" y="3074988"/>
          <p14:tracePt t="217960" x="6007100" y="3074988"/>
          <p14:tracePt t="217976" x="6018213" y="3068638"/>
          <p14:tracePt t="217994" x="6029325" y="3057525"/>
          <p14:tracePt t="218010" x="6040438" y="3046413"/>
          <p14:tracePt t="218027" x="6046788" y="3028950"/>
          <p14:tracePt t="218043" x="6046788" y="3006725"/>
          <p14:tracePt t="218060" x="6046788" y="2978150"/>
          <p14:tracePt t="218076" x="6046788" y="2943225"/>
          <p14:tracePt t="218094" x="6035675" y="2925763"/>
          <p14:tracePt t="218110" x="6018213" y="2897188"/>
          <p14:tracePt t="218127" x="5994400" y="2874963"/>
          <p14:tracePt t="218143" x="5972175" y="2851150"/>
          <p14:tracePt t="218160" x="5937250" y="2828925"/>
          <p14:tracePt t="218176" x="5903913" y="2822575"/>
          <p14:tracePt t="218193" x="5864225" y="2806700"/>
          <p14:tracePt t="218210" x="5835650" y="2806700"/>
          <p14:tracePt t="218227" x="5800725" y="2806700"/>
          <p14:tracePt t="218243" x="5789613" y="2806700"/>
          <p14:tracePt t="218260" x="5778500" y="2806700"/>
          <p14:tracePt t="218276" x="5761038" y="2817813"/>
          <p14:tracePt t="218276" x="5754688" y="2828925"/>
          <p14:tracePt t="218294" x="5749925" y="2868613"/>
          <p14:tracePt t="218310" x="5743575" y="2914650"/>
          <p14:tracePt t="218327" x="5743575" y="2965450"/>
          <p14:tracePt t="218343" x="5749925" y="3000375"/>
          <p14:tracePt t="218360" x="5765800" y="3022600"/>
          <p14:tracePt t="218376" x="5778500" y="3028950"/>
          <p14:tracePt t="218394" x="5783263" y="3028950"/>
          <p14:tracePt t="218410" x="5794375" y="3028950"/>
          <p14:tracePt t="218477" x="5794375" y="3022600"/>
          <p14:tracePt t="218493" x="5800725" y="3017838"/>
          <p14:tracePt t="218749" x="5800725" y="3022600"/>
          <p14:tracePt t="219174" x="5807075" y="3022600"/>
          <p14:tracePt t="219630" x="5800725" y="3022600"/>
          <p14:tracePt t="219726" x="5800725" y="3028950"/>
          <p14:tracePt t="219744" x="5800725" y="3035300"/>
          <p14:tracePt t="219760" x="5811838" y="3040063"/>
          <p14:tracePt t="219782" x="5818188" y="3040063"/>
          <p14:tracePt t="219814" x="5822950" y="3040063"/>
          <p14:tracePt t="219822" x="5829300" y="3035300"/>
          <p14:tracePt t="219830" x="5835650" y="3028950"/>
          <p14:tracePt t="219845" x="5846763" y="3028950"/>
          <p14:tracePt t="219861" x="5857875" y="3022600"/>
          <p14:tracePt t="220574" x="5864225" y="3022600"/>
          <p14:tracePt t="220582" x="5864225" y="3017838"/>
          <p14:tracePt t="222054" x="5864225" y="3022600"/>
          <p14:tracePt t="222062" x="5857875" y="3028950"/>
          <p14:tracePt t="222078" x="5857875" y="3035300"/>
          <p14:tracePt t="222598" x="5851525" y="3035300"/>
          <p14:tracePt t="222601" x="5846763" y="3035300"/>
          <p14:tracePt t="222646" x="5846763" y="3040063"/>
          <p14:tracePt t="222660" x="5846763" y="3046413"/>
          <p14:tracePt t="222661" x="5857875" y="3074988"/>
          <p14:tracePt t="222677" x="5892800" y="3154363"/>
          <p14:tracePt t="222694" x="5926138" y="3228975"/>
          <p14:tracePt t="222710" x="5943600" y="3303588"/>
          <p14:tracePt t="222727" x="5961063" y="3371850"/>
          <p14:tracePt t="222744" x="5965825" y="3429000"/>
          <p14:tracePt t="222761" x="5989638" y="3463925"/>
          <p14:tracePt t="222777" x="6007100" y="3479800"/>
          <p14:tracePt t="222794" x="6011863" y="3479800"/>
          <p14:tracePt t="222810" x="6018213" y="3479800"/>
          <p14:tracePt t="222827" x="6018213" y="3475038"/>
          <p14:tracePt t="222844" x="6018213" y="3457575"/>
          <p14:tracePt t="222860" x="6018213" y="3435350"/>
          <p14:tracePt t="222877" x="6018213" y="3400425"/>
          <p14:tracePt t="222894" x="5983288" y="3336925"/>
          <p14:tracePt t="222910" x="5949950" y="3292475"/>
          <p14:tracePt t="222928" x="5903913" y="3228975"/>
          <p14:tracePt t="222944" x="5868988" y="3178175"/>
          <p14:tracePt t="222960" x="5835650" y="3136900"/>
          <p14:tracePt t="222977" x="5818188" y="3114675"/>
          <p14:tracePt t="222994" x="5800725" y="3086100"/>
          <p14:tracePt t="223011" x="5794375" y="3057525"/>
          <p14:tracePt t="223027" x="5778500" y="3035300"/>
          <p14:tracePt t="223044" x="5772150" y="3017838"/>
          <p14:tracePt t="223060" x="5765800" y="3006725"/>
          <p14:tracePt t="223135" x="5765800" y="3011488"/>
          <p14:tracePt t="223150" x="5772150" y="3022600"/>
          <p14:tracePt t="223158" x="5783263" y="3051175"/>
          <p14:tracePt t="223162" x="5822950" y="3125788"/>
          <p14:tracePt t="223178" x="5880100" y="3228975"/>
          <p14:tracePt t="223194" x="5943600" y="3343275"/>
          <p14:tracePt t="223211" x="6007100" y="3463925"/>
          <p14:tracePt t="223227" x="6069013" y="3571875"/>
          <p14:tracePt t="223244" x="6132513" y="3663950"/>
          <p14:tracePt t="223260" x="6183313" y="3732213"/>
          <p14:tracePt t="223277" x="6223000" y="3771900"/>
          <p14:tracePt t="223294" x="6264275" y="3794125"/>
          <p14:tracePt t="223311" x="6280150" y="3800475"/>
          <p14:tracePt t="223327" x="6292850" y="3806825"/>
          <p14:tracePt t="223344" x="6303963" y="3811588"/>
          <p14:tracePt t="223360" x="6315075" y="3817938"/>
          <p14:tracePt t="223377" x="6321425" y="3817938"/>
          <p14:tracePt t="223394" x="6321425" y="3822700"/>
          <p14:tracePt t="223410" x="6332538" y="3829050"/>
          <p14:tracePt t="223427" x="6350000" y="3846513"/>
          <p14:tracePt t="223444" x="6372225" y="3857625"/>
          <p14:tracePt t="223460" x="6394450" y="3868738"/>
          <p14:tracePt t="223477" x="6407150" y="3879850"/>
          <p14:tracePt t="223494" x="6440488" y="3897313"/>
          <p14:tracePt t="223511" x="6451600" y="3903663"/>
          <p14:tracePt t="223527" x="6457950" y="3914775"/>
          <p14:tracePt t="223544" x="6469063" y="3914775"/>
          <p14:tracePt t="223560" x="6469063" y="3921125"/>
          <p14:tracePt t="223578" x="6475413" y="3925888"/>
          <p14:tracePt t="223694" x="6475413" y="3921125"/>
          <p14:tracePt t="223702" x="6480175" y="3921125"/>
          <p14:tracePt t="223711" x="6480175" y="3908425"/>
          <p14:tracePt t="223727" x="6480175" y="3903663"/>
          <p14:tracePt t="223744" x="6480175" y="3892550"/>
          <p14:tracePt t="223782" x="6480175" y="3886200"/>
          <p14:tracePt t="223798" x="6480175" y="3879850"/>
          <p14:tracePt t="223846" x="6480175" y="3886200"/>
          <p14:tracePt t="223862" x="6486525" y="3892550"/>
          <p14:tracePt t="223877" x="6486525" y="3903663"/>
          <p14:tracePt t="223877" x="6503988" y="3925888"/>
          <p14:tracePt t="223894" x="6532563" y="3960813"/>
          <p14:tracePt t="223911" x="6550025" y="3978275"/>
          <p14:tracePt t="223928" x="6565900" y="3983038"/>
          <p14:tracePt t="223944" x="6572250" y="3989388"/>
          <p14:tracePt t="224574" x="6572250" y="3983038"/>
          <p14:tracePt t="224582" x="6554788" y="3971925"/>
          <p14:tracePt t="224594" x="6537325" y="3949700"/>
          <p14:tracePt t="224610" x="6521450" y="3925888"/>
          <p14:tracePt t="224628" x="6480175" y="3892550"/>
          <p14:tracePt t="224644" x="6429375" y="3840163"/>
          <p14:tracePt t="224661" x="6372225" y="3789363"/>
          <p14:tracePt t="224677" x="6286500" y="3708400"/>
          <p14:tracePt t="224694" x="6229350" y="3651250"/>
          <p14:tracePt t="224710" x="6161088" y="3589338"/>
          <p14:tracePt t="224727" x="6092825" y="3508375"/>
          <p14:tracePt t="224744" x="6007100" y="3411538"/>
          <p14:tracePt t="224761" x="5915025" y="3314700"/>
          <p14:tracePt t="224777" x="5851525" y="3246438"/>
          <p14:tracePt t="224794" x="5811838" y="3194050"/>
          <p14:tracePt t="224810" x="5789613" y="3171825"/>
          <p14:tracePt t="224827" x="5765800" y="3143250"/>
          <p14:tracePt t="224843" x="5749925" y="3125788"/>
          <p14:tracePt t="224861" x="5737225" y="3114675"/>
          <p14:tracePt t="224877" x="5737225" y="3108325"/>
          <p14:tracePt t="224950" x="5737225" y="3103563"/>
          <p14:tracePt t="224966" x="5737225" y="3097213"/>
          <p14:tracePt t="224977" x="5737225" y="3086100"/>
          <p14:tracePt t="224982" x="5743575" y="3035300"/>
          <p14:tracePt t="224994" x="5761038" y="2960688"/>
          <p14:tracePt t="225010" x="5778500" y="2863850"/>
          <p14:tracePt t="225027" x="5811838" y="2782888"/>
          <p14:tracePt t="225043" x="5840413" y="2697163"/>
          <p14:tracePt t="225061" x="5864225" y="2622550"/>
          <p14:tracePt t="225077" x="5880100" y="2565400"/>
          <p14:tracePt t="225077" x="5886450" y="2536825"/>
          <p14:tracePt t="225094" x="5897563" y="2486025"/>
          <p14:tracePt t="225110" x="5903913" y="2439988"/>
          <p14:tracePt t="225127" x="5908675" y="2400300"/>
          <p14:tracePt t="225143" x="5915025" y="2382838"/>
          <p14:tracePt t="225161" x="5915025" y="2371725"/>
          <p14:tracePt t="225177" x="5921375" y="2365375"/>
          <p14:tracePt t="225194" x="5921375" y="2360613"/>
          <p14:tracePt t="227726" x="5926138" y="2360613"/>
          <p14:tracePt t="227729" x="5943600" y="2371725"/>
          <p14:tracePt t="227744" x="5954713" y="2393950"/>
          <p14:tracePt t="227760" x="5989638" y="2435225"/>
          <p14:tracePt t="227777" x="6022975" y="2479675"/>
          <p14:tracePt t="227793" x="6057900" y="2525713"/>
          <p14:tracePt t="227810" x="6103938" y="2578100"/>
          <p14:tracePt t="227827" x="6149975" y="2640013"/>
          <p14:tracePt t="227843" x="6200775" y="2703513"/>
          <p14:tracePt t="227860" x="6246813" y="2760663"/>
          <p14:tracePt t="227877" x="6292850" y="2811463"/>
          <p14:tracePt t="227893" x="6332538" y="2868613"/>
          <p14:tracePt t="227910" x="6354763" y="2897188"/>
          <p14:tracePt t="227927" x="6389688" y="2925763"/>
          <p14:tracePt t="227943" x="6418263" y="2949575"/>
          <p14:tracePt t="227960" x="6451600" y="2982913"/>
          <p14:tracePt t="227977" x="6475413" y="3011488"/>
          <p14:tracePt t="227994" x="6503988" y="3040063"/>
          <p14:tracePt t="228010" x="6526213" y="3063875"/>
          <p14:tracePt t="228027" x="6543675" y="3079750"/>
          <p14:tracePt t="228043" x="6554788" y="3092450"/>
          <p14:tracePt t="228061" x="6565900" y="3108325"/>
          <p14:tracePt t="228077" x="6572250" y="3114675"/>
          <p14:tracePt t="228077" x="6578600" y="3121025"/>
          <p14:tracePt t="228094" x="6583363" y="3125788"/>
          <p14:tracePt t="228110" x="6589713" y="3132138"/>
          <p14:tracePt t="228127" x="6594475" y="3136900"/>
          <p14:tracePt t="228190" x="6600825" y="3136900"/>
          <p14:tracePt t="228238" x="6600825" y="3143250"/>
          <p14:tracePt t="228446" x="6600825" y="3149600"/>
          <p14:tracePt t="228462" x="6607175" y="3149600"/>
          <p14:tracePt t="228463" x="6607175" y="3154363"/>
          <p14:tracePt t="228477" x="6623050" y="3178175"/>
          <p14:tracePt t="228477" x="6640513" y="3189288"/>
          <p14:tracePt t="228494" x="6657975" y="3206750"/>
          <p14:tracePt t="228510" x="6669088" y="3217863"/>
          <p14:tracePt t="228527" x="6675438" y="3222625"/>
          <p14:tracePt t="228543" x="6675438" y="3228975"/>
          <p14:tracePt t="229510" x="6675438" y="3235325"/>
          <p14:tracePt t="229511" x="6675438" y="3246438"/>
          <p14:tracePt t="229527" x="6669088" y="3279775"/>
          <p14:tracePt t="229543" x="6664325" y="3314700"/>
          <p14:tracePt t="229560" x="6657975" y="3349625"/>
          <p14:tracePt t="229577" x="6657975" y="3378200"/>
          <p14:tracePt t="229593" x="6657975" y="3406775"/>
          <p14:tracePt t="229611" x="6657975" y="3422650"/>
          <p14:tracePt t="229626" x="6657975" y="3446463"/>
          <p14:tracePt t="229644" x="6657975" y="3463925"/>
          <p14:tracePt t="229660" x="6657975" y="3486150"/>
          <p14:tracePt t="229677" x="6657975" y="3503613"/>
          <p14:tracePt t="229693" x="6657975" y="3521075"/>
          <p14:tracePt t="229711" x="6657975" y="3525838"/>
          <p14:tracePt t="230486" x="6657975" y="3521075"/>
          <p14:tracePt t="230494" x="6657975" y="3508375"/>
          <p14:tracePt t="230511" x="6657975" y="3503613"/>
          <p14:tracePt t="230527" x="6657975" y="3497263"/>
          <p14:tracePt t="230543" x="6657975" y="3486150"/>
          <p14:tracePt t="230560" x="6657975" y="3475038"/>
          <p14:tracePt t="230577" x="6657975" y="3463925"/>
          <p14:tracePt t="230593" x="6651625" y="3440113"/>
          <p14:tracePt t="230610" x="6640513" y="3394075"/>
          <p14:tracePt t="230626" x="6623050" y="3354388"/>
          <p14:tracePt t="230644" x="6611938" y="3321050"/>
          <p14:tracePt t="230660" x="6600825" y="3292475"/>
          <p14:tracePt t="230677" x="6589713" y="3257550"/>
          <p14:tracePt t="230693" x="6578600" y="3211513"/>
          <p14:tracePt t="230726" x="6565900" y="3182938"/>
          <p14:tracePt t="230727" x="6565900" y="3171825"/>
          <p14:tracePt t="230743" x="6565900" y="3165475"/>
          <p14:tracePt t="230760" x="6565900" y="3160713"/>
          <p14:tracePt t="231502" x="6565900" y="3165475"/>
          <p14:tracePt t="231515" x="6565900" y="3171825"/>
          <p14:tracePt t="231527" x="6565900" y="3178175"/>
          <p14:tracePt t="231543" x="6565900" y="3182938"/>
          <p14:tracePt t="231560" x="6565900" y="3189288"/>
          <p14:tracePt t="231576" x="6565900" y="3194050"/>
          <p14:tracePt t="231593" x="6561138" y="3200400"/>
          <p14:tracePt t="231610" x="6561138" y="3206750"/>
          <p14:tracePt t="231627" x="6561138" y="3217863"/>
          <p14:tracePt t="231643" x="6561138" y="3222625"/>
          <p14:tracePt t="231660" x="6561138" y="3228975"/>
          <p14:tracePt t="231676" x="6561138" y="3240088"/>
          <p14:tracePt t="231676" x="6561138" y="3246438"/>
          <p14:tracePt t="231694" x="6561138" y="3263900"/>
          <p14:tracePt t="231710" x="6561138" y="3268663"/>
          <p14:tracePt t="231727" x="6561138" y="3279775"/>
          <p14:tracePt t="231743" x="6561138" y="3286125"/>
          <p14:tracePt t="231760" x="6561138" y="3297238"/>
          <p14:tracePt t="231776" x="6561138" y="3303588"/>
          <p14:tracePt t="231793" x="6561138" y="3308350"/>
          <p14:tracePt t="231910" x="6561138" y="3314700"/>
          <p14:tracePt t="231974" x="6561138" y="3321050"/>
          <p14:tracePt t="231980" x="6561138" y="3325813"/>
          <p14:tracePt t="231993" x="6565900" y="3336925"/>
          <p14:tracePt t="232010" x="6565900" y="3349625"/>
          <p14:tracePt t="232027" x="6572250" y="3371850"/>
          <p14:tracePt t="232044" x="6572250" y="3389313"/>
          <p14:tracePt t="232060" x="6572250" y="3411538"/>
          <p14:tracePt t="232076" x="6578600" y="3422650"/>
          <p14:tracePt t="232094" x="6578600" y="3435350"/>
          <p14:tracePt t="232110" x="6583363" y="3440113"/>
          <p14:tracePt t="232127" x="6583363" y="3451225"/>
          <p14:tracePt t="232143" x="6583363" y="3457575"/>
          <p14:tracePt t="232198" x="6583363" y="3463925"/>
          <p14:tracePt t="232230" x="6583363" y="3468688"/>
          <p14:tracePt t="232246" x="6583363" y="3475038"/>
          <p14:tracePt t="232262" x="6583363" y="3479800"/>
          <p14:tracePt t="232278" x="6583363" y="3486150"/>
          <p14:tracePt t="232282" x="6589713" y="3492500"/>
          <p14:tracePt t="232293" x="6594475" y="3514725"/>
          <p14:tracePt t="232310" x="6600825" y="3532188"/>
          <p14:tracePt t="232327" x="6618288" y="3549650"/>
          <p14:tracePt t="232343" x="6640513" y="3565525"/>
          <p14:tracePt t="232360" x="6675438" y="3578225"/>
          <p14:tracePt t="232376" x="6732588" y="3594100"/>
          <p14:tracePt t="232393" x="6800850" y="3600450"/>
          <p14:tracePt t="232410" x="6846888" y="3600450"/>
          <p14:tracePt t="232427" x="6886575" y="3600450"/>
          <p14:tracePt t="232443" x="6915150" y="3600450"/>
          <p14:tracePt t="232460" x="6926263" y="3600450"/>
          <p14:tracePt t="232622" x="6926263" y="3594100"/>
          <p14:tracePt t="232643" x="6915150" y="3589338"/>
          <p14:tracePt t="232643" x="6904038" y="3582988"/>
          <p14:tracePt t="232660" x="6892925" y="3578225"/>
          <p14:tracePt t="232660" x="6864350" y="3554413"/>
          <p14:tracePt t="232676" x="6829425" y="3532188"/>
          <p14:tracePt t="232676" x="6823075" y="3525838"/>
          <p14:tracePt t="232694" x="6794500" y="3514725"/>
          <p14:tracePt t="232710" x="6772275" y="3492500"/>
          <p14:tracePt t="232727" x="6754813" y="3468688"/>
          <p14:tracePt t="232743" x="6737350" y="3446463"/>
          <p14:tracePt t="232760" x="6715125" y="3422650"/>
          <p14:tracePt t="232776" x="6704013" y="3400425"/>
          <p14:tracePt t="232793" x="6692900" y="3394075"/>
          <p14:tracePt t="232810" x="6692900" y="3389313"/>
          <p14:tracePt t="232826" x="6686550" y="3389313"/>
          <p14:tracePt t="232893" x="6680200" y="3389313"/>
          <p14:tracePt t="232910" x="6669088" y="3429000"/>
          <p14:tracePt t="232926" x="6640513" y="3497263"/>
          <p14:tracePt t="232927" x="6629400" y="3589338"/>
          <p14:tracePt t="232944" x="6618288" y="3679825"/>
          <p14:tracePt t="232960" x="6611938" y="3749675"/>
          <p14:tracePt t="232977" x="6618288" y="3794125"/>
          <p14:tracePt t="232993" x="6623050" y="3806825"/>
          <p14:tracePt t="233010" x="6635750" y="3811588"/>
          <p14:tracePt t="233026" x="6646863" y="3817938"/>
          <p14:tracePt t="233043" x="6657975" y="3817938"/>
          <p14:tracePt t="233077" x="6664325" y="3817938"/>
          <p14:tracePt t="233102" x="6669088" y="3811588"/>
          <p14:tracePt t="233110" x="6675438" y="3806825"/>
          <p14:tracePt t="233110" x="6680200" y="3806825"/>
          <p14:tracePt t="233126" x="6721475" y="3800475"/>
          <p14:tracePt t="233144" x="6783388" y="3800475"/>
          <p14:tracePt t="233160" x="6875463" y="3800475"/>
          <p14:tracePt t="233177" x="6994525" y="3800475"/>
          <p14:tracePt t="233193" x="7121525" y="3800475"/>
          <p14:tracePt t="233210" x="7251700" y="3800475"/>
          <p14:tracePt t="233226" x="7372350" y="3800475"/>
          <p14:tracePt t="233243" x="7475538" y="3794125"/>
          <p14:tracePt t="233260" x="7572375" y="3794125"/>
          <p14:tracePt t="233277" x="7658100" y="3794125"/>
          <p14:tracePt t="233293" x="7783513" y="3800475"/>
          <p14:tracePt t="233310" x="7858125" y="3811588"/>
          <p14:tracePt t="233326" x="7926388" y="3829050"/>
          <p14:tracePt t="233343" x="7989888" y="3846513"/>
          <p14:tracePt t="233360" x="8051800" y="3863975"/>
          <p14:tracePt t="233377" x="8093075" y="3868738"/>
          <p14:tracePt t="233393" x="8126413" y="3875088"/>
          <p14:tracePt t="233410" x="8150225" y="3879850"/>
          <p14:tracePt t="233426" x="8172450" y="3886200"/>
          <p14:tracePt t="233443" x="8189913" y="3886200"/>
          <p14:tracePt t="233459" x="8201025" y="3892550"/>
          <p14:tracePt t="233477" x="8212138" y="3892550"/>
          <p14:tracePt t="233781" x="8207375" y="3892550"/>
          <p14:tracePt t="233793" x="8201025" y="3892550"/>
          <p14:tracePt t="233797" x="8178800" y="3892550"/>
          <p14:tracePt t="233810" x="8137525" y="3886200"/>
          <p14:tracePt t="233826" x="8064500" y="3879850"/>
          <p14:tracePt t="233843" x="7983538" y="3875088"/>
          <p14:tracePt t="233859" x="7880350" y="3863975"/>
          <p14:tracePt t="233877" x="7778750" y="3851275"/>
          <p14:tracePt t="233893" x="7612063" y="3822700"/>
          <p14:tracePt t="233910" x="7508875" y="3794125"/>
          <p14:tracePt t="233926" x="7400925" y="3778250"/>
          <p14:tracePt t="233943" x="7308850" y="3760788"/>
          <p14:tracePt t="233960" x="7218363" y="3743325"/>
          <p14:tracePt t="233976" x="7150100" y="3725863"/>
          <p14:tracePt t="233993" x="7104063" y="3714750"/>
          <p14:tracePt t="234010" x="7058025" y="3708400"/>
          <p14:tracePt t="234026" x="7023100" y="3708400"/>
          <p14:tracePt t="234043" x="6994525" y="3703638"/>
          <p14:tracePt t="234059" x="6978650" y="3697288"/>
          <p14:tracePt t="234059" x="6965950" y="3697288"/>
          <p14:tracePt t="234077" x="6950075" y="3692525"/>
          <p14:tracePt t="234093" x="6897688" y="3686175"/>
          <p14:tracePt t="234110" x="6864350" y="3679825"/>
          <p14:tracePt t="234126" x="6829425" y="3679825"/>
          <p14:tracePt t="234143" x="6794500" y="3679825"/>
          <p14:tracePt t="234160" x="6754813" y="3679825"/>
          <p14:tracePt t="234176" x="6721475" y="3679825"/>
          <p14:tracePt t="234193" x="6686550" y="3679825"/>
          <p14:tracePt t="234210" x="6651625" y="3679825"/>
          <p14:tracePt t="234226" x="6629400" y="3679825"/>
          <p14:tracePt t="234243" x="6618288" y="3679825"/>
          <p14:tracePt t="234259" x="6607175" y="3679825"/>
          <p14:tracePt t="234357" x="6607175" y="3686175"/>
          <p14:tracePt t="234361" x="6607175" y="3692525"/>
          <p14:tracePt t="234376" x="6600825" y="3697288"/>
          <p14:tracePt t="234393" x="6600825" y="3703638"/>
          <p14:tracePt t="234410" x="6600825" y="3714750"/>
          <p14:tracePt t="234426" x="6594475" y="3736975"/>
          <p14:tracePt t="234443" x="6589713" y="3754438"/>
          <p14:tracePt t="234459" x="6589713" y="3778250"/>
          <p14:tracePt t="234476" x="6589713" y="3794125"/>
          <p14:tracePt t="234476" x="6589713" y="3800475"/>
          <p14:tracePt t="234494" x="6583363" y="3806825"/>
          <p14:tracePt t="234510" x="6578600" y="3811588"/>
          <p14:tracePt t="234549" x="6578600" y="3817938"/>
          <p14:tracePt t="234559" x="6578600" y="3829050"/>
          <p14:tracePt t="234576" x="6578600" y="3835400"/>
          <p14:tracePt t="234593" x="6578600" y="3840163"/>
          <p14:tracePt t="234609" x="6578600" y="3846513"/>
          <p14:tracePt t="234627" x="6578600" y="3851275"/>
          <p14:tracePt t="234643" x="6578600" y="3857625"/>
          <p14:tracePt t="234660" x="6578600" y="3863975"/>
          <p14:tracePt t="234676" x="6578600" y="3868738"/>
          <p14:tracePt t="234693" x="6572250" y="3868738"/>
          <p14:tracePt t="234710" x="6572250" y="3875088"/>
          <p14:tracePt t="235317" x="6572250" y="3879850"/>
          <p14:tracePt t="235333" x="6572250" y="3886200"/>
          <p14:tracePt t="235349" x="6572250" y="3892550"/>
          <p14:tracePt t="235360" x="6572250" y="3897313"/>
          <p14:tracePt t="235376" x="6572250" y="3903663"/>
          <p14:tracePt t="235393" x="6578600" y="3908425"/>
          <p14:tracePt t="235590" x="6583363" y="3908425"/>
          <p14:tracePt t="235609" x="6583363" y="3914775"/>
          <p14:tracePt t="235615" x="6589713" y="3921125"/>
          <p14:tracePt t="235626" x="6589713" y="3932238"/>
          <p14:tracePt t="235643" x="6594475" y="3937000"/>
          <p14:tracePt t="235660" x="6600825" y="3949700"/>
          <p14:tracePt t="235676" x="6607175" y="3960813"/>
          <p14:tracePt t="235676" x="6607175" y="3965575"/>
          <p14:tracePt t="235693" x="6611938" y="3978275"/>
          <p14:tracePt t="235710" x="6611938" y="3983038"/>
          <p14:tracePt t="235726" x="6611938" y="3989388"/>
          <p14:tracePt t="235743" x="6618288" y="3994150"/>
          <p14:tracePt t="235760" x="6618288" y="4006850"/>
          <p14:tracePt t="235776" x="6629400" y="4022725"/>
          <p14:tracePt t="235793" x="6640513" y="4040188"/>
          <p14:tracePt t="235809" x="6664325" y="4057650"/>
          <p14:tracePt t="235826" x="6686550" y="4064000"/>
          <p14:tracePt t="235843" x="6704013" y="4068763"/>
          <p14:tracePt t="235860" x="6708775" y="4068763"/>
          <p14:tracePt t="235893" x="6715125" y="4064000"/>
          <p14:tracePt t="235894" x="6715125" y="4057650"/>
          <p14:tracePt t="235910" x="6715125" y="4046538"/>
          <p14:tracePt t="235926" x="6715125" y="4035425"/>
          <p14:tracePt t="235943" x="6715125" y="4029075"/>
          <p14:tracePt t="235960" x="6715125" y="4017963"/>
          <p14:tracePt t="235976" x="6708775" y="4011613"/>
          <p14:tracePt t="235993" x="6704013" y="4000500"/>
          <p14:tracePt t="236009" x="6692900" y="3989388"/>
          <p14:tracePt t="236026" x="6675438" y="3978275"/>
          <p14:tracePt t="236043" x="6664325" y="3965575"/>
          <p14:tracePt t="236060" x="6646863" y="3960813"/>
          <p14:tracePt t="236076" x="6635750" y="3954463"/>
          <p14:tracePt t="236076" x="6623050" y="3954463"/>
          <p14:tracePt t="236094" x="6611938" y="3954463"/>
          <p14:tracePt t="236110" x="6607175" y="3954463"/>
          <p14:tracePt t="236126" x="6594475" y="3954463"/>
          <p14:tracePt t="236144" x="6583363" y="3965575"/>
          <p14:tracePt t="236159" x="6572250" y="3978275"/>
          <p14:tracePt t="236177" x="6565900" y="3994150"/>
          <p14:tracePt t="236193" x="6565900" y="4006850"/>
          <p14:tracePt t="236210" x="6565900" y="4011613"/>
          <p14:tracePt t="236226" x="6565900" y="4022725"/>
          <p14:tracePt t="236243" x="6572250" y="4029075"/>
          <p14:tracePt t="236259" x="6594475" y="4029075"/>
          <p14:tracePt t="236276" x="6618288" y="4029075"/>
          <p14:tracePt t="236293" x="6664325" y="4011613"/>
          <p14:tracePt t="236310" x="6686550" y="3994150"/>
          <p14:tracePt t="236327" x="6697663" y="3978275"/>
          <p14:tracePt t="236344" x="6697663" y="3965575"/>
          <p14:tracePt t="236360" x="6697663" y="3949700"/>
          <p14:tracePt t="236377" x="6697663" y="3932238"/>
          <p14:tracePt t="236394" x="6697663" y="3921125"/>
          <p14:tracePt t="236411" x="6692900" y="3914775"/>
          <p14:tracePt t="236427" x="6686550" y="3914775"/>
          <p14:tracePt t="236444" x="6680200" y="3908425"/>
          <p14:tracePt t="236479" x="6675438" y="3908425"/>
          <p14:tracePt t="236479" x="6669088" y="3908425"/>
          <p14:tracePt t="236494" x="6657975" y="3925888"/>
          <p14:tracePt t="236511" x="6651625" y="3949700"/>
          <p14:tracePt t="236527" x="6646863" y="3978275"/>
          <p14:tracePt t="236544" x="6646863" y="3989388"/>
          <p14:tracePt t="236560" x="6646863" y="3994150"/>
          <p14:tracePt t="236577" x="6657975" y="3994150"/>
          <p14:tracePt t="236594" x="6664325" y="3994150"/>
          <p14:tracePt t="236611" x="6669088" y="3994150"/>
          <p14:tracePt t="236910" x="6669088" y="3989388"/>
          <p14:tracePt t="236918" x="6669088" y="3983038"/>
          <p14:tracePt t="236934" x="6664325" y="3978275"/>
          <p14:tracePt t="236944" x="6651625" y="3960813"/>
          <p14:tracePt t="236960" x="6629400" y="3932238"/>
          <p14:tracePt t="236977" x="6611938" y="3914775"/>
          <p14:tracePt t="236994" x="6594475" y="3892550"/>
          <p14:tracePt t="237011" x="6561138" y="3863975"/>
          <p14:tracePt t="237027" x="6515100" y="3817938"/>
          <p14:tracePt t="237044" x="6469063" y="3778250"/>
          <p14:tracePt t="237060" x="6400800" y="3714750"/>
          <p14:tracePt t="237077" x="6326188" y="3663950"/>
          <p14:tracePt t="237094" x="6189663" y="3571875"/>
          <p14:tracePt t="237111" x="6103938" y="3508375"/>
          <p14:tracePt t="237127" x="6029325" y="3463925"/>
          <p14:tracePt t="237144" x="5983288" y="3417888"/>
          <p14:tracePt t="237160" x="5937250" y="3365500"/>
          <p14:tracePt t="237178" x="5897563" y="3325813"/>
          <p14:tracePt t="237193" x="5857875" y="3279775"/>
          <p14:tracePt t="237211" x="5829300" y="3228975"/>
          <p14:tracePt t="237227" x="5807075" y="3194050"/>
          <p14:tracePt t="237244" x="5789613" y="3182938"/>
          <p14:tracePt t="237260" x="5783263" y="3160713"/>
          <p14:tracePt t="237277" x="5778500" y="3143250"/>
          <p14:tracePt t="237293" x="5765800" y="3125788"/>
          <p14:tracePt t="237311" x="5765800" y="3114675"/>
          <p14:tracePt t="237327" x="5765800" y="3103563"/>
          <p14:tracePt t="237344" x="5765800" y="3092450"/>
          <p14:tracePt t="237360" x="5765800" y="3079750"/>
          <p14:tracePt t="237377" x="5765800" y="3063875"/>
          <p14:tracePt t="237394" x="5765800" y="3046413"/>
          <p14:tracePt t="237410" x="5772150" y="3022600"/>
          <p14:tracePt t="237427" x="5772150" y="3006725"/>
          <p14:tracePt t="237444" x="5772150" y="3000375"/>
          <p14:tracePt t="237460" x="5772150" y="2989263"/>
          <p14:tracePt t="237477" x="5772150" y="2982913"/>
          <p14:tracePt t="237493" x="5772150" y="2971800"/>
          <p14:tracePt t="239355" x="0" y="0"/>
        </p14:tracePtLst>
      </p14:laserTraceLst>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Multi-State Physical Load Models</a:t>
            </a:r>
          </a:p>
        </p:txBody>
      </p:sp>
      <p:sp>
        <p:nvSpPr>
          <p:cNvPr id="9523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 name="Content Placeholder 2"/>
          <p:cNvSpPr>
            <a:spLocks noGrp="1"/>
          </p:cNvSpPr>
          <p:nvPr>
            <p:ph idx="1"/>
          </p:nvPr>
        </p:nvSpPr>
        <p:spPr>
          <a:xfrm>
            <a:off x="457200" y="1295400"/>
            <a:ext cx="8229600" cy="5334000"/>
          </a:xfrm>
        </p:spPr>
        <p:txBody>
          <a:bodyPr>
            <a:normAutofit/>
          </a:bodyPr>
          <a:lstStyle/>
          <a:p>
            <a:r>
              <a:rPr lang="en-US" sz="2000" dirty="0" smtClean="0"/>
              <a:t>The ETP model only tracks the temperature of a building, it does not determine power consumption.  Power consumption is determined by the HVAC operational state.</a:t>
            </a:r>
          </a:p>
          <a:p>
            <a:endParaRPr lang="en-US" sz="2000" dirty="0" smtClean="0"/>
          </a:p>
          <a:p>
            <a:r>
              <a:rPr lang="en-US" sz="2000" dirty="0" smtClean="0"/>
              <a:t>The operation of an HVAC system is determined by measured values, user defined set points, and internal set point.</a:t>
            </a:r>
          </a:p>
          <a:p>
            <a:endParaRPr lang="en-US" sz="2000" dirty="0" smtClean="0"/>
          </a:p>
          <a:p>
            <a:r>
              <a:rPr lang="en-US" sz="2000" dirty="0" smtClean="0"/>
              <a:t>User </a:t>
            </a:r>
            <a:r>
              <a:rPr lang="en-US" sz="2000" dirty="0"/>
              <a:t>defined set points:</a:t>
            </a:r>
          </a:p>
          <a:p>
            <a:pPr lvl="1"/>
            <a:r>
              <a:rPr lang="en-US" sz="1600" dirty="0"/>
              <a:t>T</a:t>
            </a:r>
            <a:r>
              <a:rPr lang="en-US" sz="1600" baseline="-25000" dirty="0"/>
              <a:t>high</a:t>
            </a:r>
            <a:r>
              <a:rPr lang="en-US" sz="1600" dirty="0"/>
              <a:t>: </a:t>
            </a:r>
            <a:r>
              <a:rPr lang="en-US" sz="1600" dirty="0" smtClean="0"/>
              <a:t>The temperature above which cooling turns on.</a:t>
            </a:r>
            <a:endParaRPr lang="en-US" sz="1600" dirty="0"/>
          </a:p>
          <a:p>
            <a:pPr lvl="1"/>
            <a:r>
              <a:rPr lang="en-US" sz="1600" dirty="0"/>
              <a:t>T</a:t>
            </a:r>
            <a:r>
              <a:rPr lang="en-US" sz="1600" baseline="-25000" dirty="0"/>
              <a:t>low</a:t>
            </a:r>
            <a:r>
              <a:rPr lang="en-US" sz="1600" dirty="0"/>
              <a:t>: </a:t>
            </a:r>
            <a:r>
              <a:rPr lang="en-US" sz="1600" dirty="0" smtClean="0"/>
              <a:t> The temperature below which heating turns on.</a:t>
            </a:r>
            <a:endParaRPr lang="en-US" sz="1600" dirty="0"/>
          </a:p>
          <a:p>
            <a:endParaRPr lang="en-US" sz="2000" dirty="0" smtClean="0"/>
          </a:p>
          <a:p>
            <a:r>
              <a:rPr lang="en-US" sz="2000" dirty="0" smtClean="0"/>
              <a:t>Internal set points:</a:t>
            </a:r>
          </a:p>
          <a:p>
            <a:pPr lvl="1"/>
            <a:r>
              <a:rPr lang="en-US" sz="1600" dirty="0" smtClean="0"/>
              <a:t>DB</a:t>
            </a:r>
            <a:r>
              <a:rPr lang="en-US" sz="1600" baseline="-25000" dirty="0" smtClean="0"/>
              <a:t>high</a:t>
            </a:r>
            <a:r>
              <a:rPr lang="en-US" sz="1600" dirty="0"/>
              <a:t>: </a:t>
            </a:r>
            <a:r>
              <a:rPr lang="en-US" sz="1600" dirty="0" smtClean="0"/>
              <a:t>The dead band around the T</a:t>
            </a:r>
            <a:r>
              <a:rPr lang="en-US" sz="1600" baseline="-25000" dirty="0" smtClean="0"/>
              <a:t>high</a:t>
            </a:r>
            <a:r>
              <a:rPr lang="en-US" sz="1600" dirty="0" smtClean="0"/>
              <a:t> set point.</a:t>
            </a:r>
            <a:endParaRPr lang="en-US" sz="1600" dirty="0"/>
          </a:p>
          <a:p>
            <a:pPr lvl="1"/>
            <a:r>
              <a:rPr lang="en-US" sz="1600" dirty="0" smtClean="0"/>
              <a:t>DB</a:t>
            </a:r>
            <a:r>
              <a:rPr lang="en-US" sz="1600" baseline="-25000" dirty="0" smtClean="0"/>
              <a:t>low</a:t>
            </a:r>
            <a:r>
              <a:rPr lang="en-US" sz="1600" dirty="0"/>
              <a:t>: The dead band around the </a:t>
            </a:r>
            <a:r>
              <a:rPr lang="en-US" sz="1600" dirty="0" smtClean="0"/>
              <a:t>T</a:t>
            </a:r>
            <a:r>
              <a:rPr lang="en-US" sz="1600" baseline="-25000" dirty="0" smtClean="0"/>
              <a:t>low</a:t>
            </a:r>
            <a:r>
              <a:rPr lang="en-US" sz="1600" dirty="0" smtClean="0"/>
              <a:t> </a:t>
            </a:r>
            <a:r>
              <a:rPr lang="en-US" sz="1600" dirty="0"/>
              <a:t>set point</a:t>
            </a:r>
            <a:r>
              <a:rPr lang="en-US" sz="1600" dirty="0" smtClean="0"/>
              <a:t>.</a:t>
            </a:r>
          </a:p>
          <a:p>
            <a:pPr lvl="1"/>
            <a:r>
              <a:rPr lang="en-US" sz="1600" dirty="0" smtClean="0"/>
              <a:t>T</a:t>
            </a:r>
            <a:r>
              <a:rPr lang="en-US" sz="1600" baseline="-25000" dirty="0" smtClean="0"/>
              <a:t>aux</a:t>
            </a:r>
            <a:r>
              <a:rPr lang="en-US" sz="1600" dirty="0" smtClean="0"/>
              <a:t>: The temperature below which the auxiliary heating elements turn on.</a:t>
            </a:r>
            <a:endParaRPr lang="en-US" sz="1600" dirty="0"/>
          </a:p>
          <a:p>
            <a:pPr lvl="1"/>
            <a:endParaRPr lang="en-US" sz="1600"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59</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4028719"/>
      </p:ext>
    </p:extLst>
  </p:cSld>
  <p:clrMapOvr>
    <a:masterClrMapping/>
  </p:clrMapOvr>
  <mc:AlternateContent xmlns:mc="http://schemas.openxmlformats.org/markup-compatibility/2006" xmlns:p14="http://schemas.microsoft.com/office/powerpoint/2010/main">
    <mc:Choice Requires="p14">
      <p:transition spd="slow" p14:dur="2000" advTm="102756"/>
    </mc:Choice>
    <mc:Fallback xmlns="">
      <p:transition spd="slow" advTm="102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Operational Voltage Control</a:t>
            </a:r>
            <a:endParaRPr lang="en-US" dirty="0"/>
          </a:p>
        </p:txBody>
      </p:sp>
      <p:sp>
        <p:nvSpPr>
          <p:cNvPr id="3" name="Content Placeholder 2"/>
          <p:cNvSpPr>
            <a:spLocks noGrp="1"/>
          </p:cNvSpPr>
          <p:nvPr>
            <p:ph idx="1"/>
          </p:nvPr>
        </p:nvSpPr>
        <p:spPr>
          <a:xfrm>
            <a:off x="457200" y="1600201"/>
            <a:ext cx="8229600" cy="2286000"/>
          </a:xfrm>
        </p:spPr>
        <p:txBody>
          <a:bodyPr>
            <a:normAutofit lnSpcReduction="10000"/>
          </a:bodyPr>
          <a:lstStyle/>
          <a:p>
            <a:r>
              <a:rPr lang="en-US" sz="2000" dirty="0" smtClean="0"/>
              <a:t>The voltage supplied to the customer is generally maintained within the limits set by ANSI C84.1.</a:t>
            </a:r>
          </a:p>
          <a:p>
            <a:r>
              <a:rPr lang="en-US" sz="2000" dirty="0" smtClean="0"/>
              <a:t>This is done by setting the voltage at the “head” of the feeder at the high end of the band, to ensure that the voltage drop at peak load does not exceed limits.</a:t>
            </a:r>
          </a:p>
          <a:p>
            <a:r>
              <a:rPr lang="en-US" sz="2000" dirty="0" smtClean="0"/>
              <a:t>The voltages shown in the figure below are the voltages seen by the end-use customer.</a:t>
            </a:r>
            <a:endParaRPr lang="en-US" sz="2000" dirty="0"/>
          </a:p>
        </p:txBody>
      </p:sp>
      <p:pic>
        <p:nvPicPr>
          <p:cNvPr id="1027" name="Picture 3"/>
          <p:cNvPicPr>
            <a:picLocks noChangeAspect="1" noChangeArrowheads="1"/>
          </p:cNvPicPr>
          <p:nvPr/>
        </p:nvPicPr>
        <p:blipFill>
          <a:blip r:embed="rId4" cstate="print"/>
          <a:srcRect/>
          <a:stretch>
            <a:fillRect/>
          </a:stretch>
        </p:blipFill>
        <p:spPr bwMode="auto">
          <a:xfrm>
            <a:off x="1524000" y="3962400"/>
            <a:ext cx="5705475" cy="241935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B6F15528-21DE-4FAA-801E-634DDDAF4B2B}" type="slidenum">
              <a:rPr lang="en-US" smtClean="0"/>
              <a:pPr/>
              <a:t>6</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82223862"/>
      </p:ext>
    </p:extLst>
  </p:cSld>
  <p:clrMapOvr>
    <a:masterClrMapping/>
  </p:clrMapOvr>
  <mc:AlternateContent xmlns:mc="http://schemas.openxmlformats.org/markup-compatibility/2006" xmlns:p14="http://schemas.microsoft.com/office/powerpoint/2010/main">
    <mc:Choice Requires="p14">
      <p:transition spd="slow" p14:dur="2000" advTm="223520"/>
    </mc:Choice>
    <mc:Fallback xmlns="">
      <p:transition spd="slow" advTm="223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3A86A75C-4F4B-4683-9AE1-C65F6400EC91}">
      <p14:laserTraceLst xmlns:p14="http://schemas.microsoft.com/office/powerpoint/2010/main">
        <p14:tracePtLst>
          <p14:tracePt t="39766" x="2000250" y="5857875"/>
          <p14:tracePt t="39987" x="2006600" y="5857875"/>
          <p14:tracePt t="40018" x="2011363" y="5864225"/>
          <p14:tracePt t="40026" x="2017713" y="5868988"/>
          <p14:tracePt t="40040" x="2017713" y="5875338"/>
          <p14:tracePt t="40056" x="2017713" y="5886450"/>
          <p14:tracePt t="40074" x="2017713" y="5903913"/>
          <p14:tracePt t="40090" x="2017713" y="5937250"/>
          <p14:tracePt t="40107" x="2017713" y="5954713"/>
          <p14:tracePt t="40123" x="2017713" y="5965825"/>
          <p14:tracePt t="40140" x="2017713" y="5972175"/>
          <p14:tracePt t="40156" x="2022475" y="5972175"/>
          <p14:tracePt t="40226" x="2022475" y="5978525"/>
          <p14:tracePt t="40251" x="2022475" y="5983288"/>
          <p14:tracePt t="40258" x="2022475" y="5989638"/>
          <p14:tracePt t="40315" x="2028825" y="5989638"/>
          <p14:tracePt t="40514" x="2028825" y="5994400"/>
          <p14:tracePt t="40530" x="2028825" y="6007100"/>
          <p14:tracePt t="40540" x="2028825" y="6011863"/>
          <p14:tracePt t="40556" x="2028825" y="6022975"/>
          <p14:tracePt t="40573" x="2028825" y="6035675"/>
          <p14:tracePt t="40590" x="2035175" y="6046788"/>
          <p14:tracePt t="40667" x="2035175" y="6051550"/>
          <p14:tracePt t="40690" x="2039938" y="6051550"/>
          <p14:tracePt t="40695" x="2046288" y="6057900"/>
          <p14:tracePt t="40706" x="2057400" y="6057900"/>
          <p14:tracePt t="40723" x="2063750" y="6064250"/>
          <p14:tracePt t="40740" x="2074863" y="6064250"/>
          <p14:tracePt t="41146" x="2074863" y="6069013"/>
          <p14:tracePt t="41157" x="2068513" y="6075363"/>
          <p14:tracePt t="41173" x="2057400" y="6086475"/>
          <p14:tracePt t="41191" x="2051050" y="6086475"/>
          <p14:tracePt t="41206" x="2046288" y="6092825"/>
          <p14:tracePt t="41223" x="2039938" y="6092825"/>
          <p14:tracePt t="41240" x="2035175" y="6097588"/>
          <p14:tracePt t="41257" x="2028825" y="6097588"/>
          <p14:tracePt t="41273" x="2028825" y="6103938"/>
          <p14:tracePt t="41290" x="2022475" y="6103938"/>
          <p14:tracePt t="41307" x="2011363" y="6108700"/>
          <p14:tracePt t="41347" x="2006600" y="6108700"/>
          <p14:tracePt t="41378" x="2000250" y="6108700"/>
          <p14:tracePt t="41394" x="1993900" y="6108700"/>
          <p14:tracePt t="41434" x="1989138" y="6108700"/>
          <p14:tracePt t="41445" x="1989138" y="6115050"/>
          <p14:tracePt t="41474" x="1989138" y="6121400"/>
          <p14:tracePt t="41475" x="1982788" y="6126163"/>
          <p14:tracePt t="41475" x="1982788" y="6132513"/>
          <p14:tracePt t="41506" x="1982788" y="6137275"/>
          <p14:tracePt t="41507" x="1978025" y="6143625"/>
          <p14:tracePt t="41524" x="1978025" y="6149975"/>
          <p14:tracePt t="41562" x="1971675" y="6149975"/>
          <p14:tracePt t="41626" x="1971675" y="6143625"/>
          <p14:tracePt t="41634" x="1965325" y="6137275"/>
          <p14:tracePt t="41642" x="1965325" y="6132513"/>
          <p14:tracePt t="41657" x="1960563" y="6115050"/>
          <p14:tracePt t="41673" x="1960563" y="6097588"/>
          <p14:tracePt t="41690" x="1954213" y="6092825"/>
          <p14:tracePt t="41850" x="1954213" y="6103938"/>
          <p14:tracePt t="41859" x="1954213" y="6121400"/>
          <p14:tracePt t="41866" x="1949450" y="6137275"/>
          <p14:tracePt t="41874" x="1943100" y="6172200"/>
          <p14:tracePt t="41890" x="1936750" y="6211888"/>
          <p14:tracePt t="41907" x="1936750" y="6235700"/>
          <p14:tracePt t="41924" x="1931988" y="6246813"/>
          <p14:tracePt t="42026" x="1931988" y="6240463"/>
          <p14:tracePt t="42042" x="1931988" y="6235700"/>
          <p14:tracePt t="42056" x="1931988" y="6229350"/>
          <p14:tracePt t="42057" x="1936750" y="6211888"/>
          <p14:tracePt t="42073" x="1943100" y="6194425"/>
          <p14:tracePt t="42090" x="1949450" y="6178550"/>
          <p14:tracePt t="42106" x="1954213" y="6161088"/>
          <p14:tracePt t="42123" x="1954213" y="6149975"/>
          <p14:tracePt t="42140" x="1954213" y="6121400"/>
          <p14:tracePt t="42157" x="1960563" y="6103938"/>
          <p14:tracePt t="42173" x="1960563" y="6080125"/>
          <p14:tracePt t="42190" x="1960563" y="6069013"/>
          <p14:tracePt t="42206" x="1960563" y="6051550"/>
          <p14:tracePt t="42223" x="1960563" y="6046788"/>
          <p14:tracePt t="42240" x="1960563" y="6040438"/>
          <p14:tracePt t="42394" x="1960563" y="6051550"/>
          <p14:tracePt t="42402" x="1960563" y="6057900"/>
          <p14:tracePt t="42410" x="1960563" y="6075363"/>
          <p14:tracePt t="42423" x="1960563" y="6097588"/>
          <p14:tracePt t="42440" x="1960563" y="6115050"/>
          <p14:tracePt t="42457" x="1965325" y="6132513"/>
          <p14:tracePt t="42473" x="1965325" y="6143625"/>
          <p14:tracePt t="42490" x="1965325" y="6149975"/>
          <p14:tracePt t="42690" x="1965325" y="6143625"/>
          <p14:tracePt t="42698" x="1965325" y="6132513"/>
          <p14:tracePt t="42708" x="1965325" y="6115050"/>
          <p14:tracePt t="42723" x="1965325" y="6108700"/>
          <p14:tracePt t="42740" x="1971675" y="6092825"/>
          <p14:tracePt t="42756" x="1971675" y="6080125"/>
          <p14:tracePt t="42773" x="1971675" y="6075363"/>
          <p14:tracePt t="42790" x="1971675" y="6069013"/>
          <p14:tracePt t="42806" x="1971675" y="6064250"/>
          <p14:tracePt t="42994" x="1971675" y="6069013"/>
          <p14:tracePt t="43002" x="1971675" y="6080125"/>
          <p14:tracePt t="43007" x="1971675" y="6108700"/>
          <p14:tracePt t="43023" x="1971675" y="6137275"/>
          <p14:tracePt t="43040" x="1971675" y="6165850"/>
          <p14:tracePt t="43056" x="1978025" y="6189663"/>
          <p14:tracePt t="43073" x="1978025" y="6200775"/>
          <p14:tracePt t="43178" x="1978025" y="6194425"/>
          <p14:tracePt t="43194" x="1978025" y="6189663"/>
          <p14:tracePt t="43202" x="1978025" y="6183313"/>
          <p14:tracePt t="43207" x="1982788" y="6161088"/>
          <p14:tracePt t="43223" x="1982788" y="6143625"/>
          <p14:tracePt t="43240" x="1982788" y="6121400"/>
          <p14:tracePt t="43256" x="1982788" y="6108700"/>
          <p14:tracePt t="43273" x="1982788" y="6097588"/>
          <p14:tracePt t="43289" x="1982788" y="6086475"/>
          <p14:tracePt t="43578" x="1982788" y="6080125"/>
          <p14:tracePt t="43586" x="1982788" y="6075363"/>
          <p14:tracePt t="43599" x="1982788" y="6069013"/>
          <p14:tracePt t="45242" x="1989138" y="6069013"/>
          <p14:tracePt t="45258" x="1993900" y="6069013"/>
          <p14:tracePt t="45266" x="2000250" y="6069013"/>
          <p14:tracePt t="45274" x="2011363" y="6069013"/>
          <p14:tracePt t="45290" x="2028825" y="6064250"/>
          <p14:tracePt t="45306" x="2057400" y="6057900"/>
          <p14:tracePt t="45323" x="2079625" y="6051550"/>
          <p14:tracePt t="45339" x="2097088" y="6051550"/>
          <p14:tracePt t="45356" x="2125663" y="6051550"/>
          <p14:tracePt t="45373" x="2149475" y="6051550"/>
          <p14:tracePt t="45390" x="2182813" y="6051550"/>
          <p14:tracePt t="45406" x="2217738" y="6051550"/>
          <p14:tracePt t="45423" x="2268538" y="6051550"/>
          <p14:tracePt t="45439" x="2303463" y="6051550"/>
          <p14:tracePt t="45456" x="2332038" y="6051550"/>
          <p14:tracePt t="45473" x="2365375" y="6051550"/>
          <p14:tracePt t="45490" x="2393950" y="6051550"/>
          <p14:tracePt t="45506" x="2417763" y="6051550"/>
          <p14:tracePt t="45524" x="2428875" y="6051550"/>
          <p14:tracePt t="45539" x="2446338" y="6051550"/>
          <p14:tracePt t="45556" x="2463800" y="6051550"/>
          <p14:tracePt t="45573" x="2479675" y="6051550"/>
          <p14:tracePt t="45590" x="2508250" y="6051550"/>
          <p14:tracePt t="45606" x="2525713" y="6051550"/>
          <p14:tracePt t="45623" x="2560638" y="6051550"/>
          <p14:tracePt t="45639" x="2593975" y="6051550"/>
          <p14:tracePt t="45656" x="2635250" y="6057900"/>
          <p14:tracePt t="45673" x="2679700" y="6064250"/>
          <p14:tracePt t="45690" x="2732088" y="6064250"/>
          <p14:tracePt t="45706" x="2806700" y="6075363"/>
          <p14:tracePt t="45723" x="2863850" y="6075363"/>
          <p14:tracePt t="45739" x="2921000" y="6080125"/>
          <p14:tracePt t="45756" x="2982913" y="6080125"/>
          <p14:tracePt t="45773" x="3040063" y="6086475"/>
          <p14:tracePt t="45790" x="3114675" y="6092825"/>
          <p14:tracePt t="45806" x="3200400" y="6097588"/>
          <p14:tracePt t="45823" x="3292475" y="6103938"/>
          <p14:tracePt t="45839" x="3371850" y="6103938"/>
          <p14:tracePt t="45856" x="3457575" y="6103938"/>
          <p14:tracePt t="45872" x="3543300" y="6103938"/>
          <p14:tracePt t="45890" x="3617913" y="6103938"/>
          <p14:tracePt t="45906" x="3721100" y="6103938"/>
          <p14:tracePt t="45923" x="3765550" y="6103938"/>
          <p14:tracePt t="45939" x="3817938" y="6103938"/>
          <p14:tracePt t="45956" x="3857625" y="6103938"/>
          <p14:tracePt t="45973" x="3897313" y="6103938"/>
          <p14:tracePt t="45990" x="3937000" y="6103938"/>
          <p14:tracePt t="46006" x="3971925" y="6103938"/>
          <p14:tracePt t="46023" x="3994150" y="6103938"/>
          <p14:tracePt t="46039" x="4011613" y="6103938"/>
          <p14:tracePt t="46056" x="4029075" y="6103938"/>
          <p14:tracePt t="46072" x="4051300" y="6097588"/>
          <p14:tracePt t="46089" x="4075113" y="6092825"/>
          <p14:tracePt t="46106" x="4125913" y="6080125"/>
          <p14:tracePt t="46123" x="4132263" y="6080125"/>
          <p14:tracePt t="46578" x="4137025" y="6080125"/>
          <p14:tracePt t="46594" x="4149725" y="6075363"/>
          <p14:tracePt t="46599" x="4160838" y="6069013"/>
          <p14:tracePt t="46606" x="4178300" y="6064250"/>
          <p14:tracePt t="46623" x="4200525" y="6064250"/>
          <p14:tracePt t="46640" x="4217988" y="6064250"/>
          <p14:tracePt t="46656" x="4235450" y="6064250"/>
          <p14:tracePt t="46673" x="4257675" y="6064250"/>
          <p14:tracePt t="46689" x="4292600" y="6064250"/>
          <p14:tracePt t="46707" x="4321175" y="6064250"/>
          <p14:tracePt t="46723" x="4354513" y="6064250"/>
          <p14:tracePt t="46740" x="4389438" y="6057900"/>
          <p14:tracePt t="46756" x="4422775" y="6057900"/>
          <p14:tracePt t="46773" x="4457700" y="6051550"/>
          <p14:tracePt t="46789" x="4492625" y="6051550"/>
          <p14:tracePt t="46806" x="4525963" y="6051550"/>
          <p14:tracePt t="46823" x="4554538" y="6051550"/>
          <p14:tracePt t="46840" x="4578350" y="6051550"/>
          <p14:tracePt t="46856" x="4606925" y="6051550"/>
          <p14:tracePt t="46873" x="4629150" y="6051550"/>
          <p14:tracePt t="46889" x="4657725" y="6051550"/>
          <p14:tracePt t="46907" x="4675188" y="6051550"/>
          <p14:tracePt t="46923" x="4703763" y="6051550"/>
          <p14:tracePt t="46940" x="4732338" y="6051550"/>
          <p14:tracePt t="46956" x="4760913" y="6051550"/>
          <p14:tracePt t="46973" x="4794250" y="6051550"/>
          <p14:tracePt t="46989" x="4829175" y="6046788"/>
          <p14:tracePt t="47006" x="4868863" y="6046788"/>
          <p14:tracePt t="47022" x="4897438" y="6046788"/>
          <p14:tracePt t="47040" x="4932363" y="6046788"/>
          <p14:tracePt t="47056" x="4965700" y="6046788"/>
          <p14:tracePt t="47073" x="5006975" y="6046788"/>
          <p14:tracePt t="47089" x="5080000" y="6040438"/>
          <p14:tracePt t="47107" x="5126038" y="6040438"/>
          <p14:tracePt t="47123" x="5183188" y="6040438"/>
          <p14:tracePt t="47139" x="5235575" y="6035675"/>
          <p14:tracePt t="47156" x="5286375" y="6035675"/>
          <p14:tracePt t="47173" x="5337175" y="6035675"/>
          <p14:tracePt t="47189" x="5383213" y="6029325"/>
          <p14:tracePt t="47206" x="5422900" y="6029325"/>
          <p14:tracePt t="47223" x="5457825" y="6029325"/>
          <p14:tracePt t="47240" x="5486400" y="6022975"/>
          <p14:tracePt t="47256" x="5521325" y="6022975"/>
          <p14:tracePt t="47273" x="5554663" y="6018213"/>
          <p14:tracePt t="47289" x="5611813" y="6018213"/>
          <p14:tracePt t="47306" x="5651500" y="6018213"/>
          <p14:tracePt t="47323" x="5697538" y="6018213"/>
          <p14:tracePt t="47339" x="5743575" y="6018213"/>
          <p14:tracePt t="47356" x="5800725" y="6018213"/>
          <p14:tracePt t="47373" x="5851525" y="6018213"/>
          <p14:tracePt t="47389" x="5921375" y="6011863"/>
          <p14:tracePt t="47406" x="5994400" y="6011863"/>
          <p14:tracePt t="47423" x="6064250" y="6011863"/>
          <p14:tracePt t="47440" x="6121400" y="6007100"/>
          <p14:tracePt t="47456" x="6172200" y="6007100"/>
          <p14:tracePt t="47473" x="6211888" y="6007100"/>
          <p14:tracePt t="47489" x="6264275" y="6007100"/>
          <p14:tracePt t="47507" x="6297613" y="6007100"/>
          <p14:tracePt t="47523" x="6337300" y="6007100"/>
          <p14:tracePt t="47540" x="6383338" y="6007100"/>
          <p14:tracePt t="47556" x="6423025" y="6007100"/>
          <p14:tracePt t="47573" x="6469063" y="6007100"/>
          <p14:tracePt t="47589" x="6503988" y="6007100"/>
          <p14:tracePt t="47606" x="6532563" y="6007100"/>
          <p14:tracePt t="47622" x="6550025" y="6007100"/>
          <p14:tracePt t="47639" x="6554788" y="6007100"/>
          <p14:tracePt t="47690" x="6561138" y="6007100"/>
          <p14:tracePt t="47722" x="6565900" y="6007100"/>
          <p14:tracePt t="47724" x="6572250" y="6007100"/>
          <p14:tracePt t="47739" x="6578600" y="6007100"/>
          <p14:tracePt t="47756" x="6583363" y="6007100"/>
          <p14:tracePt t="48642" x="6583363" y="6011863"/>
          <p14:tracePt t="48658" x="6583363" y="6022975"/>
          <p14:tracePt t="48672" x="6583363" y="6029325"/>
          <p14:tracePt t="48674" x="6583363" y="6046788"/>
          <p14:tracePt t="48690" x="6583363" y="6069013"/>
          <p14:tracePt t="48706" x="6578600" y="6080125"/>
          <p14:tracePt t="48723" x="6578600" y="6092825"/>
          <p14:tracePt t="48739" x="6578600" y="6097588"/>
          <p14:tracePt t="48898" x="6578600" y="6092825"/>
          <p14:tracePt t="48959" x="6578600" y="6086475"/>
          <p14:tracePt t="49002" x="6572250" y="6075363"/>
          <p14:tracePt t="49011" x="6572250" y="6069013"/>
          <p14:tracePt t="49022" x="6572250" y="6064250"/>
          <p14:tracePt t="49039" x="6565900" y="6051550"/>
          <p14:tracePt t="49056" x="6561138" y="6051550"/>
          <p14:tracePt t="49402" x="6561138" y="6057900"/>
          <p14:tracePt t="49442" x="6561138" y="6064250"/>
          <p14:tracePt t="50338" x="6554788" y="6064250"/>
          <p14:tracePt t="51298" x="6554788" y="6057900"/>
          <p14:tracePt t="70387" x="6550025" y="6057900"/>
          <p14:tracePt t="70394" x="6521450" y="6057900"/>
          <p14:tracePt t="70407" x="6497638" y="6057900"/>
          <p14:tracePt t="70423" x="6464300" y="6057900"/>
          <p14:tracePt t="70440" x="6423025" y="6057900"/>
          <p14:tracePt t="70456" x="6400800" y="6057900"/>
          <p14:tracePt t="70473" x="6354763" y="6057900"/>
          <p14:tracePt t="70489" x="6269038" y="6035675"/>
          <p14:tracePt t="70489" x="6229350" y="6018213"/>
          <p14:tracePt t="70507" x="6149975" y="5983288"/>
          <p14:tracePt t="70523" x="6057900" y="5961063"/>
          <p14:tracePt t="70540" x="5818188" y="5897563"/>
          <p14:tracePt t="70573" x="5697538" y="5864225"/>
          <p14:tracePt t="70589" x="5578475" y="5822950"/>
          <p14:tracePt t="70606" x="5446713" y="5794375"/>
          <p14:tracePt t="70623" x="5321300" y="5754688"/>
          <p14:tracePt t="70640" x="5194300" y="5726113"/>
          <p14:tracePt t="70656" x="5057775" y="5697538"/>
          <p14:tracePt t="70673" x="4903788" y="5680075"/>
          <p14:tracePt t="70689" x="4760913" y="5651500"/>
          <p14:tracePt t="70689" x="4692650" y="5635625"/>
          <p14:tracePt t="70707" x="4554538" y="5600700"/>
          <p14:tracePt t="70723" x="4429125" y="5572125"/>
          <p14:tracePt t="70740" x="4308475" y="5537200"/>
          <p14:tracePt t="70756" x="4189413" y="5508625"/>
          <p14:tracePt t="70773" x="4057650" y="5480050"/>
          <p14:tracePt t="70789" x="3949700" y="5451475"/>
          <p14:tracePt t="70806" x="3829050" y="5422900"/>
          <p14:tracePt t="70823" x="3703638" y="5383213"/>
          <p14:tracePt t="70840" x="3549650" y="5354638"/>
          <p14:tracePt t="70856" x="3336925" y="5303838"/>
          <p14:tracePt t="70873" x="3092450" y="5251450"/>
          <p14:tracePt t="70889" x="2749550" y="5178425"/>
          <p14:tracePt t="70907" x="2532063" y="5126038"/>
          <p14:tracePt t="70923" x="2314575" y="5080000"/>
          <p14:tracePt t="70940" x="2114550" y="5040313"/>
          <p14:tracePt t="70956" x="1925638" y="5000625"/>
          <p14:tracePt t="70973" x="1778000" y="4965700"/>
          <p14:tracePt t="70989" x="1651000" y="4943475"/>
          <p14:tracePt t="71006" x="1536700" y="4914900"/>
          <p14:tracePt t="71023" x="1450975" y="4903788"/>
          <p14:tracePt t="71039" x="1371600" y="4892675"/>
          <p14:tracePt t="71057" x="1292225" y="4886325"/>
          <p14:tracePt t="71073" x="1228725" y="4879975"/>
          <p14:tracePt t="71090" x="1182688" y="4875213"/>
          <p14:tracePt t="71106" x="1131888" y="4868863"/>
          <p14:tracePt t="71124" x="1085850" y="4868863"/>
          <p14:tracePt t="71139" x="1057275" y="4868863"/>
          <p14:tracePt t="71157" x="1039813" y="4868863"/>
          <p14:tracePt t="71173" x="1035050" y="4868863"/>
          <p14:tracePt t="71227" x="1028700" y="4868863"/>
          <p14:tracePt t="71235" x="1022350" y="4875213"/>
          <p14:tracePt t="71243" x="1017588" y="4886325"/>
          <p14:tracePt t="71257" x="1017588" y="4903788"/>
          <p14:tracePt t="71273" x="1017588" y="4921250"/>
          <p14:tracePt t="71290" x="1022350" y="4937125"/>
          <p14:tracePt t="71306" x="1035050" y="4954588"/>
          <p14:tracePt t="71323" x="1050925" y="4965700"/>
          <p14:tracePt t="71339" x="1063625" y="4978400"/>
          <p14:tracePt t="71357" x="1079500" y="4983163"/>
          <p14:tracePt t="71373" x="1092200" y="4989513"/>
          <p14:tracePt t="71390" x="1108075" y="4994275"/>
          <p14:tracePt t="71406" x="1143000" y="5000625"/>
          <p14:tracePt t="71423" x="1160463" y="5006975"/>
          <p14:tracePt t="71439" x="1182688" y="5011738"/>
          <p14:tracePt t="71457" x="1206500" y="5018088"/>
          <p14:tracePt t="71473" x="1222375" y="5022850"/>
          <p14:tracePt t="71490" x="1235075" y="5022850"/>
          <p14:tracePt t="71506" x="1250950" y="5029200"/>
          <p14:tracePt t="71523" x="1263650" y="5029200"/>
          <p14:tracePt t="71539" x="1274763" y="5029200"/>
          <p14:tracePt t="71556" x="1279525" y="5029200"/>
          <p14:tracePt t="71573" x="1292225" y="5029200"/>
          <p14:tracePt t="71590" x="1296988" y="5029200"/>
          <p14:tracePt t="71606" x="1303338" y="5029200"/>
          <p14:tracePt t="71623" x="1308100" y="5029200"/>
          <p14:tracePt t="71639" x="1314450" y="5029200"/>
          <p14:tracePt t="71656" x="1320800" y="5029200"/>
          <p14:tracePt t="71691" x="1325563" y="5029200"/>
          <p14:tracePt t="71731" x="1331913" y="5029200"/>
          <p14:tracePt t="71771" x="1331913" y="5022850"/>
          <p14:tracePt t="71883" x="1325563" y="5022850"/>
          <p14:tracePt t="72339" x="1331913" y="5022850"/>
          <p14:tracePt t="72395" x="1331913" y="5029200"/>
          <p14:tracePt t="72403" x="1336675" y="5029200"/>
          <p14:tracePt t="72409" x="1354138" y="5035550"/>
          <p14:tracePt t="72423" x="1371600" y="5040313"/>
          <p14:tracePt t="72439" x="1377950" y="5046663"/>
          <p14:tracePt t="72515" x="1377950" y="5051425"/>
          <p14:tracePt t="72539" x="1371600" y="5051425"/>
          <p14:tracePt t="72579" x="1365250" y="5051425"/>
          <p14:tracePt t="72915" x="1360488" y="5051425"/>
          <p14:tracePt t="72963" x="1354138" y="5051425"/>
          <p14:tracePt t="73147" x="1360488" y="5051425"/>
          <p14:tracePt t="73267" x="1354138" y="5051425"/>
          <p14:tracePt t="73283" x="1349375" y="5051425"/>
          <p14:tracePt t="73427" x="1343025" y="5051425"/>
          <p14:tracePt t="73451" x="1336675" y="5051425"/>
          <p14:tracePt t="73515" x="1343025" y="5051425"/>
          <p14:tracePt t="73525" x="1349375" y="5051425"/>
          <p14:tracePt t="73603" x="1354138" y="5051425"/>
          <p14:tracePt t="73611" x="1360488" y="5051425"/>
          <p14:tracePt t="73715" x="1354138" y="5057775"/>
          <p14:tracePt t="74546" x="1354138" y="5051425"/>
          <p14:tracePt t="74553" x="1360488" y="5051425"/>
          <p14:tracePt t="74556" x="1365250" y="5051425"/>
          <p14:tracePt t="74979" x="1365250" y="5046663"/>
          <p14:tracePt t="76305" x="0" y="0"/>
        </p14:tracePtLst>
        <p14:tracePtLst>
          <p14:tracePt t="83058" x="1382713" y="5040313"/>
          <p14:tracePt t="83355" x="1389063" y="5040313"/>
          <p14:tracePt t="83411" x="1393825" y="5040313"/>
          <p14:tracePt t="83422" x="1400175" y="5040313"/>
          <p14:tracePt t="83440" x="1406525" y="5040313"/>
          <p14:tracePt t="83456" x="1411288" y="5040313"/>
          <p14:tracePt t="83473" x="1417638" y="5035550"/>
          <p14:tracePt t="83490" x="1428750" y="5035550"/>
          <p14:tracePt t="83507" x="1435100" y="5035550"/>
          <p14:tracePt t="83547" x="1439863" y="5035550"/>
          <p14:tracePt t="83547" x="1446213" y="5035550"/>
          <p14:tracePt t="83579" x="1450975" y="5035550"/>
          <p14:tracePt t="83595" x="1457325" y="5035550"/>
          <p14:tracePt t="83606" x="1479550" y="5035550"/>
          <p14:tracePt t="83623" x="1497013" y="5035550"/>
          <p14:tracePt t="83640" x="1514475" y="5035550"/>
          <p14:tracePt t="83656" x="1531938" y="5035550"/>
          <p14:tracePt t="83673" x="1549400" y="5035550"/>
          <p14:tracePt t="83689" x="1565275" y="5035550"/>
          <p14:tracePt t="83707" x="1600200" y="5040313"/>
          <p14:tracePt t="83723" x="1635125" y="5046663"/>
          <p14:tracePt t="83740" x="1668463" y="5046663"/>
          <p14:tracePt t="83756" x="1703388" y="5046663"/>
          <p14:tracePt t="83773" x="1731963" y="5046663"/>
          <p14:tracePt t="83789" x="1760538" y="5046663"/>
          <p14:tracePt t="83806" x="1778000" y="5051425"/>
          <p14:tracePt t="83823" x="1782763" y="5057775"/>
          <p14:tracePt t="83840" x="1789113" y="5057775"/>
          <p14:tracePt t="83907" x="1793875" y="5057775"/>
          <p14:tracePt t="83923" x="1800225" y="5057775"/>
          <p14:tracePt t="83947" x="1806575" y="5057775"/>
          <p14:tracePt t="83959" x="1817688" y="5064125"/>
          <p14:tracePt t="83973" x="1822450" y="5064125"/>
          <p14:tracePt t="83989" x="1839913" y="5064125"/>
          <p14:tracePt t="84006" x="1846263" y="5064125"/>
          <p14:tracePt t="84171" x="1839913" y="5064125"/>
          <p14:tracePt t="84189" x="1835150" y="5064125"/>
          <p14:tracePt t="84190" x="1817688" y="5064125"/>
          <p14:tracePt t="84206" x="1806575" y="5064125"/>
          <p14:tracePt t="84224" x="1793875" y="5064125"/>
          <p14:tracePt t="84239" x="1782763" y="5064125"/>
          <p14:tracePt t="84257" x="1765300" y="5064125"/>
          <p14:tracePt t="84273" x="1754188" y="5064125"/>
          <p14:tracePt t="84290" x="1743075" y="5064125"/>
          <p14:tracePt t="84306" x="1708150" y="5064125"/>
          <p14:tracePt t="84323" x="1679575" y="5064125"/>
          <p14:tracePt t="84339" x="1651000" y="5064125"/>
          <p14:tracePt t="84357" x="1622425" y="5064125"/>
          <p14:tracePt t="84373" x="1589088" y="5064125"/>
          <p14:tracePt t="84390" x="1554163" y="5064125"/>
          <p14:tracePt t="84406" x="1514475" y="5064125"/>
          <p14:tracePt t="84423" x="1492250" y="5057775"/>
          <p14:tracePt t="84439" x="1474788" y="5057775"/>
          <p14:tracePt t="84457" x="1468438" y="5057775"/>
          <p14:tracePt t="84473" x="1463675" y="5057775"/>
          <p14:tracePt t="84490" x="1457325" y="5057775"/>
          <p14:tracePt t="84643" x="1450975" y="5057775"/>
          <p14:tracePt t="84659" x="1439863" y="5057775"/>
          <p14:tracePt t="84659" x="1435100" y="5057775"/>
          <p14:tracePt t="84673" x="1417638" y="5057775"/>
          <p14:tracePt t="84690" x="1406525" y="5057775"/>
          <p14:tracePt t="84706" x="1389063" y="5057775"/>
          <p14:tracePt t="84723" x="1382713" y="5057775"/>
          <p14:tracePt t="85035" x="1389063" y="5057775"/>
          <p14:tracePt t="85042" x="1406525" y="5057775"/>
          <p14:tracePt t="85057" x="1435100" y="5057775"/>
          <p14:tracePt t="85073" x="1474788" y="5051425"/>
          <p14:tracePt t="85090" x="1508125" y="5040313"/>
          <p14:tracePt t="85106" x="1549400" y="5035550"/>
          <p14:tracePt t="85123" x="1565275" y="5035550"/>
          <p14:tracePt t="85139" x="1571625" y="5029200"/>
          <p14:tracePt t="85267" x="1560513" y="5029200"/>
          <p14:tracePt t="85275" x="1536700" y="5029200"/>
          <p14:tracePt t="85290" x="1503363" y="5035550"/>
          <p14:tracePt t="85306" x="1446213" y="5040313"/>
          <p14:tracePt t="85324" x="1422400" y="5040313"/>
          <p14:tracePt t="85339" x="1400175" y="5040313"/>
          <p14:tracePt t="85356" x="1393825" y="5046663"/>
          <p14:tracePt t="85373" x="1389063" y="5046663"/>
          <p14:tracePt t="85499" x="1382713" y="5046663"/>
          <p14:tracePt t="85507" x="1382713" y="5051425"/>
          <p14:tracePt t="85662" x="1389063" y="5051425"/>
          <p14:tracePt t="85859" x="1389063" y="5057775"/>
          <p14:tracePt t="85875" x="1389063" y="5064125"/>
          <p14:tracePt t="85875" x="1393825" y="5068888"/>
          <p14:tracePt t="85889" x="1400175" y="5080000"/>
          <p14:tracePt t="85907" x="1411288" y="5097463"/>
          <p14:tracePt t="85907" x="1422400" y="5108575"/>
          <p14:tracePt t="85923" x="1446213" y="5132388"/>
          <p14:tracePt t="85940" x="1468438" y="5154613"/>
          <p14:tracePt t="85956" x="1497013" y="5165725"/>
          <p14:tracePt t="85973" x="1520825" y="5183188"/>
          <p14:tracePt t="85989" x="1549400" y="5194300"/>
          <p14:tracePt t="86007" x="1565275" y="5200650"/>
          <p14:tracePt t="86023" x="1589088" y="5207000"/>
          <p14:tracePt t="86040" x="1600200" y="5211763"/>
          <p14:tracePt t="86056" x="1606550" y="5211763"/>
          <p14:tracePt t="86073" x="1611313" y="5211763"/>
          <p14:tracePt t="86090" x="1622425" y="5211763"/>
          <p14:tracePt t="86123" x="1628775" y="5211763"/>
          <p14:tracePt t="86147" x="1635125" y="5211763"/>
          <p14:tracePt t="86167" x="1639888" y="5211763"/>
          <p14:tracePt t="86193" x="1646238" y="5211763"/>
          <p14:tracePt t="92810" x="1646238" y="5207000"/>
          <p14:tracePt t="92818" x="1646238" y="5200650"/>
          <p14:tracePt t="92834" x="1646238" y="5194300"/>
          <p14:tracePt t="92840" x="1646238" y="5189538"/>
          <p14:tracePt t="92855" x="1646238" y="5183188"/>
          <p14:tracePt t="92873" x="1646238" y="5178425"/>
          <p14:tracePt t="93714" x="1651000" y="5183188"/>
          <p14:tracePt t="93726" x="1651000" y="5189538"/>
          <p14:tracePt t="93739" x="1657350" y="5189538"/>
          <p14:tracePt t="93755" x="1663700" y="5189538"/>
          <p14:tracePt t="93772" x="1663700" y="5194300"/>
          <p14:tracePt t="93818" x="1668463" y="5194300"/>
          <p14:tracePt t="94610" x="1668463" y="5189538"/>
          <p14:tracePt t="94616" x="1674813" y="5183188"/>
          <p14:tracePt t="94623" x="1679575" y="5172075"/>
          <p14:tracePt t="94639" x="1679575" y="5160963"/>
          <p14:tracePt t="94656" x="1685925" y="5143500"/>
          <p14:tracePt t="94672" x="1692275" y="5132388"/>
          <p14:tracePt t="94689" x="1692275" y="5108575"/>
          <p14:tracePt t="94705" x="1692275" y="5068888"/>
          <p14:tracePt t="94723" x="1692275" y="5035550"/>
          <p14:tracePt t="94739" x="1692275" y="5011738"/>
          <p14:tracePt t="94756" x="1692275" y="4989513"/>
          <p14:tracePt t="94772" x="1692275" y="4960938"/>
          <p14:tracePt t="94789" x="1692275" y="4943475"/>
          <p14:tracePt t="94805" x="1692275" y="4914900"/>
          <p14:tracePt t="94823" x="1692275" y="4897438"/>
          <p14:tracePt t="94839" x="1692275" y="4875213"/>
          <p14:tracePt t="94856" x="1692275" y="4857750"/>
          <p14:tracePt t="94872" x="1697038" y="4835525"/>
          <p14:tracePt t="94889" x="1697038" y="4822825"/>
          <p14:tracePt t="94906" x="1697038" y="4794250"/>
          <p14:tracePt t="94923" x="1697038" y="4789488"/>
          <p14:tracePt t="94939" x="1697038" y="4778375"/>
          <p14:tracePt t="95050" x="1697038" y="4772025"/>
          <p14:tracePt t="95090" x="1697038" y="4765675"/>
          <p14:tracePt t="95105" x="1697038" y="4754563"/>
          <p14:tracePt t="95123" x="1703388" y="4749800"/>
          <p14:tracePt t="95139" x="1703388" y="4743450"/>
          <p14:tracePt t="95156" x="1703388" y="4732338"/>
          <p14:tracePt t="95172" x="1703388" y="4725988"/>
          <p14:tracePt t="95218" x="1703388" y="4721225"/>
          <p14:tracePt t="95370" x="1703388" y="4714875"/>
          <p14:tracePt t="95376" x="1703388" y="4708525"/>
          <p14:tracePt t="95410" x="1703388" y="4703763"/>
          <p14:tracePt t="95434" x="1703388" y="4697413"/>
          <p14:tracePt t="95442" x="1703388" y="4692650"/>
          <p14:tracePt t="95455" x="1703388" y="4686300"/>
          <p14:tracePt t="95490" x="1703388" y="4679950"/>
          <p14:tracePt t="95722" x="1708150" y="4679950"/>
          <p14:tracePt t="95890" x="1708150" y="4686300"/>
          <p14:tracePt t="95907" x="1708150" y="4692650"/>
          <p14:tracePt t="95907" x="1708150" y="4697413"/>
          <p14:tracePt t="95922" x="1708150" y="4703763"/>
          <p14:tracePt t="95939" x="1708150" y="4708525"/>
          <p14:tracePt t="95955" x="1714500" y="4714875"/>
          <p14:tracePt t="95972" x="1714500" y="4721225"/>
          <p14:tracePt t="96162" x="1714500" y="4725988"/>
          <p14:tracePt t="96186" x="1714500" y="4732338"/>
          <p14:tracePt t="96205" x="1720850" y="4737100"/>
          <p14:tracePt t="96730" x="1714500" y="4737100"/>
          <p14:tracePt t="106307" x="1720850" y="4737100"/>
          <p14:tracePt t="106323" x="1720850" y="4732338"/>
          <p14:tracePt t="106355" x="1725613" y="4732338"/>
          <p14:tracePt t="106483" x="1731963" y="4732338"/>
          <p14:tracePt t="109395" x="1725613" y="4732338"/>
          <p14:tracePt t="109411" x="1720850" y="4737100"/>
          <p14:tracePt t="109419" x="1714500" y="4743450"/>
          <p14:tracePt t="109434" x="1708150" y="4754563"/>
          <p14:tracePt t="109439" x="1697038" y="4772025"/>
          <p14:tracePt t="109455" x="1685925" y="4783138"/>
          <p14:tracePt t="109472" x="1679575" y="4794250"/>
          <p14:tracePt t="109489" x="1679575" y="4800600"/>
          <p14:tracePt t="109506" x="1674813" y="4800600"/>
          <p14:tracePt t="109522" x="1668463" y="4806950"/>
          <p14:tracePt t="109539" x="1668463" y="4811713"/>
          <p14:tracePt t="109578" x="1668463" y="4818063"/>
          <p14:tracePt t="109605" x="1663700" y="4822825"/>
          <p14:tracePt t="109606" x="1663700" y="4835525"/>
          <p14:tracePt t="109622" x="1657350" y="4840288"/>
          <p14:tracePt t="109639" x="1657350" y="4851400"/>
          <p14:tracePt t="109655" x="1646238" y="4857750"/>
          <p14:tracePt t="109672" x="1646238" y="4868863"/>
          <p14:tracePt t="110378" x="1651000" y="4868863"/>
          <p14:tracePt t="110410" x="1651000" y="4864100"/>
          <p14:tracePt t="110443" x="1657350" y="4864100"/>
          <p14:tracePt t="110483" x="1663700" y="4857750"/>
          <p14:tracePt t="110490" x="1668463" y="4846638"/>
          <p14:tracePt t="110505" x="1679575" y="4835525"/>
          <p14:tracePt t="110522" x="1692275" y="4822825"/>
          <p14:tracePt t="110539" x="1697038" y="4818063"/>
          <p14:tracePt t="110555" x="1703388" y="4811713"/>
          <p14:tracePt t="110795" x="1703388" y="4806950"/>
          <p14:tracePt t="110803" x="1703388" y="4800600"/>
          <p14:tracePt t="110822" x="1708150" y="4794250"/>
          <p14:tracePt t="110842" x="1708150" y="4789488"/>
          <p14:tracePt t="111002" x="1708150" y="4783138"/>
          <p14:tracePt t="111026" x="1708150" y="4778375"/>
          <p14:tracePt t="111042" x="1708150" y="4772025"/>
          <p14:tracePt t="111066" x="1708150" y="4765675"/>
          <p14:tracePt t="111091" x="1708150" y="4760913"/>
          <p14:tracePt t="111210" x="1708150" y="4754563"/>
          <p14:tracePt t="111530" x="1708150" y="4749800"/>
          <p14:tracePt t="111538" x="1708150" y="4737100"/>
          <p14:tracePt t="111555" x="1708150" y="4732338"/>
          <p14:tracePt t="115067" x="1708150" y="4737100"/>
          <p14:tracePt t="118299" x="1714500" y="4737100"/>
          <p14:tracePt t="118323" x="1720850" y="4737100"/>
          <p14:tracePt t="118435" x="1725613" y="4737100"/>
          <p14:tracePt t="118475" x="1731963" y="4737100"/>
          <p14:tracePt t="118477" x="1736725" y="4737100"/>
          <p14:tracePt t="118489" x="1743075" y="4737100"/>
          <p14:tracePt t="118506" x="1749425" y="4737100"/>
          <p14:tracePt t="118522" x="1754188" y="4743450"/>
          <p14:tracePt t="118540" x="1760538" y="4749800"/>
          <p14:tracePt t="118587" x="1765300" y="4749800"/>
          <p14:tracePt t="118611" x="1771650" y="4749800"/>
          <p14:tracePt t="118622" x="1778000" y="4749800"/>
          <p14:tracePt t="118623" x="1782763" y="4749800"/>
          <p14:tracePt t="118656" x="1782763" y="4754563"/>
          <p14:tracePt t="118656" x="1789113" y="4754563"/>
          <p14:tracePt t="118672" x="1800225" y="4754563"/>
          <p14:tracePt t="118689" x="1800225" y="4760913"/>
          <p14:tracePt t="118723" x="1800225" y="4765675"/>
          <p14:tracePt t="119275" x="1806575" y="4765675"/>
          <p14:tracePt t="119307" x="1806575" y="4772025"/>
          <p14:tracePt t="119355" x="1811338" y="4772025"/>
          <p14:tracePt t="119427" x="1817688" y="4772025"/>
          <p14:tracePt t="119459" x="1822450" y="4772025"/>
          <p14:tracePt t="119491" x="1828800" y="4772025"/>
          <p14:tracePt t="119515" x="1835150" y="4772025"/>
          <p14:tracePt t="119531" x="1839913" y="4772025"/>
          <p14:tracePt t="119699" x="1846263" y="4772025"/>
          <p14:tracePt t="119715" x="1851025" y="4772025"/>
          <p14:tracePt t="119718" x="1851025" y="4765675"/>
          <p14:tracePt t="119739" x="1857375" y="4765675"/>
          <p14:tracePt t="119739" x="1868488" y="4765675"/>
          <p14:tracePt t="119755" x="1885950" y="4765675"/>
          <p14:tracePt t="119773" x="1892300" y="4765675"/>
          <p14:tracePt t="119789" x="1897063" y="4760913"/>
          <p14:tracePt t="120315" x="1903413" y="4760913"/>
          <p14:tracePt t="120323" x="1914525" y="4760913"/>
          <p14:tracePt t="120339" x="1914525" y="4754563"/>
          <p14:tracePt t="120355" x="1920875" y="4754563"/>
          <p14:tracePt t="120372" x="1925638" y="4754563"/>
          <p14:tracePt t="120411" x="1931988" y="4754563"/>
          <p14:tracePt t="120422" x="1943100" y="4754563"/>
          <p14:tracePt t="120439" x="1960563" y="4754563"/>
          <p14:tracePt t="120455" x="1978025" y="4754563"/>
          <p14:tracePt t="120472" x="1993900" y="4754563"/>
          <p14:tracePt t="120489" x="2006600" y="4754563"/>
          <p14:tracePt t="120603" x="2006600" y="4749800"/>
          <p14:tracePt t="120747" x="2006600" y="4743450"/>
          <p14:tracePt t="120763" x="2006600" y="4737100"/>
          <p14:tracePt t="120803" x="2006600" y="4732338"/>
          <p14:tracePt t="120822" x="2006600" y="4725988"/>
          <p14:tracePt t="120843" x="2006600" y="4721225"/>
          <p14:tracePt t="120867" x="2006600" y="4714875"/>
          <p14:tracePt t="120899" x="2006600" y="4708525"/>
          <p14:tracePt t="120907" x="2006600" y="4703763"/>
          <p14:tracePt t="121259" x="2000250" y="4703763"/>
          <p14:tracePt t="121379" x="1993900" y="4703763"/>
          <p14:tracePt t="121627" x="1989138" y="4703763"/>
          <p14:tracePt t="121699" x="1989138" y="4708525"/>
          <p14:tracePt t="121707" x="1978025" y="4708525"/>
          <p14:tracePt t="121747" x="1971675" y="4708525"/>
          <p14:tracePt t="122059" x="1978025" y="4708525"/>
          <p14:tracePt t="122067" x="1982788" y="4708525"/>
          <p14:tracePt t="122331" x="1978025" y="4708525"/>
          <p14:tracePt t="122338" x="1971675" y="4708525"/>
          <p14:tracePt t="122683" x="1971675" y="4703763"/>
          <p14:tracePt t="126203" x="1978025" y="4703763"/>
          <p14:tracePt t="126208" x="1982788" y="4697413"/>
          <p14:tracePt t="129890" x="1989138" y="4697413"/>
          <p14:tracePt t="129922" x="1993900" y="4697413"/>
          <p14:tracePt t="129927" x="2000250" y="4697413"/>
          <p14:tracePt t="130106" x="2000250" y="4703763"/>
          <p14:tracePt t="130218" x="2006600" y="4703763"/>
          <p14:tracePt t="130266" x="2006600" y="4697413"/>
          <p14:tracePt t="130279" x="2006600" y="4692650"/>
          <p14:tracePt t="130306" x="2006600" y="4686300"/>
          <p14:tracePt t="130330" x="2011363" y="4686300"/>
          <p14:tracePt t="130338" x="2011363" y="4679950"/>
          <p14:tracePt t="130418" x="2011363" y="4675188"/>
          <p14:tracePt t="131002" x="2017713" y="4675188"/>
          <p14:tracePt t="131010" x="2017713" y="4668838"/>
          <p14:tracePt t="131058" x="2022475" y="4668838"/>
          <p14:tracePt t="131266" x="2022475" y="4664075"/>
          <p14:tracePt t="131290" x="2022475" y="4657725"/>
          <p14:tracePt t="131291" x="2017713" y="4657725"/>
          <p14:tracePt t="131305" x="2017713" y="4651375"/>
          <p14:tracePt t="131321" x="2011363" y="4651375"/>
          <p14:tracePt t="131338" x="2011363" y="4646613"/>
          <p14:tracePt t="131355" x="2011363" y="4640263"/>
          <p14:tracePt t="131371" x="2006600" y="4640263"/>
          <p14:tracePt t="131418" x="2000250" y="4640263"/>
          <p14:tracePt t="131434" x="1993900" y="4640263"/>
          <p14:tracePt t="131445" x="1989138" y="4635500"/>
          <p14:tracePt t="131455" x="1982788" y="4635500"/>
          <p14:tracePt t="131471" x="1978025" y="4635500"/>
          <p14:tracePt t="131488" x="1971675" y="4635500"/>
          <p14:tracePt t="131618" x="1982788" y="4635500"/>
          <p14:tracePt t="131629" x="1989138" y="4640263"/>
          <p14:tracePt t="131642" x="2000250" y="4640263"/>
          <p14:tracePt t="131655" x="2006600" y="4640263"/>
          <p14:tracePt t="131811" x="2006600" y="4646613"/>
          <p14:tracePt t="132603" x="2011363" y="4646613"/>
          <p14:tracePt t="132611" x="2017713" y="4646613"/>
          <p14:tracePt t="132619" x="2017713" y="4640263"/>
          <p14:tracePt t="132659" x="2022475" y="4640263"/>
          <p14:tracePt t="132707" x="2028825" y="4640263"/>
          <p14:tracePt t="132722" x="2035175" y="4640263"/>
          <p14:tracePt t="132731" x="2039938" y="4640263"/>
          <p14:tracePt t="132739" x="2051050" y="4640263"/>
          <p14:tracePt t="132756" x="2068513" y="4640263"/>
          <p14:tracePt t="132773" x="2079625" y="4640263"/>
          <p14:tracePt t="132789" x="2097088" y="4646613"/>
          <p14:tracePt t="132806" x="2108200" y="4646613"/>
          <p14:tracePt t="132822" x="2114550" y="4646613"/>
          <p14:tracePt t="132839" x="2120900" y="4646613"/>
          <p14:tracePt t="132856" x="2136775" y="4646613"/>
          <p14:tracePt t="132873" x="2149475" y="4646613"/>
          <p14:tracePt t="132889" x="2160588" y="4646613"/>
          <p14:tracePt t="132906" x="2171700" y="4646613"/>
          <p14:tracePt t="132922" x="2178050" y="4646613"/>
          <p14:tracePt t="132922" x="2182813" y="4646613"/>
          <p14:tracePt t="132963" x="2189163" y="4646613"/>
          <p14:tracePt t="132987" x="2193925" y="4646613"/>
          <p14:tracePt t="133005" x="2206625" y="4646613"/>
          <p14:tracePt t="133611" x="2200275" y="4646613"/>
          <p14:tracePt t="133623" x="2193925" y="4646613"/>
          <p14:tracePt t="133811" x="2200275" y="4646613"/>
          <p14:tracePt t="133822" x="2206625" y="4646613"/>
          <p14:tracePt t="133867" x="2211388" y="4646613"/>
          <p14:tracePt t="133899" x="2217738" y="4646613"/>
          <p14:tracePt t="133907" x="2222500" y="4646613"/>
          <p14:tracePt t="133923" x="2228850" y="4646613"/>
          <p14:tracePt t="133939" x="2235200" y="4646613"/>
          <p14:tracePt t="133979" x="2239963" y="4646613"/>
          <p14:tracePt t="133995" x="2246313" y="4646613"/>
          <p14:tracePt t="134011" x="2251075" y="4646613"/>
          <p14:tracePt t="134023" x="2257425" y="4646613"/>
          <p14:tracePt t="134039" x="2263775" y="4646613"/>
          <p14:tracePt t="134139" x="2263775" y="4640263"/>
          <p14:tracePt t="134147" x="2268538" y="4640263"/>
          <p14:tracePt t="134156" x="2274888" y="4640263"/>
          <p14:tracePt t="134172" x="2286000" y="4635500"/>
          <p14:tracePt t="134189" x="2303463" y="4635500"/>
          <p14:tracePt t="134205" x="2314575" y="4629150"/>
          <p14:tracePt t="134223" x="2325688" y="4629150"/>
          <p14:tracePt t="134387" x="2332038" y="4629150"/>
          <p14:tracePt t="134603" x="2336800" y="4629150"/>
          <p14:tracePt t="134611" x="2343150" y="4629150"/>
          <p14:tracePt t="134622" x="2365375" y="4629150"/>
          <p14:tracePt t="134639" x="2389188" y="4629150"/>
          <p14:tracePt t="134656" x="2417763" y="4629150"/>
          <p14:tracePt t="134672" x="2439988" y="4629150"/>
          <p14:tracePt t="134689" x="2451100" y="4629150"/>
          <p14:tracePt t="134705" x="2463800" y="4629150"/>
          <p14:tracePt t="134722" x="2474913" y="4629150"/>
          <p14:tracePt t="134739" x="2486025" y="4629150"/>
          <p14:tracePt t="134756" x="2497138" y="4629150"/>
          <p14:tracePt t="134773" x="2514600" y="4629150"/>
          <p14:tracePt t="134789" x="2525713" y="4629150"/>
          <p14:tracePt t="134805" x="2543175" y="4629150"/>
          <p14:tracePt t="134823" x="2560638" y="4629150"/>
          <p14:tracePt t="134839" x="2571750" y="4635500"/>
          <p14:tracePt t="134856" x="2593975" y="4635500"/>
          <p14:tracePt t="134872" x="2617788" y="4635500"/>
          <p14:tracePt t="134889" x="2640013" y="4635500"/>
          <p14:tracePt t="134906" x="2657475" y="4635500"/>
          <p14:tracePt t="134922" x="2674938" y="4635500"/>
          <p14:tracePt t="134939" x="2697163" y="4635500"/>
          <p14:tracePt t="134956" x="2714625" y="4635500"/>
          <p14:tracePt t="134972" x="2720975" y="4635500"/>
          <p14:tracePt t="134989" x="2736850" y="4635500"/>
          <p14:tracePt t="135005" x="2754313" y="4635500"/>
          <p14:tracePt t="135022" x="2760663" y="4635500"/>
          <p14:tracePt t="135039" x="2778125" y="4635500"/>
          <p14:tracePt t="135055" x="2800350" y="4635500"/>
          <p14:tracePt t="135072" x="2822575" y="4635500"/>
          <p14:tracePt t="135089" x="2851150" y="4635500"/>
          <p14:tracePt t="135105" x="2879725" y="4640263"/>
          <p14:tracePt t="135122" x="2914650" y="4646613"/>
          <p14:tracePt t="135139" x="2954338" y="4651375"/>
          <p14:tracePt t="135156" x="2978150" y="4651375"/>
          <p14:tracePt t="135172" x="2994025" y="4657725"/>
          <p14:tracePt t="135189" x="3011488" y="4664075"/>
          <p14:tracePt t="135205" x="3028950" y="4668838"/>
          <p14:tracePt t="135222" x="3040063" y="4668838"/>
          <p14:tracePt t="135239" x="3046413" y="4668838"/>
          <p14:tracePt t="135255" x="3051175" y="4668838"/>
          <p14:tracePt t="135272" x="3057525" y="4668838"/>
          <p14:tracePt t="135289" x="3063875" y="4675188"/>
          <p14:tracePt t="135305" x="3074988" y="4675188"/>
          <p14:tracePt t="135322" x="3079750" y="4675188"/>
          <p14:tracePt t="135339" x="3103563" y="4679950"/>
          <p14:tracePt t="135356" x="3108325" y="4686300"/>
          <p14:tracePt t="135372" x="3125788" y="4692650"/>
          <p14:tracePt t="135389" x="3136900" y="4692650"/>
          <p14:tracePt t="135405" x="3149600" y="4692650"/>
          <p14:tracePt t="135422" x="3154363" y="4697413"/>
          <p14:tracePt t="135439" x="3160713" y="4697413"/>
          <p14:tracePt t="135455" x="3171825" y="4697413"/>
          <p14:tracePt t="135472" x="3178175" y="4697413"/>
          <p14:tracePt t="135489" x="3182938" y="4697413"/>
          <p14:tracePt t="135506" x="3194050" y="4697413"/>
          <p14:tracePt t="135522" x="3206750" y="4697413"/>
          <p14:tracePt t="135522" x="3211513" y="4697413"/>
          <p14:tracePt t="135539" x="3217863" y="4697413"/>
          <p14:tracePt t="135611" x="3217863" y="4703763"/>
          <p14:tracePt t="135622" x="3228975" y="4703763"/>
          <p14:tracePt t="135627" x="3246438" y="4714875"/>
          <p14:tracePt t="136075" x="3246438" y="4721225"/>
          <p14:tracePt t="136089" x="3251200" y="4721225"/>
          <p14:tracePt t="136091" x="3263900" y="4721225"/>
          <p14:tracePt t="136106" x="3268663" y="4721225"/>
          <p14:tracePt t="136122" x="3286125" y="4721225"/>
          <p14:tracePt t="136140" x="3297238" y="4721225"/>
          <p14:tracePt t="136155" x="3303588" y="4721225"/>
          <p14:tracePt t="136172" x="3308350" y="4721225"/>
          <p14:tracePt t="136189" x="3314700" y="4721225"/>
          <p14:tracePt t="136206" x="3321050" y="4721225"/>
          <p14:tracePt t="136222" x="3325813" y="4721225"/>
          <p14:tracePt t="136239" x="3332163" y="4714875"/>
          <p14:tracePt t="136255" x="3354388" y="4714875"/>
          <p14:tracePt t="136273" x="3382963" y="4714875"/>
          <p14:tracePt t="136289" x="3411538" y="4708525"/>
          <p14:tracePt t="136306" x="3446463" y="4708525"/>
          <p14:tracePt t="136322" x="3479800" y="4708525"/>
          <p14:tracePt t="136322" x="3492500" y="4708525"/>
          <p14:tracePt t="136339" x="3508375" y="4708525"/>
          <p14:tracePt t="136355" x="3525838" y="4708525"/>
          <p14:tracePt t="136372" x="3543300" y="4708525"/>
          <p14:tracePt t="136389" x="3549650" y="4708525"/>
          <p14:tracePt t="136405" x="3560763" y="4708525"/>
          <p14:tracePt t="136422" x="3565525" y="4714875"/>
          <p14:tracePt t="136439" x="3582988" y="4714875"/>
          <p14:tracePt t="136455" x="3600450" y="4714875"/>
          <p14:tracePt t="136472" x="3617913" y="4714875"/>
          <p14:tracePt t="136489" x="3635375" y="4721225"/>
          <p14:tracePt t="136506" x="3657600" y="4721225"/>
          <p14:tracePt t="136522" x="3679825" y="4725988"/>
          <p14:tracePt t="136522" x="3686175" y="4725988"/>
          <p14:tracePt t="136539" x="3703638" y="4725988"/>
          <p14:tracePt t="136555" x="3725863" y="4737100"/>
          <p14:tracePt t="136572" x="3743325" y="4743450"/>
          <p14:tracePt t="136589" x="3765550" y="4743450"/>
          <p14:tracePt t="136605" x="3789363" y="4749800"/>
          <p14:tracePt t="136622" x="3817938" y="4754563"/>
          <p14:tracePt t="136639" x="3835400" y="4760913"/>
          <p14:tracePt t="136655" x="3851275" y="4760913"/>
          <p14:tracePt t="136673" x="3868738" y="4760913"/>
          <p14:tracePt t="136688" x="3886200" y="4760913"/>
          <p14:tracePt t="136706" x="3903663" y="4760913"/>
          <p14:tracePt t="136722" x="3925888" y="4765675"/>
          <p14:tracePt t="136722" x="3932238" y="4765675"/>
          <p14:tracePt t="136739" x="3965575" y="4772025"/>
          <p14:tracePt t="136755" x="3994150" y="4778375"/>
          <p14:tracePt t="136772" x="4022725" y="4778375"/>
          <p14:tracePt t="136789" x="4064000" y="4783138"/>
          <p14:tracePt t="136806" x="4103688" y="4789488"/>
          <p14:tracePt t="136822" x="4137025" y="4794250"/>
          <p14:tracePt t="136839" x="4183063" y="4800600"/>
          <p14:tracePt t="136855" x="4217988" y="4800600"/>
          <p14:tracePt t="136872" x="4264025" y="4806950"/>
          <p14:tracePt t="136889" x="4332288" y="4811713"/>
          <p14:tracePt t="136906" x="4411663" y="4818063"/>
          <p14:tracePt t="136922" x="4537075" y="4829175"/>
          <p14:tracePt t="136940" x="4618038" y="4835525"/>
          <p14:tracePt t="136955" x="4703763" y="4851400"/>
          <p14:tracePt t="136972" x="4778375" y="4868863"/>
          <p14:tracePt t="136989" x="4851400" y="4886325"/>
          <p14:tracePt t="137005" x="4926013" y="4903788"/>
          <p14:tracePt t="137022" x="4994275" y="4921250"/>
          <p14:tracePt t="137039" x="5064125" y="4937125"/>
          <p14:tracePt t="137055" x="5121275" y="4949825"/>
          <p14:tracePt t="137072" x="5194300" y="4960938"/>
          <p14:tracePt t="137088" x="5257800" y="4972050"/>
          <p14:tracePt t="137105" x="5321300" y="4978400"/>
          <p14:tracePt t="137122" x="5372100" y="4983163"/>
          <p14:tracePt t="137138" x="5435600" y="4989513"/>
          <p14:tracePt t="137156" x="5468938" y="4994275"/>
          <p14:tracePt t="137172" x="5514975" y="5000625"/>
          <p14:tracePt t="137189" x="5565775" y="5006975"/>
          <p14:tracePt t="137205" x="5600700" y="5011738"/>
          <p14:tracePt t="137222" x="5635625" y="5018088"/>
          <p14:tracePt t="137238" x="5664200" y="5022850"/>
          <p14:tracePt t="137256" x="5697538" y="5035550"/>
          <p14:tracePt t="137272" x="5726113" y="5035550"/>
          <p14:tracePt t="137289" x="5772150" y="5040313"/>
          <p14:tracePt t="137306" x="5807075" y="5046663"/>
          <p14:tracePt t="137322" x="5846763" y="5051425"/>
          <p14:tracePt t="137338" x="5897563" y="5051425"/>
          <p14:tracePt t="137356" x="5921375" y="5057775"/>
          <p14:tracePt t="137372" x="5943600" y="5064125"/>
          <p14:tracePt t="137389" x="5954713" y="5064125"/>
          <p14:tracePt t="137459" x="5954713" y="5068888"/>
          <p14:tracePt t="137499" x="5949950" y="5068888"/>
          <p14:tracePt t="137987" x="5954713" y="5068888"/>
          <p14:tracePt t="138011" x="5961063" y="5068888"/>
          <p14:tracePt t="138043" x="5965825" y="5068888"/>
          <p14:tracePt t="138046" x="5972175" y="5068888"/>
          <p14:tracePt t="138055" x="5978525" y="5068888"/>
          <p14:tracePt t="138072" x="6000750" y="5068888"/>
          <p14:tracePt t="138089" x="6022975" y="5075238"/>
          <p14:tracePt t="138105" x="6051550" y="5080000"/>
          <p14:tracePt t="138122" x="6075363" y="5080000"/>
          <p14:tracePt t="138138" x="6108700" y="5086350"/>
          <p14:tracePt t="138156" x="6126163" y="5092700"/>
          <p14:tracePt t="138172" x="6137275" y="5092700"/>
          <p14:tracePt t="138189" x="6149975" y="5103813"/>
          <p14:tracePt t="138205" x="6165850" y="5103813"/>
          <p14:tracePt t="138222" x="6183313" y="5108575"/>
          <p14:tracePt t="138238" x="6207125" y="5108575"/>
          <p14:tracePt t="138256" x="6235700" y="5114925"/>
          <p14:tracePt t="138272" x="6275388" y="5121275"/>
          <p14:tracePt t="138289" x="6303963" y="5126038"/>
          <p14:tracePt t="138305" x="6332538" y="5137150"/>
          <p14:tracePt t="138305" x="6354763" y="5137150"/>
          <p14:tracePt t="138323" x="6365875" y="5143500"/>
          <p14:tracePt t="138338" x="6394450" y="5149850"/>
          <p14:tracePt t="138356" x="6407150" y="5149850"/>
          <p14:tracePt t="138707" x="6400800" y="5149850"/>
          <p14:tracePt t="138923" x="6400800" y="5154613"/>
          <p14:tracePt t="138931" x="6394450" y="5154613"/>
          <p14:tracePt t="139179" x="6394450" y="5160963"/>
          <p14:tracePt t="139611" x="6400800" y="5160963"/>
          <p14:tracePt t="139619" x="6407150" y="5165725"/>
          <p14:tracePt t="139627" x="6418263" y="5165725"/>
          <p14:tracePt t="139639" x="6429375" y="5172075"/>
          <p14:tracePt t="139655" x="6440488" y="5172075"/>
          <p14:tracePt t="139672" x="6451600" y="5178425"/>
          <p14:tracePt t="139688" x="6464300" y="5178425"/>
          <p14:tracePt t="139787" x="6469063" y="5178425"/>
          <p14:tracePt t="139811" x="6469063" y="5183188"/>
          <p14:tracePt t="139819" x="6475413" y="5183188"/>
          <p14:tracePt t="139843" x="6480175" y="5183188"/>
          <p14:tracePt t="139883" x="6480175" y="5189538"/>
          <p14:tracePt t="139915" x="6480175" y="5194300"/>
          <p14:tracePt t="139923" x="6486525" y="5194300"/>
          <p14:tracePt t="139979" x="6486525" y="5200650"/>
          <p14:tracePt t="140011" x="6486525" y="5207000"/>
          <p14:tracePt t="140027" x="6486525" y="5211763"/>
          <p14:tracePt t="140043" x="6492875" y="5211763"/>
          <p14:tracePt t="140115" x="6497638" y="5211763"/>
          <p14:tracePt t="140675" x="6503988" y="5211763"/>
          <p14:tracePt t="141491" x="6497638" y="5211763"/>
          <p14:tracePt t="141515" x="6492875" y="5211763"/>
          <p14:tracePt t="141538" x="6480175" y="5211763"/>
          <p14:tracePt t="141555" x="6469063" y="5211763"/>
          <p14:tracePt t="141555" x="6457950" y="5211763"/>
          <p14:tracePt t="141571" x="6446838" y="5207000"/>
          <p14:tracePt t="141588" x="6423025" y="5200650"/>
          <p14:tracePt t="141605" x="6389688" y="5183188"/>
          <p14:tracePt t="141622" x="6337300" y="5160963"/>
          <p14:tracePt t="141638" x="6251575" y="5121275"/>
          <p14:tracePt t="141655" x="6154738" y="5075238"/>
          <p14:tracePt t="141671" x="6040438" y="5022850"/>
          <p14:tracePt t="141689" x="5926138" y="4972050"/>
          <p14:tracePt t="141705" x="5807075" y="4926013"/>
          <p14:tracePt t="141722" x="5703888" y="4897438"/>
          <p14:tracePt t="141738" x="5572125" y="4857750"/>
          <p14:tracePt t="141755" x="5492750" y="4835525"/>
          <p14:tracePt t="141772" x="5435600" y="4811713"/>
          <p14:tracePt t="141788" x="5383213" y="4789488"/>
          <p14:tracePt t="141805" x="5337175" y="4772025"/>
          <p14:tracePt t="141822" x="5286375" y="4743450"/>
          <p14:tracePt t="141838" x="5229225" y="4714875"/>
          <p14:tracePt t="141855" x="5178425" y="4697413"/>
          <p14:tracePt t="141872" x="5103813" y="4664075"/>
          <p14:tracePt t="141888" x="5040313" y="4635500"/>
          <p14:tracePt t="141905" x="4965700" y="4594225"/>
          <p14:tracePt t="141922" x="4908550" y="4578350"/>
          <p14:tracePt t="141938" x="4811713" y="4537075"/>
          <p14:tracePt t="141955" x="4743450" y="4503738"/>
          <p14:tracePt t="141971" x="4679950" y="4468813"/>
          <p14:tracePt t="141988" x="4635500" y="4435475"/>
          <p14:tracePt t="142005" x="4589463" y="4400550"/>
          <p14:tracePt t="142022" x="4560888" y="4371975"/>
          <p14:tracePt t="142038" x="4537075" y="4354513"/>
          <p14:tracePt t="142055" x="4532313" y="4337050"/>
          <p14:tracePt t="142071" x="4532313" y="4332288"/>
          <p14:tracePt t="142088" x="4532313" y="4321175"/>
          <p14:tracePt t="142105" x="4525963" y="4314825"/>
          <p14:tracePt t="142121" x="4525963" y="4303713"/>
          <p14:tracePt t="142121" x="4525963" y="4292600"/>
          <p14:tracePt t="142139" x="4525963" y="4279900"/>
          <p14:tracePt t="142155" x="4525963" y="4268788"/>
          <p14:tracePt t="142172" x="4525963" y="4264025"/>
          <p14:tracePt t="142259" x="4532313" y="4264025"/>
          <p14:tracePt t="142283" x="4532313" y="4268788"/>
          <p14:tracePt t="142291" x="4532313" y="4286250"/>
          <p14:tracePt t="142305" x="4537075" y="4303713"/>
          <p14:tracePt t="142322" x="4537075" y="4321175"/>
          <p14:tracePt t="142322" x="4543425" y="4325938"/>
          <p14:tracePt t="142339" x="4549775" y="4337050"/>
          <p14:tracePt t="142355" x="4560888" y="4354513"/>
          <p14:tracePt t="142373" x="4578350" y="4365625"/>
          <p14:tracePt t="142388" x="4600575" y="4383088"/>
          <p14:tracePt t="142405" x="4646613" y="4394200"/>
          <p14:tracePt t="142421" x="4692650" y="4394200"/>
          <p14:tracePt t="142439" x="4725988" y="4394200"/>
          <p14:tracePt t="142455" x="4732338" y="4394200"/>
          <p14:tracePt t="142595" x="4725988" y="4394200"/>
          <p14:tracePt t="142600" x="4721225" y="4394200"/>
          <p14:tracePt t="142605" x="4714875" y="4394200"/>
          <p14:tracePt t="142622" x="4692650" y="4394200"/>
          <p14:tracePt t="142639" x="4675188" y="4400550"/>
          <p14:tracePt t="142655" x="4651375" y="4406900"/>
          <p14:tracePt t="142672" x="4646613" y="4406900"/>
          <p14:tracePt t="142763" x="4651375" y="4406900"/>
          <p14:tracePt t="142779" x="4664075" y="4406900"/>
          <p14:tracePt t="142787" x="4675188" y="4406900"/>
          <p14:tracePt t="142795" x="4692650" y="4406900"/>
          <p14:tracePt t="142805" x="4697413" y="4406900"/>
          <p14:tracePt t="143019" x="4703763" y="4406900"/>
          <p14:tracePt t="143027" x="4721225" y="4406900"/>
          <p14:tracePt t="143039" x="4778375" y="4435475"/>
          <p14:tracePt t="143055" x="4840288" y="4468813"/>
          <p14:tracePt t="143072" x="4932363" y="4521200"/>
          <p14:tracePt t="143088" x="5029200" y="4589463"/>
          <p14:tracePt t="143105" x="5132388" y="4651375"/>
          <p14:tracePt t="143121" x="5246688" y="4721225"/>
          <p14:tracePt t="143121" x="5303838" y="4743450"/>
          <p14:tracePt t="143139" x="5407025" y="4800600"/>
          <p14:tracePt t="143155" x="5503863" y="4857750"/>
          <p14:tracePt t="143172" x="5611813" y="4903788"/>
          <p14:tracePt t="143188" x="5708650" y="4949825"/>
          <p14:tracePt t="143205" x="5794375" y="4994275"/>
          <p14:tracePt t="143221" x="5857875" y="5029200"/>
          <p14:tracePt t="143238" x="5908675" y="5057775"/>
          <p14:tracePt t="143255" x="5949950" y="5086350"/>
          <p14:tracePt t="143272" x="5989638" y="5108575"/>
          <p14:tracePt t="143288" x="6029325" y="5132388"/>
          <p14:tracePt t="143305" x="6075363" y="5143500"/>
          <p14:tracePt t="143321" x="6121400" y="5165725"/>
          <p14:tracePt t="143321" x="6143625" y="5172075"/>
          <p14:tracePt t="143339" x="6189663" y="5183188"/>
          <p14:tracePt t="143355" x="6223000" y="5200650"/>
          <p14:tracePt t="143372" x="6251575" y="5211763"/>
          <p14:tracePt t="143389" x="6286500" y="5222875"/>
          <p14:tracePt t="143405" x="6308725" y="5240338"/>
          <p14:tracePt t="143421" x="6343650" y="5264150"/>
          <p14:tracePt t="143438" x="6365875" y="5280025"/>
          <p14:tracePt t="143455" x="6407150" y="5292725"/>
          <p14:tracePt t="143472" x="6429375" y="5303838"/>
          <p14:tracePt t="143488" x="6457950" y="5314950"/>
          <p14:tracePt t="143505" x="6480175" y="5321300"/>
          <p14:tracePt t="143521" x="6497638" y="5332413"/>
          <p14:tracePt t="143538" x="6515100" y="5332413"/>
          <p14:tracePt t="143555" x="6526213" y="5332413"/>
          <p14:tracePt t="143572" x="6537325" y="5337175"/>
          <p14:tracePt t="143627" x="6543675" y="5337175"/>
          <p14:tracePt t="143667" x="6550025" y="5337175"/>
          <p14:tracePt t="143691" x="6554788" y="5337175"/>
          <p14:tracePt t="143707" x="6561138" y="5337175"/>
          <p14:tracePt t="143721" x="6561138" y="5343525"/>
          <p14:tracePt t="143722" x="6565900" y="5343525"/>
          <p14:tracePt t="144523" x="6572250" y="5343525"/>
          <p14:tracePt t="144541" x="6578600" y="5337175"/>
          <p14:tracePt t="144594" x="6583363" y="5337175"/>
          <p14:tracePt t="144659" x="6589713" y="5337175"/>
          <p14:tracePt t="144667" x="6589713" y="5332413"/>
          <p14:tracePt t="144691" x="6594475" y="5332413"/>
          <p14:tracePt t="144706" x="6600825" y="5332413"/>
          <p14:tracePt t="144723" x="6607175" y="5326063"/>
          <p14:tracePt t="144746" x="6611938" y="5321300"/>
          <p14:tracePt t="144747" x="6618288" y="5321300"/>
          <p14:tracePt t="145458" x="6618288" y="5314950"/>
          <p14:tracePt t="145490" x="6618288" y="5308600"/>
          <p14:tracePt t="145706" x="6623050" y="5308600"/>
          <p14:tracePt t="154763" x="6623050" y="5303838"/>
          <p14:tracePt t="154775" x="6629400" y="5303838"/>
          <p14:tracePt t="154789" x="6629400" y="5297488"/>
          <p14:tracePt t="154805" x="6635750" y="5292725"/>
          <p14:tracePt t="154822" x="6640513" y="5292725"/>
          <p14:tracePt t="154838" x="6646863" y="5292725"/>
          <p14:tracePt t="154855" x="6646863" y="5286375"/>
          <p14:tracePt t="154979" x="6651625" y="5286375"/>
          <p14:tracePt t="154987" x="6657975" y="5275263"/>
          <p14:tracePt t="155008" x="6664325" y="5275263"/>
          <p14:tracePt t="155021" x="6664325" y="5268913"/>
          <p14:tracePt t="155038" x="6669088" y="5268913"/>
          <p14:tracePt t="155055" x="6675438" y="5257800"/>
          <p14:tracePt t="155072" x="6680200" y="5246688"/>
          <p14:tracePt t="155088" x="6686550" y="5240338"/>
          <p14:tracePt t="155105" x="6692900" y="5222875"/>
          <p14:tracePt t="155122" x="6697663" y="5211763"/>
          <p14:tracePt t="155138" x="6704013" y="5200650"/>
          <p14:tracePt t="155156" x="6708775" y="5183188"/>
          <p14:tracePt t="155172" x="6708775" y="5178425"/>
          <p14:tracePt t="155188" x="6708775" y="5165725"/>
          <p14:tracePt t="155205" x="6715125" y="5160963"/>
          <p14:tracePt t="155222" x="6715125" y="5154613"/>
          <p14:tracePt t="155238" x="6715125" y="5143500"/>
          <p14:tracePt t="155255" x="6715125" y="5137150"/>
          <p14:tracePt t="155271" x="6715125" y="5126038"/>
          <p14:tracePt t="155288" x="6715125" y="5114925"/>
          <p14:tracePt t="155306" x="6715125" y="5103813"/>
          <p14:tracePt t="155322" x="6715125" y="5092700"/>
          <p14:tracePt t="155339" x="6715125" y="5068888"/>
          <p14:tracePt t="155355" x="6715125" y="5051425"/>
          <p14:tracePt t="155372" x="6715125" y="5040313"/>
          <p14:tracePt t="155388" x="6715125" y="5035550"/>
          <p14:tracePt t="155405" x="6715125" y="5022850"/>
          <p14:tracePt t="155421" x="6715125" y="5018088"/>
          <p14:tracePt t="155467" x="6715125" y="5011738"/>
          <p14:tracePt t="155491" x="6715125" y="5006975"/>
          <p14:tracePt t="155507" x="6715125" y="5000625"/>
          <p14:tracePt t="155531" x="6715125" y="4994275"/>
          <p14:tracePt t="155539" x="6708775" y="4994275"/>
          <p14:tracePt t="155571" x="6708775" y="4989513"/>
          <p14:tracePt t="155571" x="6708775" y="4983163"/>
          <p14:tracePt t="155588" x="6704013" y="4983163"/>
          <p14:tracePt t="155605" x="6697663" y="4978400"/>
          <p14:tracePt t="155621" x="6697663" y="4972050"/>
          <p14:tracePt t="155667" x="6692900" y="4972050"/>
          <p14:tracePt t="155675" x="6692900" y="4965700"/>
          <p14:tracePt t="155691" x="6692900" y="4960938"/>
          <p14:tracePt t="155723" x="6692900" y="4954588"/>
          <p14:tracePt t="155731" x="6686550" y="4954588"/>
          <p14:tracePt t="155771" x="6686550" y="4949825"/>
          <p14:tracePt t="156330" x="6680200" y="4949825"/>
          <p14:tracePt t="174355" x="6680200" y="4954588"/>
          <p14:tracePt t="174371" x="6680200" y="4960938"/>
          <p14:tracePt t="174371" x="6680200" y="4965700"/>
          <p14:tracePt t="178427" x="6675438" y="4965700"/>
          <p14:tracePt t="178571" x="6669088" y="4965700"/>
          <p14:tracePt t="178707" x="6664325" y="4965700"/>
          <p14:tracePt t="178731" x="6657975" y="4965700"/>
          <p14:tracePt t="178859" x="6657975" y="4972050"/>
          <p14:tracePt t="178875" x="6657975" y="4983163"/>
          <p14:tracePt t="178883" x="6657975" y="4989513"/>
          <p14:tracePt t="178888" x="6657975" y="5000625"/>
          <p14:tracePt t="178905" x="6657975" y="5018088"/>
          <p14:tracePt t="178921" x="6651625" y="5029200"/>
          <p14:tracePt t="178938" x="6651625" y="5040313"/>
          <p14:tracePt t="178954" x="6651625" y="5051425"/>
          <p14:tracePt t="178971" x="6646863" y="5057775"/>
          <p14:tracePt t="178987" x="6646863" y="5068888"/>
          <p14:tracePt t="179004" x="6646863" y="5075238"/>
          <p14:tracePt t="179021" x="6646863" y="5097463"/>
          <p14:tracePt t="179038" x="6646863" y="5121275"/>
          <p14:tracePt t="179054" x="6646863" y="5154613"/>
          <p14:tracePt t="179071" x="6646863" y="5183188"/>
          <p14:tracePt t="179087" x="6646863" y="5207000"/>
          <p14:tracePt t="179104" x="6646863" y="5229225"/>
          <p14:tracePt t="179121" x="6646863" y="5246688"/>
          <p14:tracePt t="179138" x="6646863" y="5268913"/>
          <p14:tracePt t="179154" x="6646863" y="5286375"/>
          <p14:tracePt t="179171" x="6646863" y="5297488"/>
          <p14:tracePt t="179187" x="6646863" y="5308600"/>
          <p14:tracePt t="179204" x="6646863" y="5314950"/>
          <p14:tracePt t="179221" x="6646863" y="5332413"/>
          <p14:tracePt t="179238" x="6646863" y="5343525"/>
          <p14:tracePt t="179254" x="6646863" y="5354638"/>
          <p14:tracePt t="179271" x="6646863" y="5360988"/>
          <p14:tracePt t="179287" x="6646863" y="5365750"/>
          <p14:tracePt t="179362" x="6646863" y="5372100"/>
          <p14:tracePt t="179387" x="6646863" y="5378450"/>
          <p14:tracePt t="179387" x="6646863" y="5383213"/>
          <p14:tracePt t="179405" x="6646863" y="5389563"/>
          <p14:tracePt t="179421" x="6646863" y="5394325"/>
          <p14:tracePt t="179438" x="6646863" y="5400675"/>
          <p14:tracePt t="179454" x="6646863" y="5407025"/>
          <p14:tracePt t="179530" x="6646863" y="5400675"/>
          <p14:tracePt t="179538" x="6646863" y="5383213"/>
          <p14:tracePt t="179555" x="6646863" y="5337175"/>
          <p14:tracePt t="179571" x="6646863" y="5297488"/>
          <p14:tracePt t="179587" x="6646863" y="5257800"/>
          <p14:tracePt t="179604" x="6640513" y="5218113"/>
          <p14:tracePt t="179621" x="6640513" y="5183188"/>
          <p14:tracePt t="179638" x="6640513" y="5149850"/>
          <p14:tracePt t="179654" x="6640513" y="5126038"/>
          <p14:tracePt t="179671" x="6635750" y="5103813"/>
          <p14:tracePt t="179687" x="6635750" y="5068888"/>
          <p14:tracePt t="179705" x="6629400" y="5051425"/>
          <p14:tracePt t="179721" x="6623050" y="5022850"/>
          <p14:tracePt t="179738" x="6623050" y="5000625"/>
          <p14:tracePt t="179754" x="6623050" y="4965700"/>
          <p14:tracePt t="179771" x="6623050" y="4949825"/>
          <p14:tracePt t="179787" x="6618288" y="4926013"/>
          <p14:tracePt t="179804" x="6611938" y="4908550"/>
          <p14:tracePt t="179821" x="6611938" y="4903788"/>
          <p14:tracePt t="179837" x="6611938" y="4886325"/>
          <p14:tracePt t="179854" x="6607175" y="4875213"/>
          <p14:tracePt t="179871" x="6600825" y="4857750"/>
          <p14:tracePt t="179887" x="6600825" y="4846638"/>
          <p14:tracePt t="179905" x="6600825" y="4835525"/>
          <p14:tracePt t="179921" x="6594475" y="4822825"/>
          <p14:tracePt t="179937" x="6589713" y="4811713"/>
          <p14:tracePt t="179954" x="6589713" y="4789488"/>
          <p14:tracePt t="179971" x="6589713" y="4772025"/>
          <p14:tracePt t="179987" x="6589713" y="4754563"/>
          <p14:tracePt t="180004" x="6583363" y="4737100"/>
          <p14:tracePt t="180021" x="6583363" y="4725988"/>
          <p14:tracePt t="180037" x="6578600" y="4714875"/>
          <p14:tracePt t="180054" x="6572250" y="4697413"/>
          <p14:tracePt t="180071" x="6572250" y="4686300"/>
          <p14:tracePt t="180088" x="6565900" y="4675188"/>
          <p14:tracePt t="180104" x="6565900" y="4668838"/>
          <p14:tracePt t="180121" x="6565900" y="4664075"/>
          <p14:tracePt t="180299" x="6565900" y="4668838"/>
          <p14:tracePt t="180321" x="6565900" y="4675188"/>
          <p14:tracePt t="180322" x="6561138" y="4686300"/>
          <p14:tracePt t="180337" x="6561138" y="4697413"/>
          <p14:tracePt t="180337" x="6561138" y="4708525"/>
          <p14:tracePt t="180355" x="6561138" y="4721225"/>
          <p14:tracePt t="180371" x="6561138" y="4743450"/>
          <p14:tracePt t="180388" x="6561138" y="4765675"/>
          <p14:tracePt t="180405" x="6561138" y="4794250"/>
          <p14:tracePt t="180421" x="6561138" y="4829175"/>
          <p14:tracePt t="180437" x="6561138" y="4851400"/>
          <p14:tracePt t="180455" x="6561138" y="4875213"/>
          <p14:tracePt t="180471" x="6561138" y="4886325"/>
          <p14:tracePt t="180488" x="6561138" y="4897438"/>
          <p14:tracePt t="180504" x="6565900" y="4908550"/>
          <p14:tracePt t="180521" x="6565900" y="4926013"/>
          <p14:tracePt t="180537" x="6572250" y="4932363"/>
          <p14:tracePt t="180537" x="6572250" y="4943475"/>
          <p14:tracePt t="180555" x="6572250" y="4960938"/>
          <p14:tracePt t="180571" x="6572250" y="4983163"/>
          <p14:tracePt t="180588" x="6572250" y="5000625"/>
          <p14:tracePt t="180604" x="6572250" y="5022850"/>
          <p14:tracePt t="180621" x="6572250" y="5040313"/>
          <p14:tracePt t="180637" x="6572250" y="5057775"/>
          <p14:tracePt t="180655" x="6572250" y="5075238"/>
          <p14:tracePt t="180671" x="6578600" y="5086350"/>
          <p14:tracePt t="180688" x="6578600" y="5097463"/>
          <p14:tracePt t="180704" x="6578600" y="5114925"/>
          <p14:tracePt t="180721" x="6578600" y="5132388"/>
          <p14:tracePt t="180737" x="6583363" y="5154613"/>
          <p14:tracePt t="180737" x="6583363" y="5165725"/>
          <p14:tracePt t="180754" x="6583363" y="5189538"/>
          <p14:tracePt t="180771" x="6583363" y="5218113"/>
          <p14:tracePt t="180788" x="6583363" y="5240338"/>
          <p14:tracePt t="180804" x="6589713" y="5268913"/>
          <p14:tracePt t="180821" x="6589713" y="5286375"/>
          <p14:tracePt t="180837" x="6589713" y="5308600"/>
          <p14:tracePt t="180854" x="6589713" y="5321300"/>
          <p14:tracePt t="180871" x="6589713" y="5337175"/>
          <p14:tracePt t="180888" x="6589713" y="5349875"/>
          <p14:tracePt t="180904" x="6589713" y="5360988"/>
          <p14:tracePt t="180921" x="6589713" y="5378450"/>
          <p14:tracePt t="180937" x="6589713" y="5394325"/>
          <p14:tracePt t="180937" x="6589713" y="5400675"/>
          <p14:tracePt t="180955" x="6589713" y="5411788"/>
          <p14:tracePt t="180971" x="6589713" y="5422900"/>
          <p14:tracePt t="180988" x="6589713" y="5435600"/>
          <p14:tracePt t="181122" x="6589713" y="5429250"/>
          <p14:tracePt t="181137" x="6589713" y="5411788"/>
          <p14:tracePt t="181137" x="6589713" y="5407025"/>
          <p14:tracePt t="181155" x="6589713" y="5389563"/>
          <p14:tracePt t="181171" x="6589713" y="5378450"/>
          <p14:tracePt t="181187" x="6589713" y="5349875"/>
          <p14:tracePt t="181204" x="6589713" y="5332413"/>
          <p14:tracePt t="181221" x="6589713" y="5303838"/>
          <p14:tracePt t="181237" x="6589713" y="5264150"/>
          <p14:tracePt t="181254" x="6589713" y="5229225"/>
          <p14:tracePt t="181271" x="6589713" y="5189538"/>
          <p14:tracePt t="181288" x="6583363" y="5149850"/>
          <p14:tracePt t="181304" x="6583363" y="5097463"/>
          <p14:tracePt t="181321" x="6578600" y="5057775"/>
          <p14:tracePt t="181337" x="6578600" y="5018088"/>
          <p14:tracePt t="181337" x="6578600" y="5000625"/>
          <p14:tracePt t="181354" x="6572250" y="4960938"/>
          <p14:tracePt t="181371" x="6572250" y="4937125"/>
          <p14:tracePt t="181387" x="6565900" y="4908550"/>
          <p14:tracePt t="181404" x="6561138" y="4875213"/>
          <p14:tracePt t="181421" x="6561138" y="4851400"/>
          <p14:tracePt t="181437" x="6554788" y="4829175"/>
          <p14:tracePt t="181454" x="6554788" y="4811713"/>
          <p14:tracePt t="181471" x="6554788" y="4783138"/>
          <p14:tracePt t="181487" x="6550025" y="4754563"/>
          <p14:tracePt t="181504" x="6550025" y="4732338"/>
          <p14:tracePt t="181521" x="6543675" y="4703763"/>
          <p14:tracePt t="181537" x="6543675" y="4679950"/>
          <p14:tracePt t="181537" x="6543675" y="4668838"/>
          <p14:tracePt t="181554" x="6537325" y="4651375"/>
          <p14:tracePt t="181571" x="6537325" y="4640263"/>
          <p14:tracePt t="181587" x="6537325" y="4629150"/>
          <p14:tracePt t="182602" x="6532563" y="4629150"/>
          <p14:tracePt t="182618" x="6526213" y="4629150"/>
          <p14:tracePt t="182626" x="6508750" y="4629150"/>
          <p14:tracePt t="182637" x="6486525" y="4629150"/>
          <p14:tracePt t="182654" x="6475413" y="4629150"/>
          <p14:tracePt t="182671" x="6451600" y="4629150"/>
          <p14:tracePt t="182687" x="6418263" y="4635500"/>
          <p14:tracePt t="182704" x="6350000" y="4635500"/>
          <p14:tracePt t="182720" x="6264275" y="4646613"/>
          <p14:tracePt t="182738" x="6143625" y="4651375"/>
          <p14:tracePt t="182754" x="5972175" y="4664075"/>
          <p14:tracePt t="182771" x="5875338" y="4668838"/>
          <p14:tracePt t="182787" x="5761038" y="4679950"/>
          <p14:tracePt t="182804" x="5646738" y="4679950"/>
          <p14:tracePt t="182820" x="5549900" y="4679950"/>
          <p14:tracePt t="182837" x="5429250" y="4686300"/>
          <p14:tracePt t="182854" x="5321300" y="4686300"/>
          <p14:tracePt t="182871" x="5229225" y="4686300"/>
          <p14:tracePt t="182887" x="5121275" y="4686300"/>
          <p14:tracePt t="182904" x="5018088" y="4686300"/>
          <p14:tracePt t="182921" x="4932363" y="4686300"/>
          <p14:tracePt t="182938" x="4846638" y="4686300"/>
          <p14:tracePt t="182954" x="4725988" y="4686300"/>
          <p14:tracePt t="182971" x="4646613" y="4686300"/>
          <p14:tracePt t="182987" x="4560888" y="4686300"/>
          <p14:tracePt t="183004" x="4475163" y="4697413"/>
          <p14:tracePt t="183020" x="4378325" y="4697413"/>
          <p14:tracePt t="183037" x="4286250" y="4697413"/>
          <p14:tracePt t="183054" x="4189413" y="4697413"/>
          <p14:tracePt t="183071" x="4092575" y="4697413"/>
          <p14:tracePt t="183087" x="3971925" y="4697413"/>
          <p14:tracePt t="183104" x="3863975" y="4692650"/>
          <p14:tracePt t="183120" x="3754438" y="4686300"/>
          <p14:tracePt t="183138" x="3635375" y="4679950"/>
          <p14:tracePt t="183154" x="3457575" y="4668838"/>
          <p14:tracePt t="183171" x="3325813" y="4664075"/>
          <p14:tracePt t="183187" x="3200400" y="4651375"/>
          <p14:tracePt t="183204" x="3079750" y="4646613"/>
          <p14:tracePt t="183220" x="2960688" y="4635500"/>
          <p14:tracePt t="183237" x="2851150" y="4618038"/>
          <p14:tracePt t="183254" x="2732088" y="4611688"/>
          <p14:tracePt t="183271" x="2606675" y="4600575"/>
          <p14:tracePt t="183287" x="2492375" y="4589463"/>
          <p14:tracePt t="183304" x="2389188" y="4583113"/>
          <p14:tracePt t="183320" x="2274888" y="4572000"/>
          <p14:tracePt t="183337" x="2178050" y="4565650"/>
          <p14:tracePt t="183337" x="2125663" y="4560888"/>
          <p14:tracePt t="183355" x="2046288" y="4560888"/>
          <p14:tracePt t="183370" x="1993900" y="4560888"/>
          <p14:tracePt t="183388" x="1960563" y="4560888"/>
          <p14:tracePt t="183404" x="1925638" y="4560888"/>
          <p14:tracePt t="183421" x="1908175" y="4560888"/>
          <p14:tracePt t="183437" x="1892300" y="4560888"/>
          <p14:tracePt t="183455" x="1874838" y="4560888"/>
          <p14:tracePt t="183470" x="1868488" y="4560888"/>
          <p14:tracePt t="183488" x="1851025" y="4565650"/>
          <p14:tracePt t="183504" x="1839913" y="4578350"/>
          <p14:tracePt t="183521" x="1817688" y="4583113"/>
          <p14:tracePt t="183537" x="1806575" y="4589463"/>
          <p14:tracePt t="183537" x="1800225" y="4594225"/>
          <p14:tracePt t="183554" x="1789113" y="4600575"/>
          <p14:tracePt t="183570" x="1778000" y="4611688"/>
          <p14:tracePt t="183588" x="1771650" y="4622800"/>
          <p14:tracePt t="183604" x="1760538" y="4640263"/>
          <p14:tracePt t="183621" x="1760538" y="4651375"/>
          <p14:tracePt t="183637" x="1760538" y="4664075"/>
          <p14:tracePt t="183654" x="1765300" y="4668838"/>
          <p14:tracePt t="183670" x="1771650" y="4668838"/>
          <p14:tracePt t="183687" x="1778000" y="4668838"/>
          <p14:tracePt t="183704" x="1793875" y="4668838"/>
          <p14:tracePt t="183721" x="1828800" y="4668838"/>
          <p14:tracePt t="183737" x="1863725" y="4664075"/>
          <p14:tracePt t="183737" x="1879600" y="4657725"/>
          <p14:tracePt t="183755" x="1931988" y="4657725"/>
          <p14:tracePt t="183771" x="1965325" y="4651375"/>
          <p14:tracePt t="183788" x="2000250" y="4651375"/>
          <p14:tracePt t="183804" x="2035175" y="4646613"/>
          <p14:tracePt t="183821" x="2068513" y="4640263"/>
          <p14:tracePt t="183837" x="2097088" y="4635500"/>
          <p14:tracePt t="183854" x="2114550" y="4635500"/>
          <p14:tracePt t="183870" x="2125663" y="4629150"/>
          <p14:tracePt t="184002" x="2120900" y="4629150"/>
          <p14:tracePt t="184005" x="2114550" y="4629150"/>
          <p14:tracePt t="184020" x="2079625" y="4629150"/>
          <p14:tracePt t="184037" x="2051050" y="4629150"/>
          <p14:tracePt t="184054" x="2017713" y="4629150"/>
          <p14:tracePt t="184070" x="1989138" y="4629150"/>
          <p14:tracePt t="184088" x="1965325" y="4629150"/>
          <p14:tracePt t="184235" x="1978025" y="4629150"/>
          <p14:tracePt t="184240" x="2006600" y="4635500"/>
          <p14:tracePt t="184255" x="2035175" y="4640263"/>
          <p14:tracePt t="184271" x="2057400" y="4640263"/>
          <p14:tracePt t="184289" x="2074863" y="4646613"/>
          <p14:tracePt t="184305" x="2085975" y="4646613"/>
          <p14:tracePt t="184403" x="2079625" y="4646613"/>
          <p14:tracePt t="184421" x="2057400" y="4651375"/>
          <p14:tracePt t="184422" x="2035175" y="4657725"/>
          <p14:tracePt t="184438" x="2006600" y="4664075"/>
          <p14:tracePt t="184455" x="1989138" y="4668838"/>
          <p14:tracePt t="184472" x="1965325" y="4675188"/>
          <p14:tracePt t="184489" x="1960563" y="4675188"/>
          <p14:tracePt t="184619" x="1971675" y="4675188"/>
          <p14:tracePt t="184627" x="1993900" y="4675188"/>
          <p14:tracePt t="184642" x="2022475" y="4675188"/>
          <p14:tracePt t="184655" x="2046288" y="4675188"/>
          <p14:tracePt t="184671" x="2063750" y="4679950"/>
          <p14:tracePt t="184771" x="2057400" y="4679950"/>
          <p14:tracePt t="184774" x="2039938" y="4686300"/>
          <p14:tracePt t="184788" x="2017713" y="4692650"/>
          <p14:tracePt t="184805" x="1993900" y="4692650"/>
          <p14:tracePt t="184822" x="1965325" y="4697413"/>
          <p14:tracePt t="184838" x="1949450" y="4697413"/>
          <p14:tracePt t="185083" x="1954213" y="4697413"/>
          <p14:tracePt t="185139" x="1960563" y="4697413"/>
          <p14:tracePt t="185395" x="1960563" y="4692650"/>
          <p14:tracePt t="185459" x="1954213" y="4692650"/>
          <p14:tracePt t="185483" x="1949450" y="4692650"/>
          <p14:tracePt t="185523" x="1943100" y="4692650"/>
          <p14:tracePt t="185555" x="1943100" y="4686300"/>
          <p14:tracePt t="185563" x="1931988" y="4686300"/>
          <p14:tracePt t="185843" x="1931988" y="4679950"/>
          <p14:tracePt t="185899" x="1931988" y="4675188"/>
          <p14:tracePt t="185907" x="1931988" y="4668838"/>
          <p14:tracePt t="185924" x="1931988" y="4664075"/>
          <p14:tracePt t="185938" x="1931988" y="4657725"/>
          <p14:tracePt t="185955" x="1931988" y="4651375"/>
          <p14:tracePt t="185972" x="1931988" y="4646613"/>
          <p14:tracePt t="186107" x="1931988" y="4640263"/>
          <p14:tracePt t="186155" x="1925638" y="4640263"/>
          <p14:tracePt t="186211" x="1920875" y="4640263"/>
          <p14:tracePt t="188099" x="1925638" y="4640263"/>
          <p14:tracePt t="188187" x="1931988" y="4640263"/>
          <p14:tracePt t="188206" x="1936750" y="4640263"/>
          <p14:tracePt t="188221" x="1943100" y="4640263"/>
          <p14:tracePt t="188238" x="1954213" y="4640263"/>
          <p14:tracePt t="188255" x="1971675" y="4646613"/>
          <p14:tracePt t="188271" x="2006600" y="4646613"/>
          <p14:tracePt t="188288" x="2046288" y="4646613"/>
          <p14:tracePt t="188304" x="2079625" y="4651375"/>
          <p14:tracePt t="188321" x="2114550" y="4651375"/>
          <p14:tracePt t="188338" x="2136775" y="4657725"/>
          <p14:tracePt t="188354" x="2165350" y="4664075"/>
          <p14:tracePt t="188372" x="2178050" y="4664075"/>
          <p14:tracePt t="188388" x="2189163" y="4664075"/>
          <p14:tracePt t="188405" x="2193925" y="4668838"/>
          <p14:tracePt t="188421" x="2200275" y="4668838"/>
          <p14:tracePt t="188438" x="2206625" y="4668838"/>
          <p14:tracePt t="188454" x="2211388" y="4668838"/>
          <p14:tracePt t="188472" x="2217738" y="4675188"/>
          <p14:tracePt t="189515" x="2222500" y="4675188"/>
          <p14:tracePt t="189526" x="2228850" y="4675188"/>
          <p14:tracePt t="189538" x="2235200" y="4675188"/>
          <p14:tracePt t="189554" x="2246313" y="4675188"/>
          <p14:tracePt t="189731" x="2251075" y="4675188"/>
          <p14:tracePt t="189787" x="2257425" y="4675188"/>
          <p14:tracePt t="189835" x="2263775" y="4675188"/>
          <p14:tracePt t="189859" x="2268538" y="4675188"/>
          <p14:tracePt t="189859" x="2274888" y="4668838"/>
          <p14:tracePt t="189875" x="2303463" y="4668838"/>
          <p14:tracePt t="189889" x="2349500" y="4664075"/>
          <p14:tracePt t="189904" x="2400300" y="4664075"/>
          <p14:tracePt t="189921" x="2468563" y="4657725"/>
          <p14:tracePt t="189938" x="2536825" y="4657725"/>
          <p14:tracePt t="189954" x="2622550" y="4657725"/>
          <p14:tracePt t="189972" x="2674938" y="4657725"/>
          <p14:tracePt t="189988" x="2714625" y="4657725"/>
          <p14:tracePt t="190004" x="2743200" y="4657725"/>
          <p14:tracePt t="190021" x="2760663" y="4657725"/>
          <p14:tracePt t="190038" x="2782888" y="4657725"/>
          <p14:tracePt t="190055" x="2794000" y="4657725"/>
          <p14:tracePt t="190071" x="2811463" y="4657725"/>
          <p14:tracePt t="190088" x="2822575" y="4664075"/>
          <p14:tracePt t="190104" x="2828925" y="4664075"/>
          <p14:tracePt t="190121" x="2846388" y="4664075"/>
          <p14:tracePt t="190138" x="2863850" y="4664075"/>
          <p14:tracePt t="190155" x="2903538" y="4668838"/>
          <p14:tracePt t="190171" x="2936875" y="4675188"/>
          <p14:tracePt t="190188" x="2978150" y="4675188"/>
          <p14:tracePt t="190204" x="3028950" y="4675188"/>
          <p14:tracePt t="190221" x="3074988" y="4675188"/>
          <p14:tracePt t="190238" x="3132138" y="4679950"/>
          <p14:tracePt t="190255" x="3178175" y="4679950"/>
          <p14:tracePt t="190271" x="3222625" y="4686300"/>
          <p14:tracePt t="190288" x="3257550" y="4686300"/>
          <p14:tracePt t="190304" x="3292475" y="4686300"/>
          <p14:tracePt t="190321" x="3332163" y="4692650"/>
          <p14:tracePt t="190338" x="3378200" y="4692650"/>
          <p14:tracePt t="190338" x="3400425" y="4697413"/>
          <p14:tracePt t="190355" x="3446463" y="4697413"/>
          <p14:tracePt t="190371" x="3497263" y="4697413"/>
          <p14:tracePt t="190388" x="3532188" y="4703763"/>
          <p14:tracePt t="190404" x="3571875" y="4703763"/>
          <p14:tracePt t="190421" x="3611563" y="4708525"/>
          <p14:tracePt t="190438" x="3663950" y="4714875"/>
          <p14:tracePt t="190455" x="3721100" y="4714875"/>
          <p14:tracePt t="190471" x="3778250" y="4721225"/>
          <p14:tracePt t="190488" x="3835400" y="4725988"/>
          <p14:tracePt t="190504" x="3897313" y="4725988"/>
          <p14:tracePt t="190521" x="3954463" y="4725988"/>
          <p14:tracePt t="190537" x="4011613" y="4732338"/>
          <p14:tracePt t="190555" x="4092575" y="4732338"/>
          <p14:tracePt t="190572" x="4125913" y="4737100"/>
          <p14:tracePt t="190588" x="4149725" y="4743450"/>
          <p14:tracePt t="190604" x="4178300" y="4749800"/>
          <p14:tracePt t="190621" x="4194175" y="4749800"/>
          <p14:tracePt t="190638" x="4217988" y="4754563"/>
          <p14:tracePt t="190655" x="4235450" y="4760913"/>
          <p14:tracePt t="190671" x="4251325" y="4765675"/>
          <p14:tracePt t="190688" x="4279900" y="4772025"/>
          <p14:tracePt t="190704" x="4297363" y="4778375"/>
          <p14:tracePt t="190722" x="4325938" y="4783138"/>
          <p14:tracePt t="190737" x="4349750" y="4794250"/>
          <p14:tracePt t="190737" x="4365625" y="4800600"/>
          <p14:tracePt t="190755" x="4378325" y="4806950"/>
          <p14:tracePt t="190771" x="4400550" y="4811713"/>
          <p14:tracePt t="190788" x="4418013" y="4811713"/>
          <p14:tracePt t="190804" x="4435475" y="4822825"/>
          <p14:tracePt t="190821" x="4457700" y="4829175"/>
          <p14:tracePt t="190838" x="4479925" y="4835525"/>
          <p14:tracePt t="190855" x="4503738" y="4840288"/>
          <p14:tracePt t="190871" x="4525963" y="4846638"/>
          <p14:tracePt t="190888" x="4549775" y="4851400"/>
          <p14:tracePt t="190905" x="4572000" y="4857750"/>
          <p14:tracePt t="190922" x="4600575" y="4857750"/>
          <p14:tracePt t="190938" x="4622800" y="4864100"/>
          <p14:tracePt t="190938" x="4640263" y="4864100"/>
          <p14:tracePt t="190955" x="4668838" y="4868863"/>
          <p14:tracePt t="190971" x="4692650" y="4875213"/>
          <p14:tracePt t="190988" x="4725988" y="4875213"/>
          <p14:tracePt t="191004" x="4754563" y="4875213"/>
          <p14:tracePt t="191021" x="4783138" y="4875213"/>
          <p14:tracePt t="191038" x="4811713" y="4879975"/>
          <p14:tracePt t="191055" x="4835525" y="4886325"/>
          <p14:tracePt t="191071" x="4857750" y="4892675"/>
          <p14:tracePt t="191088" x="4879975" y="4892675"/>
          <p14:tracePt t="191104" x="4903788" y="4897438"/>
          <p14:tracePt t="191121" x="4914900" y="4897438"/>
          <p14:tracePt t="191137" x="4921250" y="4897438"/>
          <p14:tracePt t="191155" x="4921250" y="4903788"/>
          <p14:tracePt t="191243" x="4926013" y="4903788"/>
          <p14:tracePt t="191243" x="4932363" y="4903788"/>
          <p14:tracePt t="191254" x="4937125" y="4908550"/>
          <p14:tracePt t="191271" x="4943475" y="4914900"/>
          <p14:tracePt t="191288" x="4943475" y="4921250"/>
          <p14:tracePt t="191995" x="4943475" y="4914900"/>
          <p14:tracePt t="192011" x="4943475" y="4908550"/>
          <p14:tracePt t="192027" x="4943475" y="4903788"/>
          <p14:tracePt t="192038" x="4943475" y="4892675"/>
          <p14:tracePt t="192054" x="4943475" y="4886325"/>
          <p14:tracePt t="192071" x="4943475" y="4875213"/>
          <p14:tracePt t="192107" x="4949825" y="4875213"/>
          <p14:tracePt t="192107" x="4949825" y="4868863"/>
          <p14:tracePt t="192155" x="4949825" y="4864100"/>
          <p14:tracePt t="192164" x="4949825" y="4857750"/>
          <p14:tracePt t="192203" x="4949825" y="4851400"/>
          <p14:tracePt t="192221" x="4949825" y="4846638"/>
          <p14:tracePt t="192243" x="4949825" y="4840288"/>
          <p14:tracePt t="192251" x="4949825" y="4835525"/>
          <p14:tracePt t="192264" x="4949825" y="4829175"/>
          <p14:tracePt t="192271" x="4949825" y="4818063"/>
          <p14:tracePt t="192287" x="4949825" y="4811713"/>
          <p14:tracePt t="192304" x="4949825" y="4800600"/>
          <p14:tracePt t="192321" x="4949825" y="4794250"/>
          <p14:tracePt t="192338" x="4949825" y="4783138"/>
          <p14:tracePt t="192379" x="4949825" y="4778375"/>
          <p14:tracePt t="192427" x="4949825" y="4772025"/>
          <p14:tracePt t="192437" x="4943475" y="4772025"/>
          <p14:tracePt t="192499" x="4943475" y="4765675"/>
          <p14:tracePt t="192531" x="4943475" y="4760913"/>
          <p14:tracePt t="192635" x="4943475" y="4754563"/>
          <p14:tracePt t="192675" x="4943475" y="4749800"/>
          <p14:tracePt t="192699" x="4943475" y="4743450"/>
          <p14:tracePt t="193179" x="4943475" y="4749800"/>
          <p14:tracePt t="193189" x="4943475" y="4754563"/>
          <p14:tracePt t="193204" x="4943475" y="4765675"/>
          <p14:tracePt t="193221" x="4943475" y="4778375"/>
          <p14:tracePt t="193238" x="4943475" y="4783138"/>
          <p14:tracePt t="193254" x="4943475" y="4794250"/>
          <p14:tracePt t="193271" x="4943475" y="4811713"/>
          <p14:tracePt t="193287" x="4949825" y="4818063"/>
          <p14:tracePt t="193304" x="4949825" y="4822825"/>
          <p14:tracePt t="193611" x="4954588" y="4822825"/>
          <p14:tracePt t="193635" x="4960938" y="4822825"/>
          <p14:tracePt t="193646" x="4965700" y="4822825"/>
          <p14:tracePt t="193683" x="4965700" y="4829175"/>
          <p14:tracePt t="193691" x="4965700" y="4835525"/>
          <p14:tracePt t="193704" x="4965700" y="4840288"/>
          <p14:tracePt t="193707" x="4965700" y="4864100"/>
          <p14:tracePt t="193721" x="4960938" y="4886325"/>
          <p14:tracePt t="193737" x="4954588" y="4908550"/>
          <p14:tracePt t="193737" x="4949825" y="4914900"/>
          <p14:tracePt t="193755" x="4949825" y="4921250"/>
          <p14:tracePt t="193771" x="4949825" y="4926013"/>
          <p14:tracePt t="193811" x="4949825" y="4932363"/>
          <p14:tracePt t="193827" x="4943475" y="4932363"/>
          <p14:tracePt t="193859" x="4943475" y="4937125"/>
          <p14:tracePt t="193872" x="4943475" y="4943475"/>
          <p14:tracePt t="193888" x="4937125" y="4960938"/>
          <p14:tracePt t="193904" x="4937125" y="4972050"/>
          <p14:tracePt t="193921" x="4937125" y="5000625"/>
          <p14:tracePt t="194723" x="4943475" y="5000625"/>
          <p14:tracePt t="194907" x="4937125" y="5000625"/>
          <p14:tracePt t="194931" x="4937125" y="5006975"/>
          <p14:tracePt t="195715" x="4932363" y="5006975"/>
          <p14:tracePt t="195739" x="4932363" y="5011738"/>
          <p14:tracePt t="195763" x="4926013" y="5011738"/>
          <p14:tracePt t="195795" x="4926013" y="5018088"/>
          <p14:tracePt t="199506" x="4921250" y="5018088"/>
          <p14:tracePt t="199627" x="4914900" y="5018088"/>
          <p14:tracePt t="199637" x="4908550" y="5018088"/>
          <p14:tracePt t="199656" x="4868863" y="5018088"/>
          <p14:tracePt t="199670" x="4822825" y="5018088"/>
          <p14:tracePt t="199687" x="4778375" y="5011738"/>
          <p14:tracePt t="199704" x="4725988" y="5011738"/>
          <p14:tracePt t="199720" x="4668838" y="5006975"/>
          <p14:tracePt t="199737" x="4611688" y="5000625"/>
          <p14:tracePt t="199753" x="4521200" y="4989513"/>
          <p14:tracePt t="199771" x="4457700" y="4989513"/>
          <p14:tracePt t="199787" x="4394200" y="4978400"/>
          <p14:tracePt t="199804" x="4321175" y="4978400"/>
          <p14:tracePt t="199820" x="4251325" y="4978400"/>
          <p14:tracePt t="199837" x="4178300" y="4978400"/>
          <p14:tracePt t="199853" x="4103688" y="4978400"/>
          <p14:tracePt t="199870" x="4046538" y="4978400"/>
          <p14:tracePt t="199887" x="3983038" y="4978400"/>
          <p14:tracePt t="199904" x="3925888" y="4978400"/>
          <p14:tracePt t="199921" x="3875088" y="4978400"/>
          <p14:tracePt t="199937" x="3817938" y="4978400"/>
          <p14:tracePt t="199954" x="3760788" y="4978400"/>
          <p14:tracePt t="199970" x="3675063" y="4978400"/>
          <p14:tracePt t="199987" x="3611563" y="4978400"/>
          <p14:tracePt t="200003" x="3532188" y="4978400"/>
          <p14:tracePt t="200021" x="3435350" y="4972050"/>
          <p14:tracePt t="200037" x="3321050" y="4972050"/>
          <p14:tracePt t="200054" x="3200400" y="4965700"/>
          <p14:tracePt t="200070" x="3074988" y="4954588"/>
          <p14:tracePt t="200087" x="2943225" y="4949825"/>
          <p14:tracePt t="200103" x="2835275" y="4943475"/>
          <p14:tracePt t="200121" x="2736850" y="4937125"/>
          <p14:tracePt t="200137" x="2679700" y="4932363"/>
          <p14:tracePt t="200154" x="2635250" y="4932363"/>
          <p14:tracePt t="200170" x="2582863" y="4926013"/>
          <p14:tracePt t="200188" x="2554288" y="4926013"/>
          <p14:tracePt t="200204" x="2536825" y="4914900"/>
          <p14:tracePt t="200221" x="2520950" y="4908550"/>
          <p14:tracePt t="200237" x="2508250" y="4897438"/>
          <p14:tracePt t="200254" x="2497138" y="4892675"/>
          <p14:tracePt t="200270" x="2492375" y="4879975"/>
          <p14:tracePt t="200287" x="2486025" y="4875213"/>
          <p14:tracePt t="200303" x="2474913" y="4868863"/>
          <p14:tracePt t="200321" x="2468563" y="4864100"/>
          <p14:tracePt t="200337" x="2463800" y="4857750"/>
          <p14:tracePt t="200354" x="2457450" y="4846638"/>
          <p14:tracePt t="200370" x="2451100" y="4840288"/>
          <p14:tracePt t="200387" x="2451100" y="4835525"/>
          <p14:tracePt t="200442" x="2451100" y="4829175"/>
          <p14:tracePt t="200466" x="2451100" y="4822825"/>
          <p14:tracePt t="200474" x="2451100" y="4818063"/>
          <p14:tracePt t="200506" x="2451100" y="4811713"/>
          <p14:tracePt t="200522" x="2451100" y="4806950"/>
          <p14:tracePt t="200523" x="2457450" y="4806950"/>
          <p14:tracePt t="200537" x="2463800" y="4806950"/>
          <p14:tracePt t="200554" x="2468563" y="4800600"/>
          <p14:tracePt t="200570" x="2479675" y="4794250"/>
          <p14:tracePt t="200587" x="2497138" y="4789488"/>
          <p14:tracePt t="200603" x="2520950" y="4783138"/>
          <p14:tracePt t="200621" x="2536825" y="4778375"/>
          <p14:tracePt t="200637" x="2565400" y="4765675"/>
          <p14:tracePt t="200654" x="2589213" y="4765675"/>
          <p14:tracePt t="200670" x="2611438" y="4760913"/>
          <p14:tracePt t="200687" x="2622550" y="4760913"/>
          <p14:tracePt t="200704" x="2646363" y="4760913"/>
          <p14:tracePt t="200721" x="2657475" y="4760913"/>
          <p14:tracePt t="200737" x="2679700" y="4754563"/>
          <p14:tracePt t="200754" x="2703513" y="4754563"/>
          <p14:tracePt t="200770" x="2749550" y="4749800"/>
          <p14:tracePt t="200787" x="2778125" y="4749800"/>
          <p14:tracePt t="200803" x="2806700" y="4749800"/>
          <p14:tracePt t="200821" x="2840038" y="4749800"/>
          <p14:tracePt t="200837" x="2879725" y="4749800"/>
          <p14:tracePt t="200854" x="2914650" y="4749800"/>
          <p14:tracePt t="200870" x="2949575" y="4754563"/>
          <p14:tracePt t="200887" x="2982913" y="4754563"/>
          <p14:tracePt t="200904" x="3011488" y="4760913"/>
          <p14:tracePt t="200921" x="3046413" y="4760913"/>
          <p14:tracePt t="200937" x="3074988" y="4760913"/>
          <p14:tracePt t="200937" x="3086100" y="4760913"/>
          <p14:tracePt t="200954" x="3103563" y="4760913"/>
          <p14:tracePt t="200954" x="3114675" y="4760913"/>
          <p14:tracePt t="200970" x="3154363" y="4765675"/>
          <p14:tracePt t="200987" x="3182938" y="4765675"/>
          <p14:tracePt t="201003" x="3217863" y="4765675"/>
          <p14:tracePt t="201020" x="3251200" y="4772025"/>
          <p14:tracePt t="201037" x="3286125" y="4772025"/>
          <p14:tracePt t="201054" x="3332163" y="4772025"/>
          <p14:tracePt t="201070" x="3371850" y="4778375"/>
          <p14:tracePt t="201087" x="3417888" y="4778375"/>
          <p14:tracePt t="201103" x="3457575" y="4778375"/>
          <p14:tracePt t="201121" x="3514725" y="4783138"/>
          <p14:tracePt t="201137" x="3571875" y="4783138"/>
          <p14:tracePt t="201154" x="3635375" y="4789488"/>
          <p14:tracePt t="201154" x="3675063" y="4794250"/>
          <p14:tracePt t="201170" x="3749675" y="4800600"/>
          <p14:tracePt t="201187" x="3822700" y="4806950"/>
          <p14:tracePt t="201204" x="3892550" y="4818063"/>
          <p14:tracePt t="201220" x="3965575" y="4829175"/>
          <p14:tracePt t="201237" x="4046538" y="4835525"/>
          <p14:tracePt t="201254" x="4125913" y="4840288"/>
          <p14:tracePt t="201270" x="4206875" y="4840288"/>
          <p14:tracePt t="201287" x="4286250" y="4840288"/>
          <p14:tracePt t="201303" x="4354513" y="4840288"/>
          <p14:tracePt t="201320" x="4440238" y="4840288"/>
          <p14:tracePt t="201337" x="4521200" y="4846638"/>
          <p14:tracePt t="201354" x="4600575" y="4851400"/>
          <p14:tracePt t="201370" x="4703763" y="4851400"/>
          <p14:tracePt t="201387" x="4760913" y="4857750"/>
          <p14:tracePt t="201403" x="4811713" y="4864100"/>
          <p14:tracePt t="201420" x="4857750" y="4864100"/>
          <p14:tracePt t="201437" x="4903788" y="4868863"/>
          <p14:tracePt t="201454" x="4943475" y="4875213"/>
          <p14:tracePt t="201470" x="4983163" y="4875213"/>
          <p14:tracePt t="201487" x="5018088" y="4879975"/>
          <p14:tracePt t="201503" x="5057775" y="4879975"/>
          <p14:tracePt t="201520" x="5103813" y="4892675"/>
          <p14:tracePt t="201537" x="5154613" y="4903788"/>
          <p14:tracePt t="201553" x="5222875" y="4914900"/>
          <p14:tracePt t="201571" x="5268913" y="4921250"/>
          <p14:tracePt t="201587" x="5321300" y="4926013"/>
          <p14:tracePt t="201604" x="5365750" y="4937125"/>
          <p14:tracePt t="201620" x="5407025" y="4949825"/>
          <p14:tracePt t="201637" x="5446713" y="4954588"/>
          <p14:tracePt t="201653" x="5480050" y="4965700"/>
          <p14:tracePt t="201670" x="5521325" y="4978400"/>
          <p14:tracePt t="201688" x="5572125" y="4989513"/>
          <p14:tracePt t="201705" x="5622925" y="5006975"/>
          <p14:tracePt t="201721" x="5657850" y="5018088"/>
          <p14:tracePt t="201738" x="5692775" y="5029200"/>
          <p14:tracePt t="201754" x="5721350" y="5040313"/>
          <p14:tracePt t="201772" x="5737225" y="5046663"/>
          <p14:tracePt t="201788" x="5743575" y="5057775"/>
          <p14:tracePt t="201805" x="5754688" y="5064125"/>
          <p14:tracePt t="201821" x="5765800" y="5064125"/>
          <p14:tracePt t="201838" x="5772150" y="5068888"/>
          <p14:tracePt t="201854" x="5778500" y="5075238"/>
          <p14:tracePt t="201871" x="5783263" y="5080000"/>
          <p14:tracePt t="201888" x="5789613" y="5086350"/>
          <p14:tracePt t="201905" x="5794375" y="5092700"/>
          <p14:tracePt t="201921" x="5800725" y="5097463"/>
          <p14:tracePt t="202003" x="5800725" y="5103813"/>
          <p14:tracePt t="202243" x="5807075" y="5103813"/>
          <p14:tracePt t="202307" x="5800725" y="5114925"/>
          <p14:tracePt t="202315" x="5794375" y="5121275"/>
          <p14:tracePt t="202323" x="5761038" y="5137150"/>
          <p14:tracePt t="202338" x="5761038" y="5143500"/>
          <p14:tracePt t="202851" x="5761038" y="5137150"/>
          <p14:tracePt t="202882" x="5765800" y="5132388"/>
          <p14:tracePt t="202891" x="5772150" y="5126038"/>
          <p14:tracePt t="202905" x="5778500" y="5126038"/>
          <p14:tracePt t="202921" x="5789613" y="5121275"/>
          <p14:tracePt t="202938" x="5800725" y="5114925"/>
          <p14:tracePt t="202954" x="5807075" y="5108575"/>
          <p14:tracePt t="202971" x="5811838" y="5108575"/>
          <p14:tracePt t="203939" x="5811838" y="5103813"/>
          <p14:tracePt t="203979" x="5818188" y="5103813"/>
          <p14:tracePt t="204011" x="5818188" y="5097463"/>
          <p14:tracePt t="204013" x="5822950" y="5097463"/>
          <p14:tracePt t="206523" x="5818188" y="5097463"/>
          <p14:tracePt t="206524" x="5811838" y="5097463"/>
          <p14:tracePt t="206537" x="5789613" y="5097463"/>
          <p14:tracePt t="206554" x="5772150" y="5097463"/>
          <p14:tracePt t="206571" x="5703888" y="5097463"/>
          <p14:tracePt t="206588" x="5622925" y="5103813"/>
          <p14:tracePt t="206604" x="5561013" y="5103813"/>
          <p14:tracePt t="206621" x="5508625" y="5103813"/>
          <p14:tracePt t="206637" x="5468938" y="5103813"/>
          <p14:tracePt t="206655" x="5435600" y="5103813"/>
          <p14:tracePt t="206671" x="5400675" y="5103813"/>
          <p14:tracePt t="206688" x="5372100" y="5103813"/>
          <p14:tracePt t="206704" x="5354638" y="5103813"/>
          <p14:tracePt t="206721" x="5337175" y="5103813"/>
          <p14:tracePt t="207187" x="5332413" y="5103813"/>
          <p14:tracePt t="207203" x="5308600" y="5103813"/>
          <p14:tracePt t="207221" x="5292725" y="5103813"/>
          <p14:tracePt t="207237" x="5268913" y="5103813"/>
          <p14:tracePt t="207254" x="5240338" y="5103813"/>
          <p14:tracePt t="207271" x="5218113" y="5103813"/>
          <p14:tracePt t="207288" x="5189538" y="5103813"/>
          <p14:tracePt t="207304" x="5154613" y="5103813"/>
          <p14:tracePt t="207321" x="5121275" y="5097463"/>
          <p14:tracePt t="207337" x="5075238" y="5092700"/>
          <p14:tracePt t="207355" x="5006975" y="5092700"/>
          <p14:tracePt t="207371" x="4892675" y="5075238"/>
          <p14:tracePt t="207388" x="4811713" y="5064125"/>
          <p14:tracePt t="207404" x="4725988" y="5040313"/>
          <p14:tracePt t="207421" x="4635500" y="5029200"/>
          <p14:tracePt t="207437" x="4565650" y="5018088"/>
          <p14:tracePt t="207455" x="4497388" y="5006975"/>
          <p14:tracePt t="207471" x="4435475" y="5000625"/>
          <p14:tracePt t="207488" x="4389438" y="5000625"/>
          <p14:tracePt t="207504" x="4354513" y="5000625"/>
          <p14:tracePt t="207521" x="4332288" y="5000625"/>
          <p14:tracePt t="207537" x="4321175" y="5000625"/>
          <p14:tracePt t="207554" x="4314825" y="5000625"/>
          <p14:tracePt t="207747" x="4325938" y="5000625"/>
          <p14:tracePt t="207755" x="4360863" y="5000625"/>
          <p14:tracePt t="207771" x="4383088" y="5000625"/>
          <p14:tracePt t="207788" x="4429125" y="5000625"/>
          <p14:tracePt t="207804" x="4475163" y="5000625"/>
          <p14:tracePt t="207821" x="4532313" y="5000625"/>
          <p14:tracePt t="207837" x="4594225" y="5006975"/>
          <p14:tracePt t="207854" x="4657725" y="5011738"/>
          <p14:tracePt t="207871" x="4714875" y="5018088"/>
          <p14:tracePt t="207887" x="4765675" y="5022850"/>
          <p14:tracePt t="207904" x="4822825" y="5022850"/>
          <p14:tracePt t="207921" x="4879975" y="5029200"/>
          <p14:tracePt t="207937" x="4937125" y="5035550"/>
          <p14:tracePt t="207955" x="5000625" y="5040313"/>
          <p14:tracePt t="207971" x="5108575" y="5051425"/>
          <p14:tracePt t="207988" x="5178425" y="5064125"/>
          <p14:tracePt t="208004" x="5246688" y="5068888"/>
          <p14:tracePt t="208021" x="5303838" y="5080000"/>
          <p14:tracePt t="208037" x="5365750" y="5092700"/>
          <p14:tracePt t="208054" x="5435600" y="5103813"/>
          <p14:tracePt t="208071" x="5475288" y="5103813"/>
          <p14:tracePt t="208088" x="5514975" y="5108575"/>
          <p14:tracePt t="208104" x="5543550" y="5114925"/>
          <p14:tracePt t="208121" x="5561013" y="5121275"/>
          <p14:tracePt t="208137" x="5565775" y="5121275"/>
          <p14:tracePt t="213131" x="5572125" y="5121275"/>
          <p14:tracePt t="213219" x="5578475" y="5121275"/>
          <p14:tracePt t="213387" x="5583238" y="5121275"/>
          <p14:tracePt t="213435" x="5589588" y="5121275"/>
          <p14:tracePt t="213454" x="5600700" y="5121275"/>
          <p14:tracePt t="213455" x="5611813" y="5121275"/>
          <p14:tracePt t="213470" x="5618163" y="5121275"/>
          <p14:tracePt t="213487" x="5622925" y="5121275"/>
          <p14:tracePt t="216042" x="5622925" y="5126038"/>
          <p14:tracePt t="216050" x="5629275" y="5126038"/>
          <p14:tracePt t="216057" x="5635625" y="5132388"/>
          <p14:tracePt t="216090" x="5635625" y="5137150"/>
          <p14:tracePt t="216091" x="5640388" y="5137150"/>
          <p14:tracePt t="216103" x="5651500" y="5143500"/>
          <p14:tracePt t="216120" x="5664200" y="5143500"/>
          <p14:tracePt t="216137" x="5680075" y="5149850"/>
          <p14:tracePt t="216153" x="5692775" y="5154613"/>
          <p14:tracePt t="216153" x="5697538" y="5154613"/>
          <p14:tracePt t="216171" x="5708650" y="5160963"/>
          <p14:tracePt t="216187" x="5715000" y="5165725"/>
          <p14:tracePt t="216203" x="5721350" y="5165725"/>
          <p14:tracePt t="216220" x="5726113" y="5165725"/>
          <p14:tracePt t="217266" x="5732463" y="5165725"/>
          <p14:tracePt t="217274" x="5743575" y="5172075"/>
          <p14:tracePt t="217287" x="5754688" y="5172075"/>
          <p14:tracePt t="217303" x="5761038" y="5172075"/>
          <p14:tracePt t="217320" x="5772150" y="5172075"/>
          <p14:tracePt t="217337" x="5778500" y="5178425"/>
          <p14:tracePt t="217354" x="5789613" y="5183188"/>
          <p14:tracePt t="217370" x="5800725" y="5183188"/>
          <p14:tracePt t="217387" x="5807075" y="5183188"/>
          <p14:tracePt t="217442" x="5811838" y="5183188"/>
          <p14:tracePt t="221155" x="0" y="0"/>
        </p14:tracePtLst>
      </p14:laserTraceLst>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Multi-State Physical Load Models</a:t>
            </a:r>
          </a:p>
        </p:txBody>
      </p:sp>
      <p:sp>
        <p:nvSpPr>
          <p:cNvPr id="9523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5233" name="Object 1"/>
          <p:cNvGraphicFramePr>
            <a:graphicFrameLocks noChangeAspect="1"/>
          </p:cNvGraphicFramePr>
          <p:nvPr/>
        </p:nvGraphicFramePr>
        <p:xfrm>
          <a:off x="533400" y="2362200"/>
          <a:ext cx="2971800" cy="2971800"/>
        </p:xfrm>
        <a:graphic>
          <a:graphicData uri="http://schemas.openxmlformats.org/presentationml/2006/ole">
            <mc:AlternateContent xmlns:mc="http://schemas.openxmlformats.org/markup-compatibility/2006">
              <mc:Choice xmlns:v="urn:schemas-microsoft-com:vml" Requires="v">
                <p:oleObj spid="_x0000_s4214" r:id="rId5" imgW="3235112" imgH="3234987" progId="Msxml2.SAXXMLReader.5.0">
                  <p:embed/>
                </p:oleObj>
              </mc:Choice>
              <mc:Fallback>
                <p:oleObj r:id="rId5" imgW="3235112" imgH="3234987" progId="Msxml2.SAXXMLReader.5.0">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2362200"/>
                        <a:ext cx="2971800" cy="297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154" name="Picture 5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2819400"/>
            <a:ext cx="3762375" cy="195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60</a:t>
            </a:fld>
            <a:endParaRPr lang="en-US"/>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1991"/>
    </mc:Choice>
    <mc:Fallback xmlns="">
      <p:transition spd="slow" advTm="151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506" x="1663700" y="3240088"/>
          <p14:tracePt t="1915" x="1668463" y="3251200"/>
          <p14:tracePt t="1920" x="1679575" y="3275013"/>
          <p14:tracePt t="1933" x="1697038" y="3303588"/>
          <p14:tracePt t="1949" x="1720850" y="3336925"/>
          <p14:tracePt t="1966" x="1736725" y="3371850"/>
          <p14:tracePt t="1983" x="1760538" y="3411538"/>
          <p14:tracePt t="2000" x="1782763" y="3457575"/>
          <p14:tracePt t="2016" x="1806575" y="3497263"/>
          <p14:tracePt t="2034" x="1828800" y="3536950"/>
          <p14:tracePt t="2049" x="1851025" y="3578225"/>
          <p14:tracePt t="2049" x="1851025" y="3589338"/>
          <p14:tracePt t="2067" x="1863725" y="3606800"/>
          <p14:tracePt t="2243" x="1863725" y="3611563"/>
          <p14:tracePt t="2250" x="1868488" y="3611563"/>
          <p14:tracePt t="2290" x="1874838" y="3611563"/>
          <p14:tracePt t="2316" x="1879600" y="3617913"/>
          <p14:tracePt t="2317" x="1892300" y="3629025"/>
          <p14:tracePt t="2333" x="1897063" y="3635375"/>
          <p14:tracePt t="2350" x="1903413" y="3640138"/>
          <p14:tracePt t="2366" x="1908175" y="3640138"/>
          <p14:tracePt t="2467" x="1908175" y="3646488"/>
          <p14:tracePt t="2474" x="1914525" y="3646488"/>
          <p14:tracePt t="2483" x="1920875" y="3657600"/>
          <p14:tracePt t="2499" x="1925638" y="3663950"/>
          <p14:tracePt t="2517" x="1925638" y="3675063"/>
          <p14:tracePt t="2533" x="1936750" y="3692525"/>
          <p14:tracePt t="2550" x="1954213" y="3714750"/>
          <p14:tracePt t="2566" x="1971675" y="3732213"/>
          <p14:tracePt t="2583" x="1993900" y="3760788"/>
          <p14:tracePt t="2599" x="2011363" y="3789363"/>
          <p14:tracePt t="2617" x="2028825" y="3806825"/>
          <p14:tracePt t="2633" x="2035175" y="3817938"/>
          <p14:tracePt t="2650" x="2039938" y="3822700"/>
          <p14:tracePt t="2666" x="2051050" y="3846513"/>
          <p14:tracePt t="2683" x="2057400" y="3851275"/>
          <p14:tracePt t="2699" x="2063750" y="3857625"/>
          <p14:tracePt t="2717" x="2068513" y="3857625"/>
          <p14:tracePt t="2733" x="2074863" y="3863975"/>
          <p14:tracePt t="2750" x="2074863" y="3868738"/>
          <p14:tracePt t="3778" x="2074863" y="3863975"/>
          <p14:tracePt t="4242" x="2079625" y="3863975"/>
          <p14:tracePt t="5059" x="2079625" y="3857625"/>
          <p14:tracePt t="5075" x="2085975" y="3857625"/>
          <p14:tracePt t="5087" x="2097088" y="3846513"/>
          <p14:tracePt t="5100" x="2097088" y="3811588"/>
          <p14:tracePt t="5117" x="2097088" y="3783013"/>
          <p14:tracePt t="5134" x="2074863" y="3743325"/>
          <p14:tracePt t="5150" x="2046288" y="3697288"/>
          <p14:tracePt t="5167" x="2006600" y="3646488"/>
          <p14:tracePt t="5183" x="1971675" y="3606800"/>
          <p14:tracePt t="5201" x="1936750" y="3565525"/>
          <p14:tracePt t="5217" x="1885950" y="3521075"/>
          <p14:tracePt t="5234" x="1828800" y="3475038"/>
          <p14:tracePt t="5250" x="1760538" y="3422650"/>
          <p14:tracePt t="5250" x="1725613" y="3400425"/>
          <p14:tracePt t="5268" x="1639888" y="3343275"/>
          <p14:tracePt t="5284" x="1565275" y="3303588"/>
          <p14:tracePt t="5300" x="1514475" y="3275013"/>
          <p14:tracePt t="5317" x="1479550" y="3251200"/>
          <p14:tracePt t="5334" x="1457325" y="3240088"/>
          <p14:tracePt t="5350" x="1428750" y="3222625"/>
          <p14:tracePt t="5367" x="1400175" y="3211513"/>
          <p14:tracePt t="5383" x="1377950" y="3194050"/>
          <p14:tracePt t="5400" x="1336675" y="3178175"/>
          <p14:tracePt t="5417" x="1279525" y="3160713"/>
          <p14:tracePt t="5434" x="1222375" y="3143250"/>
          <p14:tracePt t="5451" x="1154113" y="3132138"/>
          <p14:tracePt t="5451" x="1131888" y="3132138"/>
          <p14:tracePt t="5468" x="1096963" y="3132138"/>
          <p14:tracePt t="5484" x="1085850" y="3132138"/>
          <p14:tracePt t="5500" x="1079500" y="3132138"/>
          <p14:tracePt t="5539" x="1068388" y="3132138"/>
          <p14:tracePt t="5550" x="1068388" y="3136900"/>
          <p14:tracePt t="5551" x="1057275" y="3149600"/>
          <p14:tracePt t="5567" x="1046163" y="3165475"/>
          <p14:tracePt t="5583" x="1039813" y="3182938"/>
          <p14:tracePt t="5600" x="1028700" y="3194050"/>
          <p14:tracePt t="5618" x="1028700" y="3206750"/>
          <p14:tracePt t="5634" x="1028700" y="3228975"/>
          <p14:tracePt t="5651" x="1028700" y="3251200"/>
          <p14:tracePt t="5667" x="1035050" y="3297238"/>
          <p14:tracePt t="5684" x="1046163" y="3314700"/>
          <p14:tracePt t="5700" x="1057275" y="3332163"/>
          <p14:tracePt t="5718" x="1063625" y="3336925"/>
          <p14:tracePt t="5733" x="1074738" y="3336925"/>
          <p14:tracePt t="5751" x="1079500" y="3336925"/>
          <p14:tracePt t="5767" x="1092200" y="3343275"/>
          <p14:tracePt t="5784" x="1096963" y="3343275"/>
          <p14:tracePt t="5800" x="1108075" y="3343275"/>
          <p14:tracePt t="5817" x="1114425" y="3343275"/>
          <p14:tracePt t="5833" x="1120775" y="3336925"/>
          <p14:tracePt t="5851" x="1131888" y="3325813"/>
          <p14:tracePt t="5867" x="1160463" y="3279775"/>
          <p14:tracePt t="5884" x="1171575" y="3240088"/>
          <p14:tracePt t="5900" x="1189038" y="3217863"/>
          <p14:tracePt t="5918" x="1200150" y="3200400"/>
          <p14:tracePt t="5933" x="1206500" y="3189288"/>
          <p14:tracePt t="5951" x="1206500" y="3182938"/>
          <p14:tracePt t="6155" x="1206500" y="3189288"/>
          <p14:tracePt t="6171" x="1206500" y="3200400"/>
          <p14:tracePt t="6184" x="1206500" y="3206750"/>
          <p14:tracePt t="6200" x="1206500" y="3222625"/>
          <p14:tracePt t="6217" x="1206500" y="3246438"/>
          <p14:tracePt t="6233" x="1206500" y="3286125"/>
          <p14:tracePt t="6251" x="1217613" y="3314700"/>
          <p14:tracePt t="6267" x="1222375" y="3332163"/>
          <p14:tracePt t="6284" x="1222375" y="3336925"/>
          <p14:tracePt t="6803" x="1222375" y="3332163"/>
          <p14:tracePt t="6805" x="1228725" y="3332163"/>
          <p14:tracePt t="6817" x="1239838" y="3325813"/>
          <p14:tracePt t="6833" x="1274763" y="3314700"/>
          <p14:tracePt t="6851" x="1303338" y="3314700"/>
          <p14:tracePt t="6867" x="1349375" y="3308350"/>
          <p14:tracePt t="6885" x="1377950" y="3303588"/>
          <p14:tracePt t="6900" x="1411288" y="3297238"/>
          <p14:tracePt t="6917" x="1457325" y="3292475"/>
          <p14:tracePt t="6933" x="1503363" y="3286125"/>
          <p14:tracePt t="6951" x="1560513" y="3279775"/>
          <p14:tracePt t="6968" x="1611313" y="3279775"/>
          <p14:tracePt t="6985" x="1651000" y="3279775"/>
          <p14:tracePt t="7001" x="1708150" y="3279775"/>
          <p14:tracePt t="7018" x="1765300" y="3275013"/>
          <p14:tracePt t="7035" x="1835150" y="3268663"/>
          <p14:tracePt t="7052" x="1914525" y="3263900"/>
          <p14:tracePt t="7068" x="2035175" y="3257550"/>
          <p14:tracePt t="7085" x="2114550" y="3257550"/>
          <p14:tracePt t="7101" x="2178050" y="3257550"/>
          <p14:tracePt t="7118" x="2239963" y="3257550"/>
          <p14:tracePt t="7134" x="2297113" y="3257550"/>
          <p14:tracePt t="7151" x="2354263" y="3268663"/>
          <p14:tracePt t="7168" x="2428875" y="3279775"/>
          <p14:tracePt t="7185" x="2503488" y="3297238"/>
          <p14:tracePt t="7201" x="2582863" y="3314700"/>
          <p14:tracePt t="7218" x="2640013" y="3325813"/>
          <p14:tracePt t="7234" x="2686050" y="3332163"/>
          <p14:tracePt t="7251" x="2714625" y="3336925"/>
          <p14:tracePt t="7251" x="2725738" y="3343275"/>
          <p14:tracePt t="7268" x="2743200" y="3349625"/>
          <p14:tracePt t="7285" x="2754313" y="3349625"/>
          <p14:tracePt t="7302" x="2765425" y="3354388"/>
          <p14:tracePt t="7318" x="2771775" y="3354388"/>
          <p14:tracePt t="7335" x="2778125" y="3354388"/>
          <p14:tracePt t="7351" x="2782888" y="3354388"/>
          <p14:tracePt t="7368" x="2789238" y="3354388"/>
          <p14:tracePt t="7385" x="2794000" y="3354388"/>
          <p14:tracePt t="7402" x="2800350" y="3354388"/>
          <p14:tracePt t="7418" x="2811463" y="3354388"/>
          <p14:tracePt t="7435" x="2822575" y="3354388"/>
          <p14:tracePt t="7556" x="2828925" y="3354388"/>
          <p14:tracePt t="10251" x="2835275" y="3354388"/>
          <p14:tracePt t="10267" x="2835275" y="3349625"/>
          <p14:tracePt t="11235" x="2822575" y="3349625"/>
          <p14:tracePt t="11250" x="2817813" y="3349625"/>
          <p14:tracePt t="11251" x="2794000" y="3360738"/>
          <p14:tracePt t="11251" x="2782888" y="3365500"/>
          <p14:tracePt t="11267" x="2760663" y="3378200"/>
          <p14:tracePt t="11283" x="2736850" y="3389313"/>
          <p14:tracePt t="11300" x="2703513" y="3400425"/>
          <p14:tracePt t="11316" x="2663825" y="3417888"/>
          <p14:tracePt t="11334" x="2617788" y="3435350"/>
          <p14:tracePt t="11350" x="2571750" y="3446463"/>
          <p14:tracePt t="11367" x="2525713" y="3468688"/>
          <p14:tracePt t="11383" x="2479675" y="3479800"/>
          <p14:tracePt t="11400" x="2439988" y="3508375"/>
          <p14:tracePt t="11416" x="2389188" y="3532188"/>
          <p14:tracePt t="11434" x="2343150" y="3560763"/>
          <p14:tracePt t="11450" x="2286000" y="3589338"/>
          <p14:tracePt t="11450" x="2263775" y="3600450"/>
          <p14:tracePt t="11467" x="2200275" y="3629025"/>
          <p14:tracePt t="11483" x="2132013" y="3663950"/>
          <p14:tracePt t="11500" x="2039938" y="3708400"/>
          <p14:tracePt t="11516" x="1943100" y="3743325"/>
          <p14:tracePt t="11534" x="1839913" y="3789363"/>
          <p14:tracePt t="11550" x="1765300" y="3835400"/>
          <p14:tracePt t="11567" x="1703388" y="3875088"/>
          <p14:tracePt t="11583" x="1639888" y="3921125"/>
          <p14:tracePt t="11600" x="1582738" y="3960813"/>
          <p14:tracePt t="11616" x="1531938" y="4000500"/>
          <p14:tracePt t="11634" x="1497013" y="4046538"/>
          <p14:tracePt t="11650" x="1457325" y="4097338"/>
          <p14:tracePt t="11650" x="1446213" y="4114800"/>
          <p14:tracePt t="11667" x="1411288" y="4178300"/>
          <p14:tracePt t="11683" x="1377950" y="4240213"/>
          <p14:tracePt t="11700" x="1331913" y="4308475"/>
          <p14:tracePt t="11716" x="1292225" y="4378325"/>
          <p14:tracePt t="11733" x="1263650" y="4440238"/>
          <p14:tracePt t="11750" x="1235075" y="4508500"/>
          <p14:tracePt t="11767" x="1217613" y="4578350"/>
          <p14:tracePt t="11783" x="1200150" y="4640263"/>
          <p14:tracePt t="11800" x="1182688" y="4703763"/>
          <p14:tracePt t="11816" x="1177925" y="4765675"/>
          <p14:tracePt t="11834" x="1171575" y="4806950"/>
          <p14:tracePt t="11850" x="1171575" y="4857750"/>
          <p14:tracePt t="11850" x="1171575" y="4879975"/>
          <p14:tracePt t="11867" x="1171575" y="4914900"/>
          <p14:tracePt t="11883" x="1171575" y="4943475"/>
          <p14:tracePt t="11900" x="1171575" y="4978400"/>
          <p14:tracePt t="11917" x="1177925" y="4994275"/>
          <p14:tracePt t="11933" x="1177925" y="5022850"/>
          <p14:tracePt t="11950" x="1182688" y="5035550"/>
          <p14:tracePt t="11967" x="1193800" y="5057775"/>
          <p14:tracePt t="11983" x="1193800" y="5075238"/>
          <p14:tracePt t="12000" x="1193800" y="5080000"/>
          <p14:tracePt t="12016" x="1193800" y="5092700"/>
          <p14:tracePt t="12667" x="1193800" y="5086350"/>
          <p14:tracePt t="12675" x="1200150" y="5086350"/>
          <p14:tracePt t="12771" x="1200150" y="5080000"/>
          <p14:tracePt t="12795" x="1200150" y="5075238"/>
          <p14:tracePt t="12803" x="1200150" y="5068888"/>
          <p14:tracePt t="14171" x="1206500" y="5068888"/>
          <p14:tracePt t="14219" x="1206500" y="5064125"/>
          <p14:tracePt t="14227" x="1211263" y="5064125"/>
          <p14:tracePt t="14233" x="1217613" y="5064125"/>
          <p14:tracePt t="14250" x="1246188" y="5051425"/>
          <p14:tracePt t="14250" x="1279525" y="5040313"/>
          <p14:tracePt t="14267" x="1371600" y="5029200"/>
          <p14:tracePt t="14284" x="1439863" y="5018088"/>
          <p14:tracePt t="14300" x="1531938" y="5006975"/>
          <p14:tracePt t="14316" x="1611313" y="4994275"/>
          <p14:tracePt t="14333" x="1692275" y="4989513"/>
          <p14:tracePt t="14349" x="1771650" y="4978400"/>
          <p14:tracePt t="14367" x="1846263" y="4972050"/>
          <p14:tracePt t="14383" x="1908175" y="4965700"/>
          <p14:tracePt t="14400" x="1971675" y="4954588"/>
          <p14:tracePt t="14416" x="2039938" y="4943475"/>
          <p14:tracePt t="14433" x="2108200" y="4943475"/>
          <p14:tracePt t="14450" x="2182813" y="4932363"/>
          <p14:tracePt t="14467" x="2292350" y="4914900"/>
          <p14:tracePt t="14483" x="2354263" y="4908550"/>
          <p14:tracePt t="14500" x="2428875" y="4908550"/>
          <p14:tracePt t="14516" x="2497138" y="4908550"/>
          <p14:tracePt t="14533" x="2565400" y="4908550"/>
          <p14:tracePt t="14549" x="2646363" y="4908550"/>
          <p14:tracePt t="14567" x="2720975" y="4908550"/>
          <p14:tracePt t="14583" x="2789238" y="4908550"/>
          <p14:tracePt t="14600" x="2863850" y="4908550"/>
          <p14:tracePt t="14616" x="2932113" y="4908550"/>
          <p14:tracePt t="14634" x="2982913" y="4908550"/>
          <p14:tracePt t="14649" x="3022600" y="4908550"/>
          <p14:tracePt t="14649" x="3035300" y="4908550"/>
          <p14:tracePt t="14667" x="3051175" y="4908550"/>
          <p14:tracePt t="14683" x="3057525" y="4908550"/>
          <p14:tracePt t="15219" x="3057525" y="4914900"/>
          <p14:tracePt t="16366" x="0" y="0"/>
        </p14:tracePtLst>
        <p14:tracePtLst>
          <p14:tracePt t="18386" x="1571625" y="3092450"/>
          <p14:tracePt t="18539" x="1582738" y="3097213"/>
          <p14:tracePt t="18549" x="1593850" y="3097213"/>
          <p14:tracePt t="18555" x="1628775" y="3097213"/>
          <p14:tracePt t="18571" x="1668463" y="3103563"/>
          <p14:tracePt t="18587" x="1703388" y="3103563"/>
          <p14:tracePt t="18603" x="1743075" y="3103563"/>
          <p14:tracePt t="18616" x="1778000" y="3103563"/>
          <p14:tracePt t="18633" x="1806575" y="3108325"/>
          <p14:tracePt t="18650" x="1835150" y="3108325"/>
          <p14:tracePt t="18666" x="1879600" y="3114675"/>
          <p14:tracePt t="18683" x="1931988" y="3114675"/>
          <p14:tracePt t="18699" x="1989138" y="3114675"/>
          <p14:tracePt t="18716" x="2051050" y="3121025"/>
          <p14:tracePt t="18732" x="2114550" y="3121025"/>
          <p14:tracePt t="18749" x="2178050" y="3121025"/>
          <p14:tracePt t="18766" x="2235200" y="3121025"/>
          <p14:tracePt t="18783" x="2279650" y="3121025"/>
          <p14:tracePt t="18799" x="2320925" y="3121025"/>
          <p14:tracePt t="18816" x="2343150" y="3121025"/>
          <p14:tracePt t="18832" x="2349500" y="3121025"/>
          <p14:tracePt t="18930" x="2343150" y="3121025"/>
          <p14:tracePt t="18935" x="2336800" y="3121025"/>
          <p14:tracePt t="18949" x="2292350" y="3121025"/>
          <p14:tracePt t="18966" x="2222500" y="3121025"/>
          <p14:tracePt t="18983" x="2120900" y="3121025"/>
          <p14:tracePt t="18999" x="2006600" y="3121025"/>
          <p14:tracePt t="19016" x="1879600" y="3121025"/>
          <p14:tracePt t="19032" x="1771650" y="3121025"/>
          <p14:tracePt t="19050" x="1685925" y="3114675"/>
          <p14:tracePt t="19066" x="1611313" y="3114675"/>
          <p14:tracePt t="19083" x="1582738" y="3114675"/>
          <p14:tracePt t="19139" x="1577975" y="3114675"/>
          <p14:tracePt t="19603" x="1571625" y="3114675"/>
          <p14:tracePt t="19619" x="1565275" y="3114675"/>
          <p14:tracePt t="19634" x="1560513" y="3114675"/>
          <p14:tracePt t="19649" x="1549400" y="3114675"/>
          <p14:tracePt t="19666" x="1514475" y="3114675"/>
          <p14:tracePt t="19682" x="1492250" y="3114675"/>
          <p14:tracePt t="19700" x="1468438" y="3114675"/>
          <p14:tracePt t="19716" x="1457325" y="3114675"/>
          <p14:tracePt t="19819" x="1450975" y="3114675"/>
          <p14:tracePt t="19835" x="1446213" y="3114675"/>
          <p14:tracePt t="19835" x="1439863" y="3114675"/>
          <p14:tracePt t="19849" x="1435100" y="3114675"/>
          <p14:tracePt t="19866" x="1417638" y="3114675"/>
          <p14:tracePt t="19883" x="1406525" y="3114675"/>
          <p14:tracePt t="19900" x="1393825" y="3114675"/>
          <p14:tracePt t="19916" x="1389063" y="3114675"/>
          <p14:tracePt t="19933" x="1377950" y="3108325"/>
          <p14:tracePt t="20203" x="1382713" y="3108325"/>
          <p14:tracePt t="20210" x="1393825" y="3108325"/>
          <p14:tracePt t="20219" x="1439863" y="3108325"/>
          <p14:tracePt t="20233" x="1485900" y="3108325"/>
          <p14:tracePt t="20249" x="1565275" y="3108325"/>
          <p14:tracePt t="20249" x="1617663" y="3108325"/>
          <p14:tracePt t="20267" x="1725613" y="3108325"/>
          <p14:tracePt t="20283" x="1846263" y="3108325"/>
          <p14:tracePt t="20299" x="1971675" y="3114675"/>
          <p14:tracePt t="20316" x="2085975" y="3121025"/>
          <p14:tracePt t="20333" x="2206625" y="3125788"/>
          <p14:tracePt t="20349" x="2308225" y="3132138"/>
          <p14:tracePt t="20366" x="2400300" y="3132138"/>
          <p14:tracePt t="20382" x="2468563" y="3136900"/>
          <p14:tracePt t="20400" x="2503488" y="3143250"/>
          <p14:tracePt t="20416" x="2532063" y="3143250"/>
          <p14:tracePt t="20433" x="2532063" y="3149600"/>
          <p14:tracePt t="20938" x="2525713" y="3149600"/>
          <p14:tracePt t="20946" x="2520950" y="3149600"/>
          <p14:tracePt t="20950" x="2492375" y="3160713"/>
          <p14:tracePt t="20966" x="2435225" y="3165475"/>
          <p14:tracePt t="20983" x="2365375" y="3171825"/>
          <p14:tracePt t="20999" x="2297113" y="3182938"/>
          <p14:tracePt t="21016" x="2200275" y="3189288"/>
          <p14:tracePt t="21032" x="2092325" y="3194050"/>
          <p14:tracePt t="21050" x="1971675" y="3200400"/>
          <p14:tracePt t="21066" x="1817688" y="3206750"/>
          <p14:tracePt t="21083" x="1714500" y="3206750"/>
          <p14:tracePt t="21099" x="1622425" y="3206750"/>
          <p14:tracePt t="21116" x="1543050" y="3206750"/>
          <p14:tracePt t="21132" x="1485900" y="3206750"/>
          <p14:tracePt t="21150" x="1446213" y="3206750"/>
          <p14:tracePt t="21166" x="1411288" y="3211513"/>
          <p14:tracePt t="21183" x="1389063" y="3211513"/>
          <p14:tracePt t="21199" x="1365250" y="3211513"/>
          <p14:tracePt t="21216" x="1336675" y="3211513"/>
          <p14:tracePt t="21232" x="1314450" y="3217863"/>
          <p14:tracePt t="21249" x="1296988" y="3222625"/>
          <p14:tracePt t="21266" x="1292225" y="3222625"/>
          <p14:tracePt t="21451" x="1285875" y="3228975"/>
          <p14:tracePt t="21458" x="1285875" y="3235325"/>
          <p14:tracePt t="21482" x="1285875" y="3268663"/>
          <p14:tracePt t="21483" x="1285875" y="3332163"/>
          <p14:tracePt t="21499" x="1285875" y="3429000"/>
          <p14:tracePt t="21516" x="1285875" y="3532188"/>
          <p14:tracePt t="21532" x="1292225" y="3646488"/>
          <p14:tracePt t="21550" x="1296988" y="3765550"/>
          <p14:tracePt t="21566" x="1303338" y="3886200"/>
          <p14:tracePt t="21583" x="1308100" y="4022725"/>
          <p14:tracePt t="21599" x="1308100" y="4137025"/>
          <p14:tracePt t="21616" x="1314450" y="4240213"/>
          <p14:tracePt t="21632" x="1320800" y="4321175"/>
          <p14:tracePt t="21650" x="1325563" y="4378325"/>
          <p14:tracePt t="21667" x="1331913" y="4429125"/>
          <p14:tracePt t="21667" x="1331913" y="4446588"/>
          <p14:tracePt t="21683" x="1336675" y="4475163"/>
          <p14:tracePt t="21699" x="1336675" y="4497388"/>
          <p14:tracePt t="21716" x="1336675" y="4508500"/>
          <p14:tracePt t="21732" x="1336675" y="4514850"/>
          <p14:tracePt t="21749" x="1336675" y="4521200"/>
          <p14:tracePt t="21938" x="1343025" y="4521200"/>
          <p14:tracePt t="21939" x="1349375" y="4503738"/>
          <p14:tracePt t="21949" x="1377950" y="4429125"/>
          <p14:tracePt t="21966" x="1417638" y="4286250"/>
          <p14:tracePt t="21983" x="1450975" y="4086225"/>
          <p14:tracePt t="21999" x="1485900" y="3879850"/>
          <p14:tracePt t="22016" x="1503363" y="3697288"/>
          <p14:tracePt t="22032" x="1520825" y="3560763"/>
          <p14:tracePt t="22049" x="1525588" y="3451225"/>
          <p14:tracePt t="22066" x="1525588" y="3343275"/>
          <p14:tracePt t="22083" x="1525588" y="3308350"/>
          <p14:tracePt t="22099" x="1525588" y="3286125"/>
          <p14:tracePt t="22116" x="1525588" y="3275013"/>
          <p14:tracePt t="22475" x="1531938" y="3286125"/>
          <p14:tracePt t="22483" x="1571625" y="3336925"/>
          <p14:tracePt t="22500" x="1617663" y="3394075"/>
          <p14:tracePt t="22516" x="1668463" y="3457575"/>
          <p14:tracePt t="22532" x="1725613" y="3532188"/>
          <p14:tracePt t="22549" x="1793875" y="3594100"/>
          <p14:tracePt t="22566" x="1846263" y="3657600"/>
          <p14:tracePt t="22582" x="1885950" y="3708400"/>
          <p14:tracePt t="22600" x="1931988" y="3754438"/>
          <p14:tracePt t="22616" x="1971675" y="3800475"/>
          <p14:tracePt t="22633" x="2017713" y="3840163"/>
          <p14:tracePt t="22649" x="2063750" y="3897313"/>
          <p14:tracePt t="22666" x="2120900" y="3965575"/>
          <p14:tracePt t="22683" x="2165350" y="4022725"/>
          <p14:tracePt t="22699" x="2200275" y="4075113"/>
          <p14:tracePt t="22716" x="2246313" y="4121150"/>
          <p14:tracePt t="22733" x="2286000" y="4165600"/>
          <p14:tracePt t="22749" x="2332038" y="4206875"/>
          <p14:tracePt t="22766" x="2371725" y="4251325"/>
          <p14:tracePt t="22782" x="2406650" y="4279900"/>
          <p14:tracePt t="22815" x="2439988" y="4308475"/>
          <p14:tracePt t="22816" x="2457450" y="4332288"/>
          <p14:tracePt t="22833" x="2474913" y="4343400"/>
          <p14:tracePt t="22849" x="2486025" y="4354513"/>
          <p14:tracePt t="22866" x="2492375" y="4360863"/>
          <p14:tracePt t="23778" x="2497138" y="4360863"/>
          <p14:tracePt t="23802" x="2503488" y="4360863"/>
          <p14:tracePt t="23803" x="2508250" y="4360863"/>
          <p14:tracePt t="23816" x="2520950" y="4354513"/>
          <p14:tracePt t="23832" x="2536825" y="4349750"/>
          <p14:tracePt t="23849" x="2543175" y="4349750"/>
          <p14:tracePt t="24074" x="2549525" y="4354513"/>
          <p14:tracePt t="24082" x="2593975" y="4383088"/>
          <p14:tracePt t="24740" x="2600325" y="4383088"/>
          <p14:tracePt t="24764" x="2611438" y="4378325"/>
          <p14:tracePt t="24768" x="2635250" y="4360863"/>
          <p14:tracePt t="24785" x="2663825" y="4343400"/>
          <p14:tracePt t="24801" x="2692400" y="4325938"/>
          <p14:tracePt t="24818" x="2725738" y="4308475"/>
          <p14:tracePt t="24834" x="2749550" y="4286250"/>
          <p14:tracePt t="24851" x="2794000" y="4257675"/>
          <p14:tracePt t="24867" x="2886075" y="4211638"/>
          <p14:tracePt t="24885" x="2954338" y="4178300"/>
          <p14:tracePt t="24901" x="3046413" y="4125913"/>
          <p14:tracePt t="24918" x="3171825" y="4064000"/>
          <p14:tracePt t="24934" x="3314700" y="3989388"/>
          <p14:tracePt t="24951" x="3521075" y="3903663"/>
          <p14:tracePt t="24967" x="3754438" y="3811588"/>
          <p14:tracePt t="24985" x="3983038" y="3732213"/>
          <p14:tracePt t="25001" x="4235450" y="3617913"/>
          <p14:tracePt t="25018" x="4503738" y="3497263"/>
          <p14:tracePt t="25034" x="4765675" y="3365500"/>
          <p14:tracePt t="25051" x="5022850" y="3240088"/>
          <p14:tracePt t="25067" x="5337175" y="3086100"/>
          <p14:tracePt t="25085" x="5514975" y="3000375"/>
          <p14:tracePt t="25101" x="5668963" y="2921000"/>
          <p14:tracePt t="25118" x="5794375" y="2868613"/>
          <p14:tracePt t="25134" x="5903913" y="2822575"/>
          <p14:tracePt t="25151" x="5983288" y="2782888"/>
          <p14:tracePt t="25167" x="6051550" y="2754313"/>
          <p14:tracePt t="25185" x="6108700" y="2732088"/>
          <p14:tracePt t="25201" x="6137275" y="2714625"/>
          <p14:tracePt t="25218" x="6178550" y="2703513"/>
          <p14:tracePt t="25234" x="6211888" y="2692400"/>
          <p14:tracePt t="25251" x="6257925" y="2686050"/>
          <p14:tracePt t="25267" x="6337300" y="2679700"/>
          <p14:tracePt t="25285" x="6394450" y="2679700"/>
          <p14:tracePt t="25301" x="6451600" y="2674938"/>
          <p14:tracePt t="25317" x="6497638" y="2674938"/>
          <p14:tracePt t="25333" x="6532563" y="2668588"/>
          <p14:tracePt t="25350" x="6550025" y="2668588"/>
          <p14:tracePt t="25366" x="6554788" y="2663825"/>
          <p14:tracePt t="25508" x="6550025" y="2663825"/>
          <p14:tracePt t="25620" x="6550025" y="2657475"/>
          <p14:tracePt t="25628" x="6550025" y="2646363"/>
          <p14:tracePt t="25636" x="6550025" y="2628900"/>
          <p14:tracePt t="25651" x="6537325" y="2617788"/>
          <p14:tracePt t="25667" x="6537325" y="2611438"/>
          <p14:tracePt t="25684" x="6532563" y="2611438"/>
          <p14:tracePt t="25764" x="6526213" y="2611438"/>
          <p14:tracePt t="25769" x="6521450" y="2611438"/>
          <p14:tracePt t="25804" x="6521450" y="2617788"/>
          <p14:tracePt t="25805" x="6521450" y="2622550"/>
          <p14:tracePt t="25817" x="6515100" y="2622550"/>
          <p14:tracePt t="25834" x="6515100" y="2640013"/>
          <p14:tracePt t="25851" x="6515100" y="2651125"/>
          <p14:tracePt t="25867" x="6508750" y="2679700"/>
          <p14:tracePt t="25884" x="6503988" y="2703513"/>
          <p14:tracePt t="25901" x="6503988" y="2720975"/>
          <p14:tracePt t="25917" x="6503988" y="2749550"/>
          <p14:tracePt t="25934" x="6503988" y="2771775"/>
          <p14:tracePt t="25951" x="6503988" y="2794000"/>
          <p14:tracePt t="25968" x="6503988" y="2817813"/>
          <p14:tracePt t="25984" x="6503988" y="2840038"/>
          <p14:tracePt t="26001" x="6503988" y="2851150"/>
          <p14:tracePt t="26017" x="6503988" y="2874963"/>
          <p14:tracePt t="26034" x="6503988" y="2892425"/>
          <p14:tracePt t="26051" x="6503988" y="2914650"/>
          <p14:tracePt t="26068" x="6503988" y="2932113"/>
          <p14:tracePt t="26084" x="6503988" y="2960688"/>
          <p14:tracePt t="26101" x="6503988" y="2982913"/>
          <p14:tracePt t="26117" x="6503988" y="3006725"/>
          <p14:tracePt t="26134" x="6503988" y="3035300"/>
          <p14:tracePt t="26151" x="6503988" y="3068638"/>
          <p14:tracePt t="26168" x="6503988" y="3114675"/>
          <p14:tracePt t="26184" x="6503988" y="3160713"/>
          <p14:tracePt t="26201" x="6508750" y="3200400"/>
          <p14:tracePt t="26217" x="6515100" y="3246438"/>
          <p14:tracePt t="26235" x="6515100" y="3292475"/>
          <p14:tracePt t="26251" x="6521450" y="3343275"/>
          <p14:tracePt t="26268" x="6521450" y="3400425"/>
          <p14:tracePt t="26284" x="6521450" y="3503613"/>
          <p14:tracePt t="26301" x="6521450" y="3571875"/>
          <p14:tracePt t="26317" x="6521450" y="3635375"/>
          <p14:tracePt t="26334" x="6526213" y="3703638"/>
          <p14:tracePt t="26351" x="6532563" y="3783013"/>
          <p14:tracePt t="26368" x="6532563" y="3851275"/>
          <p14:tracePt t="26384" x="6543675" y="3925888"/>
          <p14:tracePt t="26401" x="6550025" y="3989388"/>
          <p14:tracePt t="26417" x="6550025" y="4064000"/>
          <p14:tracePt t="26434" x="6554788" y="4132263"/>
          <p14:tracePt t="26450" x="6561138" y="4206875"/>
          <p14:tracePt t="26468" x="6565900" y="4286250"/>
          <p14:tracePt t="26484" x="6565900" y="4394200"/>
          <p14:tracePt t="26501" x="6565900" y="4464050"/>
          <p14:tracePt t="26517" x="6572250" y="4537075"/>
          <p14:tracePt t="26534" x="6578600" y="4611688"/>
          <p14:tracePt t="26551" x="6583363" y="4679950"/>
          <p14:tracePt t="26567" x="6583363" y="4754563"/>
          <p14:tracePt t="26583" x="6589713" y="4822825"/>
          <p14:tracePt t="26600" x="6594475" y="4875213"/>
          <p14:tracePt t="26616" x="6594475" y="4932363"/>
          <p14:tracePt t="26633" x="6600825" y="4983163"/>
          <p14:tracePt t="26650" x="6600825" y="5022850"/>
          <p14:tracePt t="26667" x="6600825" y="5068888"/>
          <p14:tracePt t="26683" x="6607175" y="5114925"/>
          <p14:tracePt t="26700" x="6607175" y="5132388"/>
          <p14:tracePt t="26716" x="6607175" y="5143500"/>
          <p14:tracePt t="33772" x="6607175" y="5137150"/>
          <p14:tracePt t="33786" x="6594475" y="5114925"/>
          <p14:tracePt t="33800" x="6572250" y="5086350"/>
          <p14:tracePt t="33817" x="6526213" y="5006975"/>
          <p14:tracePt t="33834" x="6464300" y="4897438"/>
          <p14:tracePt t="33850" x="6354763" y="4737100"/>
          <p14:tracePt t="33867" x="6223000" y="4572000"/>
          <p14:tracePt t="33867" x="6149975" y="4475163"/>
          <p14:tracePt t="33884" x="5983288" y="4286250"/>
          <p14:tracePt t="33901" x="5811838" y="4092575"/>
          <p14:tracePt t="33917" x="5607050" y="3879850"/>
          <p14:tracePt t="33934" x="5378450" y="3651250"/>
          <p14:tracePt t="33950" x="5137150" y="3429000"/>
          <p14:tracePt t="33967" x="4886325" y="3206750"/>
          <p14:tracePt t="33983" x="4651375" y="3017838"/>
          <p14:tracePt t="34000" x="4411663" y="2846388"/>
          <p14:tracePt t="34017" x="4200525" y="2692400"/>
          <p14:tracePt t="34033" x="4022725" y="2578100"/>
          <p14:tracePt t="34050" x="3879850" y="2503488"/>
          <p14:tracePt t="34067" x="3754438" y="2451100"/>
          <p14:tracePt t="34083" x="3578225" y="2406650"/>
          <p14:tracePt t="34101" x="3479800" y="2382838"/>
          <p14:tracePt t="34117" x="3382963" y="2378075"/>
          <p14:tracePt t="34133" x="3308350" y="2371725"/>
          <p14:tracePt t="34150" x="3228975" y="2365375"/>
          <p14:tracePt t="34167" x="3149600" y="2365375"/>
          <p14:tracePt t="34183" x="3068638" y="2365375"/>
          <p14:tracePt t="34200" x="2989263" y="2365375"/>
          <p14:tracePt t="34217" x="2921000" y="2371725"/>
          <p14:tracePt t="34233" x="2835275" y="2382838"/>
          <p14:tracePt t="34250" x="2754313" y="2393950"/>
          <p14:tracePt t="34267" x="2686050" y="2400300"/>
          <p14:tracePt t="34267" x="2651125" y="2406650"/>
          <p14:tracePt t="34284" x="2593975" y="2406650"/>
          <p14:tracePt t="34300" x="2543175" y="2411413"/>
          <p14:tracePt t="34317" x="2497138" y="2411413"/>
          <p14:tracePt t="34333" x="2446338" y="2417763"/>
          <p14:tracePt t="34351" x="2406650" y="2422525"/>
          <p14:tracePt t="34367" x="2349500" y="2435225"/>
          <p14:tracePt t="34384" x="2297113" y="2446338"/>
          <p14:tracePt t="34400" x="2246313" y="2463800"/>
          <p14:tracePt t="34417" x="2182813" y="2492375"/>
          <p14:tracePt t="34433" x="2120900" y="2514600"/>
          <p14:tracePt t="34450" x="2063750" y="2543175"/>
          <p14:tracePt t="34467" x="2000250" y="2571750"/>
          <p14:tracePt t="34467" x="1971675" y="2582863"/>
          <p14:tracePt t="34484" x="1908175" y="2617788"/>
          <p14:tracePt t="34500" x="1857375" y="2651125"/>
          <p14:tracePt t="34517" x="1817688" y="2679700"/>
          <p14:tracePt t="34533" x="1782763" y="2714625"/>
          <p14:tracePt t="34550" x="1760538" y="2743200"/>
          <p14:tracePt t="34567" x="1743075" y="2771775"/>
          <p14:tracePt t="34584" x="1725613" y="2794000"/>
          <p14:tracePt t="34600" x="1708150" y="2822575"/>
          <p14:tracePt t="34617" x="1685925" y="2846388"/>
          <p14:tracePt t="34633" x="1668463" y="2879725"/>
          <p14:tracePt t="34650" x="1657350" y="2914650"/>
          <p14:tracePt t="34667" x="1639888" y="2949575"/>
          <p14:tracePt t="34667" x="1639888" y="2971800"/>
          <p14:tracePt t="34684" x="1628775" y="3017838"/>
          <p14:tracePt t="34700" x="1617663" y="3063875"/>
          <p14:tracePt t="34717" x="1611313" y="3097213"/>
          <p14:tracePt t="34733" x="1606550" y="3125788"/>
          <p14:tracePt t="34750" x="1600200" y="3154363"/>
          <p14:tracePt t="34767" x="1600200" y="3178175"/>
          <p14:tracePt t="34784" x="1593850" y="3206750"/>
          <p14:tracePt t="34800" x="1593850" y="3222625"/>
          <p14:tracePt t="34817" x="1593850" y="3246438"/>
          <p14:tracePt t="34833" x="1593850" y="3263900"/>
          <p14:tracePt t="34850" x="1589088" y="3286125"/>
          <p14:tracePt t="34867" x="1589088" y="3308350"/>
          <p14:tracePt t="34867" x="1582738" y="3325813"/>
          <p14:tracePt t="34884" x="1582738" y="3354388"/>
          <p14:tracePt t="34900" x="1577975" y="3382963"/>
          <p14:tracePt t="34917" x="1571625" y="3411538"/>
          <p14:tracePt t="34933" x="1560513" y="3440113"/>
          <p14:tracePt t="34951" x="1554163" y="3463925"/>
          <p14:tracePt t="34967" x="1549400" y="3468688"/>
          <p14:tracePt t="34983" x="1543050" y="3479800"/>
          <p14:tracePt t="35000" x="1536700" y="3479800"/>
          <p14:tracePt t="35017" x="1536700" y="3486150"/>
          <p14:tracePt t="35033" x="1531938" y="3492500"/>
          <p14:tracePt t="35050" x="1520825" y="3503613"/>
          <p14:tracePt t="35067" x="1503363" y="3525838"/>
          <p14:tracePt t="35067" x="1497013" y="3536950"/>
          <p14:tracePt t="35084" x="1479550" y="3571875"/>
          <p14:tracePt t="35100" x="1463675" y="3594100"/>
          <p14:tracePt t="35117" x="1439863" y="3622675"/>
          <p14:tracePt t="35133" x="1422400" y="3646488"/>
          <p14:tracePt t="35150" x="1411288" y="3657600"/>
          <p14:tracePt t="35166" x="1406525" y="3668713"/>
          <p14:tracePt t="35184" x="1400175" y="3668713"/>
          <p14:tracePt t="35228" x="1400175" y="3663950"/>
          <p14:tracePt t="35236" x="1406525" y="3640138"/>
          <p14:tracePt t="35250" x="1406525" y="3606800"/>
          <p14:tracePt t="35266" x="1411288" y="3549650"/>
          <p14:tracePt t="35266" x="1417638" y="3514725"/>
          <p14:tracePt t="35284" x="1422400" y="3463925"/>
          <p14:tracePt t="35300" x="1422400" y="3411538"/>
          <p14:tracePt t="35317" x="1422400" y="3382963"/>
          <p14:tracePt t="35333" x="1428750" y="3360738"/>
          <p14:tracePt t="35350" x="1428750" y="3349625"/>
          <p14:tracePt t="35367" x="1428750" y="3336925"/>
          <p14:tracePt t="35444" x="1428750" y="3332163"/>
          <p14:tracePt t="35452" x="1435100" y="3332163"/>
          <p14:tracePt t="35483" x="1435100" y="3325813"/>
          <p14:tracePt t="35484" x="1439863" y="3314700"/>
          <p14:tracePt t="35500" x="1439863" y="3308350"/>
          <p14:tracePt t="35517" x="1439863" y="3297238"/>
          <p14:tracePt t="35564" x="1439863" y="3292475"/>
          <p14:tracePt t="35676" x="1435100" y="3292475"/>
          <p14:tracePt t="35684" x="1428750" y="3286125"/>
          <p14:tracePt t="35701" x="1422400" y="3286125"/>
          <p14:tracePt t="35717" x="1417638" y="3279775"/>
          <p14:tracePt t="35733" x="1411288" y="3275013"/>
          <p14:tracePt t="35750" x="1406525" y="3275013"/>
          <p14:tracePt t="35767" x="1406525" y="3268663"/>
          <p14:tracePt t="35783" x="1400175" y="3268663"/>
          <p14:tracePt t="35801" x="1393825" y="3263900"/>
          <p14:tracePt t="35817" x="1393825" y="3257550"/>
          <p14:tracePt t="35834" x="1389063" y="3257550"/>
          <p14:tracePt t="35850" x="1382713" y="3257550"/>
          <p14:tracePt t="35948" x="1377950" y="3257550"/>
          <p14:tracePt t="35967" x="1371600" y="3257550"/>
          <p14:tracePt t="35996" x="1365250" y="3257550"/>
          <p14:tracePt t="36020" x="1360488" y="3257550"/>
          <p14:tracePt t="36044" x="1354138" y="3257550"/>
          <p14:tracePt t="36052" x="1349375" y="3257550"/>
          <p14:tracePt t="36060" x="1349375" y="3263900"/>
          <p14:tracePt t="36067" x="1343025" y="3263900"/>
          <p14:tracePt t="36460" x="1336675" y="3263900"/>
          <p14:tracePt t="36468" x="1331913" y="3263900"/>
          <p14:tracePt t="36492" x="1325563" y="3263900"/>
          <p14:tracePt t="36516" x="1320800" y="3263900"/>
          <p14:tracePt t="36580" x="1320800" y="3257550"/>
          <p14:tracePt t="36676" x="1314450" y="3257550"/>
          <p14:tracePt t="37316" x="1320800" y="3257550"/>
          <p14:tracePt t="37318" x="1325563" y="3257550"/>
          <p14:tracePt t="37333" x="1336675" y="3257550"/>
          <p14:tracePt t="37350" x="1343025" y="3257550"/>
          <p14:tracePt t="37367" x="1354138" y="3257550"/>
          <p14:tracePt t="37383" x="1365250" y="3257550"/>
          <p14:tracePt t="37401" x="1371600" y="3257550"/>
          <p14:tracePt t="37416" x="1377950" y="3257550"/>
          <p14:tracePt t="37451" x="1382713" y="3257550"/>
          <p14:tracePt t="37468" x="1389063" y="3257550"/>
          <p14:tracePt t="37476" x="1389063" y="3263900"/>
          <p14:tracePt t="37476" x="1393825" y="3263900"/>
          <p14:tracePt t="37484" x="1411288" y="3263900"/>
          <p14:tracePt t="37500" x="1439863" y="3263900"/>
          <p14:tracePt t="37517" x="1485900" y="3263900"/>
          <p14:tracePt t="37533" x="1560513" y="3263900"/>
          <p14:tracePt t="37550" x="1646238" y="3263900"/>
          <p14:tracePt t="37566" x="1731963" y="3263900"/>
          <p14:tracePt t="37584" x="1822450" y="3263900"/>
          <p14:tracePt t="37600" x="1920875" y="3263900"/>
          <p14:tracePt t="37617" x="2011363" y="3263900"/>
          <p14:tracePt t="37633" x="2108200" y="3263900"/>
          <p14:tracePt t="37650" x="2193925" y="3263900"/>
          <p14:tracePt t="37666" x="2274888" y="3263900"/>
          <p14:tracePt t="37666" x="2303463" y="3263900"/>
          <p14:tracePt t="37684" x="2382838" y="3263900"/>
          <p14:tracePt t="37700" x="2451100" y="3263900"/>
          <p14:tracePt t="37717" x="2508250" y="3263900"/>
          <p14:tracePt t="37733" x="2543175" y="3263900"/>
          <p14:tracePt t="37751" x="2578100" y="3268663"/>
          <p14:tracePt t="37766" x="2593975" y="3268663"/>
          <p14:tracePt t="37784" x="2611438" y="3268663"/>
          <p14:tracePt t="41354" x="2617788" y="3275013"/>
          <p14:tracePt t="41362" x="2622550" y="3275013"/>
          <p14:tracePt t="41370" x="2703513" y="3263900"/>
          <p14:tracePt t="41382" x="2835275" y="3235325"/>
          <p14:tracePt t="41398" x="3000375" y="3200400"/>
          <p14:tracePt t="41416" x="3189288" y="3182938"/>
          <p14:tracePt t="41432" x="3378200" y="3154363"/>
          <p14:tracePt t="41450" x="3617913" y="3121025"/>
          <p14:tracePt t="41465" x="3829050" y="3092450"/>
          <p14:tracePt t="41465" x="3921125" y="3074988"/>
          <p14:tracePt t="41483" x="4114800" y="3046413"/>
          <p14:tracePt t="41499" x="4264025" y="3022600"/>
          <p14:tracePt t="41516" x="4406900" y="2994025"/>
          <p14:tracePt t="41532" x="4554538" y="2982913"/>
          <p14:tracePt t="41549" x="4686300" y="2965450"/>
          <p14:tracePt t="41565" x="4806950" y="2960688"/>
          <p14:tracePt t="41583" x="4932363" y="2943225"/>
          <p14:tracePt t="41598" x="5040313" y="2936875"/>
          <p14:tracePt t="41616" x="5143500" y="2925763"/>
          <p14:tracePt t="41632" x="5251450" y="2921000"/>
          <p14:tracePt t="41649" x="5349875" y="2921000"/>
          <p14:tracePt t="41665" x="5440363" y="2921000"/>
          <p14:tracePt t="41665" x="5480050" y="2921000"/>
          <p14:tracePt t="41683" x="5537200" y="2921000"/>
          <p14:tracePt t="41699" x="5572125" y="2921000"/>
          <p14:tracePt t="41715" x="5583238" y="2921000"/>
          <p14:tracePt t="41979" x="5589588" y="2921000"/>
          <p14:tracePt t="42000" x="5607050" y="2921000"/>
          <p14:tracePt t="42003" x="5651500" y="2932113"/>
          <p14:tracePt t="42017" x="5726113" y="2943225"/>
          <p14:tracePt t="42033" x="5829300" y="2960688"/>
          <p14:tracePt t="42050" x="5937250" y="2978150"/>
          <p14:tracePt t="42066" x="6075363" y="3011488"/>
          <p14:tracePt t="42084" x="6149975" y="3040063"/>
          <p14:tracePt t="42099" x="6200775" y="3068638"/>
          <p14:tracePt t="42116" x="6251575" y="3092450"/>
          <p14:tracePt t="42133" x="6275388" y="3114675"/>
          <p14:tracePt t="42150" x="6292850" y="3143250"/>
          <p14:tracePt t="42166" x="6308725" y="3165475"/>
          <p14:tracePt t="42183" x="6326188" y="3182938"/>
          <p14:tracePt t="42199" x="6337300" y="3189288"/>
          <p14:tracePt t="42216" x="6343650" y="3194050"/>
          <p14:tracePt t="42233" x="6354763" y="3200400"/>
          <p14:tracePt t="42250" x="6361113" y="3211513"/>
          <p14:tracePt t="42266" x="6378575" y="3222625"/>
          <p14:tracePt t="42266" x="6383338" y="3235325"/>
          <p14:tracePt t="42284" x="6407150" y="3257550"/>
          <p14:tracePt t="42300" x="6429375" y="3286125"/>
          <p14:tracePt t="42316" x="6440488" y="3303588"/>
          <p14:tracePt t="42355" x="6446838" y="3303588"/>
          <p14:tracePt t="42483" x="6435725" y="3297238"/>
          <p14:tracePt t="42500" x="6418263" y="3286125"/>
          <p14:tracePt t="42501" x="6407150" y="3279775"/>
          <p14:tracePt t="42516" x="6394450" y="3279775"/>
          <p14:tracePt t="42533" x="6378575" y="3268663"/>
          <p14:tracePt t="42549" x="6350000" y="3263900"/>
          <p14:tracePt t="42567" x="6326188" y="3251200"/>
          <p14:tracePt t="42583" x="6315075" y="3251200"/>
          <p14:tracePt t="42600" x="6292850" y="3246438"/>
          <p14:tracePt t="42616" x="6280150" y="3240088"/>
          <p14:tracePt t="42633" x="6275388" y="3240088"/>
          <p14:tracePt t="42649" x="6269038" y="3240088"/>
          <p14:tracePt t="42667" x="6264275" y="3240088"/>
          <p14:tracePt t="43179" x="6257925" y="3240088"/>
          <p14:tracePt t="43187" x="6251575" y="3235325"/>
          <p14:tracePt t="43200" x="6246813" y="3228975"/>
          <p14:tracePt t="43251" x="6251575" y="3228975"/>
          <p14:tracePt t="43254" x="6257925" y="3228975"/>
          <p14:tracePt t="43299" x="6257925" y="3235325"/>
          <p14:tracePt t="43307" x="6257925" y="3240088"/>
          <p14:tracePt t="43323" x="6257925" y="3246438"/>
          <p14:tracePt t="43835" x="6251575" y="3251200"/>
          <p14:tracePt t="43843" x="6246813" y="3251200"/>
          <p14:tracePt t="43875" x="6246813" y="3246438"/>
          <p14:tracePt t="43907" x="6246813" y="3240088"/>
          <p14:tracePt t="43915" x="6235700" y="3240088"/>
          <p14:tracePt t="43933" x="6235700" y="3235325"/>
          <p14:tracePt t="43949" x="6229350" y="3228975"/>
          <p14:tracePt t="43966" x="6223000" y="3222625"/>
          <p14:tracePt t="43983" x="6218238" y="3222625"/>
          <p14:tracePt t="44000" x="6211888" y="3217863"/>
          <p14:tracePt t="44016" x="6207125" y="3217863"/>
          <p14:tracePt t="44067" x="6207125" y="3211513"/>
          <p14:tracePt t="44115" x="6207125" y="3206750"/>
          <p14:tracePt t="44139" x="6207125" y="3200400"/>
          <p14:tracePt t="44149" x="6200775" y="3200400"/>
          <p14:tracePt t="44150" x="6200775" y="3194050"/>
          <p14:tracePt t="44166" x="6194425" y="3194050"/>
          <p14:tracePt t="44183" x="6194425" y="3189288"/>
          <p14:tracePt t="44199" x="6189663" y="3189288"/>
          <p14:tracePt t="44243" x="6183313" y="3189288"/>
          <p14:tracePt t="44259" x="6178550" y="3189288"/>
          <p14:tracePt t="44267" x="6178550" y="3182938"/>
          <p14:tracePt t="44283" x="6178550" y="3178175"/>
          <p14:tracePt t="44299" x="6172200" y="3171825"/>
          <p14:tracePt t="44317" x="6172200" y="3165475"/>
          <p14:tracePt t="44333" x="6165850" y="3165475"/>
          <p14:tracePt t="44350" x="6161088" y="3160713"/>
          <p14:tracePt t="44366" x="6154738" y="3154363"/>
          <p14:tracePt t="44383" x="6149975" y="3149600"/>
          <p14:tracePt t="44399" x="6143625" y="3149600"/>
          <p14:tracePt t="44827" x="6154738" y="3149600"/>
          <p14:tracePt t="44835" x="6161088" y="3160713"/>
          <p14:tracePt t="44850" x="6165850" y="3171825"/>
          <p14:tracePt t="44866" x="6172200" y="3182938"/>
          <p14:tracePt t="44866" x="6178550" y="3182938"/>
          <p14:tracePt t="44883" x="6183313" y="3194050"/>
          <p14:tracePt t="44899" x="6189663" y="3200400"/>
          <p14:tracePt t="44917" x="6194425" y="3206750"/>
          <p14:tracePt t="44933" x="6200775" y="3211513"/>
          <p14:tracePt t="45883" x="6200775" y="3206750"/>
          <p14:tracePt t="45891" x="6194425" y="3200400"/>
          <p14:tracePt t="46251" x="6200775" y="3200400"/>
          <p14:tracePt t="46259" x="6207125" y="3200400"/>
          <p14:tracePt t="46266" x="6211888" y="3200400"/>
          <p14:tracePt t="46283" x="6240463" y="3200400"/>
          <p14:tracePt t="46300" x="6264275" y="3200400"/>
          <p14:tracePt t="46316" x="6286500" y="3200400"/>
          <p14:tracePt t="46333" x="6308725" y="3200400"/>
          <p14:tracePt t="46349" x="6321425" y="3200400"/>
          <p14:tracePt t="46366" x="6337300" y="3200400"/>
          <p14:tracePt t="46382" x="6350000" y="3200400"/>
          <p14:tracePt t="46400" x="6361113" y="3200400"/>
          <p14:tracePt t="46416" x="6372225" y="3200400"/>
          <p14:tracePt t="46433" x="6389688" y="3200400"/>
          <p14:tracePt t="46449" x="6411913" y="3200400"/>
          <p14:tracePt t="46466" x="6440488" y="3200400"/>
          <p14:tracePt t="46482" x="6486525" y="3200400"/>
          <p14:tracePt t="46500" x="6521450" y="3200400"/>
          <p14:tracePt t="46517" x="6561138" y="3200400"/>
          <p14:tracePt t="46533" x="6607175" y="3206750"/>
          <p14:tracePt t="46549" x="6640513" y="3211513"/>
          <p14:tracePt t="46566" x="6680200" y="3217863"/>
          <p14:tracePt t="46582" x="6726238" y="3222625"/>
          <p14:tracePt t="46600" x="6765925" y="3222625"/>
          <p14:tracePt t="46616" x="6789738" y="3228975"/>
          <p14:tracePt t="46633" x="6811963" y="3235325"/>
          <p14:tracePt t="46649" x="6829425" y="3240088"/>
          <p14:tracePt t="46666" x="6840538" y="3240088"/>
          <p14:tracePt t="46682" x="6858000" y="3246438"/>
          <p14:tracePt t="46700" x="6869113" y="3251200"/>
          <p14:tracePt t="46716" x="6880225" y="3251200"/>
          <p14:tracePt t="46733" x="6892925" y="3257550"/>
          <p14:tracePt t="46749" x="6904038" y="3263900"/>
          <p14:tracePt t="46766" x="6915150" y="3263900"/>
          <p14:tracePt t="46875" x="6915150" y="3268663"/>
          <p14:tracePt t="46939" x="6921500" y="3268663"/>
          <p14:tracePt t="48323" x="6926263" y="3268663"/>
          <p14:tracePt t="48331" x="6950075" y="3268663"/>
          <p14:tracePt t="48350" x="6965950" y="3268663"/>
          <p14:tracePt t="48366" x="6989763" y="3268663"/>
          <p14:tracePt t="48383" x="7018338" y="3268663"/>
          <p14:tracePt t="48399" x="7035800" y="3263900"/>
          <p14:tracePt t="48416" x="7058025" y="3263900"/>
          <p14:tracePt t="48432" x="7080250" y="3263900"/>
          <p14:tracePt t="48449" x="7104063" y="3263900"/>
          <p14:tracePt t="48466" x="7126288" y="3257550"/>
          <p14:tracePt t="48483" x="7161213" y="3257550"/>
          <p14:tracePt t="48499" x="7189788" y="3251200"/>
          <p14:tracePt t="48516" x="7212013" y="3251200"/>
          <p14:tracePt t="48532" x="7235825" y="3251200"/>
          <p14:tracePt t="48550" x="7258050" y="3251200"/>
          <p14:tracePt t="48566" x="7269163" y="3251200"/>
          <p14:tracePt t="48582" x="7280275" y="3251200"/>
          <p14:tracePt t="48599" x="7280275" y="3246438"/>
          <p14:tracePt t="50389" x="0" y="0"/>
        </p14:tracePtLst>
        <p14:tracePtLst>
          <p14:tracePt t="57753" x="6418263" y="3435350"/>
          <p14:tracePt t="58059" x="6411913" y="3435350"/>
          <p14:tracePt t="58107" x="6407150" y="3435350"/>
          <p14:tracePt t="58410" x="6411913" y="3435350"/>
          <p14:tracePt t="58415" x="6423025" y="3435350"/>
          <p14:tracePt t="58432" x="6429375" y="3440113"/>
          <p14:tracePt t="58448" x="6440488" y="3440113"/>
          <p14:tracePt t="58465" x="6451600" y="3440113"/>
          <p14:tracePt t="58482" x="6464300" y="3440113"/>
          <p14:tracePt t="58499" x="6464300" y="3435350"/>
          <p14:tracePt t="58610" x="6469063" y="3435350"/>
          <p14:tracePt t="58632" x="6475413" y="3435350"/>
          <p14:tracePt t="58633" x="6486525" y="3435350"/>
          <p14:tracePt t="58648" x="6503988" y="3440113"/>
          <p14:tracePt t="58665" x="6515100" y="3451225"/>
          <p14:tracePt t="58682" x="6543675" y="3457575"/>
          <p14:tracePt t="58699" x="6565900" y="3463925"/>
          <p14:tracePt t="58715" x="6583363" y="3468688"/>
          <p14:tracePt t="58732" x="6594475" y="3468688"/>
          <p14:tracePt t="58748" x="6607175" y="3475038"/>
          <p14:tracePt t="58765" x="6611938" y="3475038"/>
          <p14:tracePt t="58781" x="6618288" y="3475038"/>
          <p14:tracePt t="58798" x="6623050" y="3479800"/>
          <p14:tracePt t="58815" x="6635750" y="3479800"/>
          <p14:tracePt t="58832" x="6646863" y="3479800"/>
          <p14:tracePt t="58848" x="6651625" y="3479800"/>
          <p14:tracePt t="58898" x="6657975" y="3479800"/>
          <p14:tracePt t="58919" x="6664325" y="3479800"/>
          <p14:tracePt t="58932" x="6664325" y="3475038"/>
          <p14:tracePt t="58948" x="6669088" y="3475038"/>
          <p14:tracePt t="58965" x="6680200" y="3468688"/>
          <p14:tracePt t="58981" x="6692900" y="3457575"/>
          <p14:tracePt t="58999" x="6708775" y="3440113"/>
          <p14:tracePt t="59015" x="6721475" y="3435350"/>
          <p14:tracePt t="59032" x="6726238" y="3429000"/>
          <p14:tracePt t="59048" x="6726238" y="3422650"/>
          <p14:tracePt t="59106" x="6726238" y="3417888"/>
          <p14:tracePt t="59146" x="6732588" y="3417888"/>
          <p14:tracePt t="59154" x="6732588" y="3406775"/>
          <p14:tracePt t="59165" x="6732588" y="3400425"/>
          <p14:tracePt t="59182" x="6737350" y="3400425"/>
          <p14:tracePt t="59199" x="6737350" y="3394075"/>
          <p14:tracePt t="59235" x="6737350" y="3389313"/>
          <p14:tracePt t="59258" x="6737350" y="3382963"/>
          <p14:tracePt t="59290" x="6737350" y="3378200"/>
          <p14:tracePt t="59314" x="6737350" y="3371850"/>
          <p14:tracePt t="59332" x="6737350" y="3365500"/>
          <p14:tracePt t="59467" x="6732588" y="3365500"/>
          <p14:tracePt t="60011" x="6732588" y="3371850"/>
          <p14:tracePt t="60015" x="6726238" y="3371850"/>
          <p14:tracePt t="60083" x="6726238" y="3378200"/>
          <p14:tracePt t="60107" x="6726238" y="3382963"/>
          <p14:tracePt t="60114" x="6726238" y="3389313"/>
          <p14:tracePt t="60116" x="6726238" y="3394075"/>
          <p14:tracePt t="60133" x="6726238" y="3400425"/>
          <p14:tracePt t="60149" x="6732588" y="3411538"/>
          <p14:tracePt t="60166" x="6737350" y="3422650"/>
          <p14:tracePt t="60183" x="6743700" y="3435350"/>
          <p14:tracePt t="60200" x="6750050" y="3440113"/>
          <p14:tracePt t="60216" x="6750050" y="3446463"/>
          <p14:tracePt t="60232" x="6754813" y="3451225"/>
          <p14:tracePt t="60250" x="6754813" y="3457575"/>
          <p14:tracePt t="60266" x="6765925" y="3468688"/>
          <p14:tracePt t="60283" x="6778625" y="3492500"/>
          <p14:tracePt t="60299" x="6783388" y="3503613"/>
          <p14:tracePt t="60316" x="6783388" y="3514725"/>
          <p14:tracePt t="60332" x="6794500" y="3521075"/>
          <p14:tracePt t="60402" x="6800850" y="3521075"/>
          <p14:tracePt t="60427" x="6807200" y="3521075"/>
          <p14:tracePt t="60435" x="6811963" y="3521075"/>
          <p14:tracePt t="60449" x="6835775" y="3521075"/>
          <p14:tracePt t="60466" x="6851650" y="3514725"/>
          <p14:tracePt t="60483" x="6886575" y="3503613"/>
          <p14:tracePt t="60483" x="6904038" y="3497263"/>
          <p14:tracePt t="60499" x="6932613" y="3497263"/>
          <p14:tracePt t="60516" x="6954838" y="3497263"/>
          <p14:tracePt t="60532" x="6978650" y="3497263"/>
          <p14:tracePt t="60550" x="6989763" y="3497263"/>
          <p14:tracePt t="60566" x="7000875" y="3497263"/>
          <p14:tracePt t="60611" x="7007225" y="3497263"/>
          <p14:tracePt t="60627" x="7007225" y="3503613"/>
          <p14:tracePt t="60636" x="7007225" y="3508375"/>
          <p14:tracePt t="60649" x="7011988" y="3514725"/>
          <p14:tracePt t="60666" x="7018338" y="3514725"/>
          <p14:tracePt t="60683" x="7018338" y="3525838"/>
          <p14:tracePt t="60723" x="7018338" y="3532188"/>
          <p14:tracePt t="60732" x="7023100" y="3532188"/>
          <p14:tracePt t="60740" x="7023100" y="3536950"/>
          <p14:tracePt t="60811" x="7023100" y="3543300"/>
          <p14:tracePt t="60835" x="7023100" y="3549650"/>
          <p14:tracePt t="60859" x="7023100" y="3554413"/>
          <p14:tracePt t="60868" x="7029450" y="3554413"/>
          <p14:tracePt t="60883" x="7029450" y="3560763"/>
          <p14:tracePt t="61163" x="7029450" y="3565525"/>
          <p14:tracePt t="61170" x="7007225" y="3565525"/>
          <p14:tracePt t="61183" x="6954838" y="3565525"/>
          <p14:tracePt t="61199" x="6886575" y="3565525"/>
          <p14:tracePt t="61216" x="6800850" y="3565525"/>
          <p14:tracePt t="61233" x="6732588" y="3565525"/>
          <p14:tracePt t="61250" x="6686550" y="3560763"/>
          <p14:tracePt t="61266" x="6669088" y="3560763"/>
          <p14:tracePt t="61723" x="6675438" y="3560763"/>
          <p14:tracePt t="61732" x="6675438" y="3554413"/>
          <p14:tracePt t="61749" x="6686550" y="3554413"/>
          <p14:tracePt t="61766" x="6692900" y="3549650"/>
          <p14:tracePt t="61782" x="6704013" y="3543300"/>
          <p14:tracePt t="61800" x="6708775" y="3536950"/>
          <p14:tracePt t="61843" x="6715125" y="3536950"/>
          <p14:tracePt t="61867" x="6715125" y="3532188"/>
          <p14:tracePt t="61891" x="6721475" y="3532188"/>
          <p14:tracePt t="61899" x="6726238" y="3532188"/>
          <p14:tracePt t="61955" x="6732588" y="3532188"/>
          <p14:tracePt t="63227" x="6726238" y="3532188"/>
          <p14:tracePt t="63249" x="6721475" y="3532188"/>
          <p14:tracePt t="63250" x="6715125" y="3532188"/>
          <p14:tracePt t="63266" x="6715125" y="3525838"/>
          <p14:tracePt t="63266" x="6708775" y="3525838"/>
          <p14:tracePt t="63307" x="6704013" y="3525838"/>
          <p14:tracePt t="63315" x="6697663" y="3521075"/>
          <p14:tracePt t="63332" x="6692900" y="3521075"/>
          <p14:tracePt t="63379" x="6686550" y="3521075"/>
          <p14:tracePt t="63381" x="6686550" y="3514725"/>
          <p14:tracePt t="63399" x="6675438" y="3514725"/>
          <p14:tracePt t="63416" x="6664325" y="3508375"/>
          <p14:tracePt t="63432" x="6657975" y="3503613"/>
          <p14:tracePt t="63449" x="6651625" y="3503613"/>
          <p14:tracePt t="63466" x="6651625" y="3497263"/>
          <p14:tracePt t="63483" x="6646863" y="3497263"/>
          <p14:tracePt t="63715" x="6646863" y="3492500"/>
          <p14:tracePt t="63723" x="6646863" y="3475038"/>
          <p14:tracePt t="63732" x="6651625" y="3463925"/>
          <p14:tracePt t="63750" x="6657975" y="3446463"/>
          <p14:tracePt t="63766" x="6669088" y="3429000"/>
          <p14:tracePt t="63783" x="6675438" y="3411538"/>
          <p14:tracePt t="63799" x="6680200" y="3406775"/>
          <p14:tracePt t="64619" x="6675438" y="3406775"/>
          <p14:tracePt t="64632" x="6669088" y="3406775"/>
          <p14:tracePt t="64651" x="6664325" y="3406775"/>
          <p14:tracePt t="64667" x="6657975" y="3406775"/>
          <p14:tracePt t="64668" x="6651625" y="3406775"/>
          <p14:tracePt t="64682" x="6646863" y="3406775"/>
          <p14:tracePt t="64699" x="6640513" y="3406775"/>
          <p14:tracePt t="64716" x="6629400" y="3406775"/>
          <p14:tracePt t="64732" x="6623050" y="3411538"/>
          <p14:tracePt t="64749" x="6611938" y="3411538"/>
          <p14:tracePt t="64765" x="6600825" y="3417888"/>
          <p14:tracePt t="64782" x="6589713" y="3422650"/>
          <p14:tracePt t="64799" x="6578600" y="3422650"/>
          <p14:tracePt t="64816" x="6572250" y="3429000"/>
          <p14:tracePt t="64832" x="6565900" y="3429000"/>
          <p14:tracePt t="65147" x="6565900" y="3435350"/>
          <p14:tracePt t="65179" x="6561138" y="3440113"/>
          <p14:tracePt t="65199" x="6554788" y="3446463"/>
          <p14:tracePt t="65200" x="6543675" y="3457575"/>
          <p14:tracePt t="65215" x="6532563" y="3468688"/>
          <p14:tracePt t="65232" x="6515100" y="3486150"/>
          <p14:tracePt t="65249" x="6503988" y="3503613"/>
          <p14:tracePt t="65266" x="6497638" y="3508375"/>
          <p14:tracePt t="65283" x="6497638" y="3521075"/>
          <p14:tracePt t="65299" x="6492875" y="3525838"/>
          <p14:tracePt t="65315" x="6492875" y="3532188"/>
          <p14:tracePt t="65332" x="6492875" y="3536950"/>
          <p14:tracePt t="65349" x="6492875" y="3543300"/>
          <p14:tracePt t="65523" x="6486525" y="3543300"/>
          <p14:tracePt t="65539" x="6480175" y="3543300"/>
          <p14:tracePt t="65549" x="6475413" y="3543300"/>
          <p14:tracePt t="65555" x="6440488" y="3543300"/>
          <p14:tracePt t="65566" x="6383338" y="3543300"/>
          <p14:tracePt t="65582" x="6308725" y="3543300"/>
          <p14:tracePt t="65599" x="6207125" y="3543300"/>
          <p14:tracePt t="65615" x="6092825" y="3536950"/>
          <p14:tracePt t="65633" x="5983288" y="3532188"/>
          <p14:tracePt t="65649" x="5875338" y="3521075"/>
          <p14:tracePt t="65666" x="5772150" y="3521075"/>
          <p14:tracePt t="65682" x="5618163" y="3514725"/>
          <p14:tracePt t="65700" x="5508625" y="3514725"/>
          <p14:tracePt t="65715" x="5400675" y="3514725"/>
          <p14:tracePt t="65732" x="5286375" y="3514725"/>
          <p14:tracePt t="65749" x="5172075" y="3514725"/>
          <p14:tracePt t="65766" x="5040313" y="3514725"/>
          <p14:tracePt t="65782" x="4892675" y="3514725"/>
          <p14:tracePt t="65799" x="4737100" y="3514725"/>
          <p14:tracePt t="65815" x="4583113" y="3514725"/>
          <p14:tracePt t="65833" x="4422775" y="3521075"/>
          <p14:tracePt t="65849" x="4257675" y="3521075"/>
          <p14:tracePt t="65866" x="4103688" y="3521075"/>
          <p14:tracePt t="65882" x="3879850" y="3525838"/>
          <p14:tracePt t="65899" x="3736975" y="3525838"/>
          <p14:tracePt t="65915" x="3622675" y="3525838"/>
          <p14:tracePt t="65932" x="3514725" y="3525838"/>
          <p14:tracePt t="65949" x="3394075" y="3525838"/>
          <p14:tracePt t="65965" x="3286125" y="3525838"/>
          <p14:tracePt t="65982" x="3178175" y="3525838"/>
          <p14:tracePt t="65999" x="3074988" y="3521075"/>
          <p14:tracePt t="66015" x="2971800" y="3521075"/>
          <p14:tracePt t="66033" x="2868613" y="3521075"/>
          <p14:tracePt t="66049" x="2760663" y="3521075"/>
          <p14:tracePt t="66066" x="2651125" y="3521075"/>
          <p14:tracePt t="66082" x="2492375" y="3521075"/>
          <p14:tracePt t="66099" x="2393950" y="3514725"/>
          <p14:tracePt t="66115" x="2303463" y="3514725"/>
          <p14:tracePt t="66132" x="2206625" y="3508375"/>
          <p14:tracePt t="66149" x="2103438" y="3508375"/>
          <p14:tracePt t="66165" x="2017713" y="3503613"/>
          <p14:tracePt t="66182" x="1943100" y="3497263"/>
          <p14:tracePt t="66199" x="1885950" y="3492500"/>
          <p14:tracePt t="66215" x="1851025" y="3486150"/>
          <p14:tracePt t="66232" x="1817688" y="3479800"/>
          <p14:tracePt t="66249" x="1789113" y="3475038"/>
          <p14:tracePt t="66266" x="1754188" y="3468688"/>
          <p14:tracePt t="66282" x="1714500" y="3457575"/>
          <p14:tracePt t="66300" x="1679575" y="3451225"/>
          <p14:tracePt t="66315" x="1646238" y="3435350"/>
          <p14:tracePt t="66332" x="1611313" y="3429000"/>
          <p14:tracePt t="66349" x="1589088" y="3417888"/>
          <p14:tracePt t="66366" x="1565275" y="3411538"/>
          <p14:tracePt t="66382" x="1549400" y="3400425"/>
          <p14:tracePt t="66399" x="1531938" y="3394075"/>
          <p14:tracePt t="66415" x="1514475" y="3389313"/>
          <p14:tracePt t="66432" x="1497013" y="3378200"/>
          <p14:tracePt t="66449" x="1485900" y="3371850"/>
          <p14:tracePt t="66465" x="1479550" y="3365500"/>
          <p14:tracePt t="66482" x="1474788" y="3360738"/>
          <p14:tracePt t="66571" x="1474788" y="3354388"/>
          <p14:tracePt t="66595" x="1474788" y="3349625"/>
          <p14:tracePt t="66603" x="1468438" y="3349625"/>
          <p14:tracePt t="67107" x="1468438" y="3343275"/>
          <p14:tracePt t="67123" x="1468438" y="3336925"/>
          <p14:tracePt t="67131" x="1463675" y="3325813"/>
          <p14:tracePt t="67149" x="1457325" y="3321050"/>
          <p14:tracePt t="67165" x="1450975" y="3308350"/>
          <p14:tracePt t="67182" x="1450975" y="3303588"/>
          <p14:tracePt t="67199" x="1446213" y="3303588"/>
          <p14:tracePt t="67216" x="1446213" y="3297238"/>
          <p14:tracePt t="67779" x="1446213" y="3303588"/>
          <p14:tracePt t="67787" x="1450975" y="3314700"/>
          <p14:tracePt t="67787" x="1463675" y="3321050"/>
          <p14:tracePt t="67803" x="1463675" y="3332163"/>
          <p14:tracePt t="67816" x="1479550" y="3354388"/>
          <p14:tracePt t="67832" x="1497013" y="3382963"/>
          <p14:tracePt t="67849" x="1525588" y="3422650"/>
          <p14:tracePt t="67865" x="1560513" y="3468688"/>
          <p14:tracePt t="67882" x="1606550" y="3532188"/>
          <p14:tracePt t="67882" x="1635125" y="3560763"/>
          <p14:tracePt t="67899" x="1697038" y="3622675"/>
          <p14:tracePt t="67915" x="1743075" y="3679825"/>
          <p14:tracePt t="67932" x="1793875" y="3743325"/>
          <p14:tracePt t="67948" x="1851025" y="3817938"/>
          <p14:tracePt t="67965" x="1920875" y="3879850"/>
          <p14:tracePt t="67982" x="1993900" y="3954463"/>
          <p14:tracePt t="67998" x="2074863" y="4022725"/>
          <p14:tracePt t="68015" x="2149475" y="4086225"/>
          <p14:tracePt t="68032" x="2206625" y="4125913"/>
          <p14:tracePt t="68049" x="2257425" y="4165600"/>
          <p14:tracePt t="68065" x="2303463" y="4206875"/>
          <p14:tracePt t="68082" x="2325688" y="4229100"/>
          <p14:tracePt t="68099" x="2349500" y="4257675"/>
          <p14:tracePt t="68116" x="2354263" y="4264025"/>
          <p14:tracePt t="68635" x="2354263" y="4257675"/>
          <p14:tracePt t="68643" x="2343150" y="4251325"/>
          <p14:tracePt t="68651" x="2332038" y="4240213"/>
          <p14:tracePt t="68666" x="2308225" y="4222750"/>
          <p14:tracePt t="68682" x="2263775" y="4194175"/>
          <p14:tracePt t="68699" x="2228850" y="4178300"/>
          <p14:tracePt t="68715" x="2206625" y="4154488"/>
          <p14:tracePt t="68732" x="2171700" y="4137025"/>
          <p14:tracePt t="68748" x="2125663" y="4108450"/>
          <p14:tracePt t="68766" x="2068513" y="4068763"/>
          <p14:tracePt t="68782" x="1993900" y="4011613"/>
          <p14:tracePt t="68799" x="1925638" y="3954463"/>
          <p14:tracePt t="68815" x="1863725" y="3903663"/>
          <p14:tracePt t="68832" x="1800225" y="3857625"/>
          <p14:tracePt t="68848" x="1749425" y="3822700"/>
          <p14:tracePt t="68865" x="1708150" y="3794125"/>
          <p14:tracePt t="68882" x="1663700" y="3760788"/>
          <p14:tracePt t="68899" x="1646238" y="3736975"/>
          <p14:tracePt t="68915" x="1628775" y="3725863"/>
          <p14:tracePt t="68932" x="1622425" y="3714750"/>
          <p14:tracePt t="68948" x="1617663" y="3703638"/>
          <p14:tracePt t="68966" x="1617663" y="3697288"/>
          <p14:tracePt t="69163" x="1622425" y="3697288"/>
          <p14:tracePt t="69168" x="1639888" y="3703638"/>
          <p14:tracePt t="69187" x="1679575" y="3732213"/>
          <p14:tracePt t="69199" x="1731963" y="3754438"/>
          <p14:tracePt t="69215" x="1800225" y="3789363"/>
          <p14:tracePt t="69232" x="1897063" y="3846513"/>
          <p14:tracePt t="69248" x="1993900" y="3903663"/>
          <p14:tracePt t="69266" x="2085975" y="3960813"/>
          <p14:tracePt t="69282" x="2206625" y="4029075"/>
          <p14:tracePt t="69299" x="2268538" y="4068763"/>
          <p14:tracePt t="69315" x="2314575" y="4108450"/>
          <p14:tracePt t="69332" x="2343150" y="4132263"/>
          <p14:tracePt t="69349" x="2365375" y="4154488"/>
          <p14:tracePt t="69365" x="2382838" y="4171950"/>
          <p14:tracePt t="69382" x="2393950" y="4183063"/>
          <p14:tracePt t="69579" x="2400300" y="4183063"/>
          <p14:tracePt t="69598" x="2411413" y="4183063"/>
          <p14:tracePt t="69599" x="2422525" y="4189413"/>
          <p14:tracePt t="69659" x="2428875" y="4189413"/>
          <p14:tracePt t="69667" x="2435225" y="4194175"/>
          <p14:tracePt t="69683" x="2446338" y="4200525"/>
          <p14:tracePt t="69683" x="2451100" y="4200525"/>
          <p14:tracePt t="69699" x="2457450" y="4206875"/>
          <p14:tracePt t="69851" x="2463800" y="4206875"/>
          <p14:tracePt t="69875" x="2474913" y="4211638"/>
          <p14:tracePt t="69882" x="2492375" y="4217988"/>
          <p14:tracePt t="69899" x="2497138" y="4229100"/>
          <p14:tracePt t="69916" x="2508250" y="4240213"/>
          <p14:tracePt t="69932" x="2525713" y="4246563"/>
          <p14:tracePt t="69949" x="2543175" y="4257675"/>
          <p14:tracePt t="69965" x="2554288" y="4268788"/>
          <p14:tracePt t="69982" x="2578100" y="4279900"/>
          <p14:tracePt t="69998" x="2593975" y="4286250"/>
          <p14:tracePt t="70015" x="2617788" y="4292600"/>
          <p14:tracePt t="70032" x="2640013" y="4308475"/>
          <p14:tracePt t="70049" x="2668588" y="4321175"/>
          <p14:tracePt t="70065" x="2692400" y="4332288"/>
          <p14:tracePt t="70082" x="2736850" y="4337050"/>
          <p14:tracePt t="70098" x="2743200" y="4337050"/>
          <p14:tracePt t="70619" x="2743200" y="4343400"/>
          <p14:tracePt t="70635" x="2743200" y="4349750"/>
          <p14:tracePt t="70795" x="2749550" y="4349750"/>
          <p14:tracePt t="70923" x="2754313" y="4349750"/>
          <p14:tracePt t="70955" x="2760663" y="4349750"/>
          <p14:tracePt t="71019" x="2765425" y="4349750"/>
          <p14:tracePt t="71032" x="2771775" y="4349750"/>
          <p14:tracePt t="71048" x="2778125" y="4349750"/>
          <p14:tracePt t="71049" x="2811463" y="4343400"/>
          <p14:tracePt t="71065" x="2892425" y="4337050"/>
          <p14:tracePt t="71082" x="2982913" y="4332288"/>
          <p14:tracePt t="71098" x="3206750" y="4308475"/>
          <p14:tracePt t="71116" x="3365500" y="4297363"/>
          <p14:tracePt t="71132" x="3543300" y="4275138"/>
          <p14:tracePt t="71148" x="3708400" y="4246563"/>
          <p14:tracePt t="71165" x="3857625" y="4229100"/>
          <p14:tracePt t="71182" x="3989388" y="4217988"/>
          <p14:tracePt t="71198" x="4097338" y="4206875"/>
          <p14:tracePt t="71215" x="4206875" y="4194175"/>
          <p14:tracePt t="71232" x="4297363" y="4178300"/>
          <p14:tracePt t="71249" x="4383088" y="4171950"/>
          <p14:tracePt t="71265" x="4468813" y="4160838"/>
          <p14:tracePt t="71282" x="4549775" y="4154488"/>
          <p14:tracePt t="71298" x="4675188" y="4143375"/>
          <p14:tracePt t="71316" x="4760913" y="4132263"/>
          <p14:tracePt t="71332" x="4835525" y="4121150"/>
          <p14:tracePt t="71348" x="4914900" y="4108450"/>
          <p14:tracePt t="71366" x="4994275" y="4097338"/>
          <p14:tracePt t="71382" x="5086350" y="4079875"/>
          <p14:tracePt t="71398" x="5154613" y="4075113"/>
          <p14:tracePt t="71415" x="5235575" y="4068763"/>
          <p14:tracePt t="71432" x="5297488" y="4068763"/>
          <p14:tracePt t="71448" x="5365750" y="4068763"/>
          <p14:tracePt t="71465" x="5400675" y="4068763"/>
          <p14:tracePt t="71482" x="5422900" y="4068763"/>
          <p14:tracePt t="71498" x="5440363" y="4068763"/>
          <p14:tracePt t="71516" x="5446713" y="4079875"/>
          <p14:tracePt t="71532" x="5464175" y="4079875"/>
          <p14:tracePt t="71548" x="5480050" y="4092575"/>
          <p14:tracePt t="71692" x="5486400" y="4092575"/>
          <p14:tracePt t="71698" x="5526088" y="4064000"/>
          <p14:tracePt t="71716" x="5565775" y="4040188"/>
          <p14:tracePt t="71733" x="5589588" y="4017963"/>
          <p14:tracePt t="71749" x="5600700" y="4011613"/>
          <p14:tracePt t="71766" x="5607050" y="4006850"/>
          <p14:tracePt t="71828" x="5607050" y="4000500"/>
          <p14:tracePt t="71844" x="5607050" y="3989388"/>
          <p14:tracePt t="71849" x="5618163" y="3971925"/>
          <p14:tracePt t="71866" x="5629275" y="3949700"/>
          <p14:tracePt t="73196" x="5635625" y="3949700"/>
          <p14:tracePt t="73316" x="5635625" y="3943350"/>
          <p14:tracePt t="73316" x="5646738" y="3943350"/>
          <p14:tracePt t="73333" x="5646738" y="3937000"/>
          <p14:tracePt t="73350" x="5651500" y="3932238"/>
          <p14:tracePt t="73366" x="5651500" y="3925888"/>
          <p14:tracePt t="73383" x="5651500" y="3921125"/>
          <p14:tracePt t="73400" x="5657850" y="3921125"/>
          <p14:tracePt t="73416" x="5664200" y="3914775"/>
          <p14:tracePt t="73432" x="5668963" y="3908425"/>
          <p14:tracePt t="73450" x="5675313" y="3903663"/>
          <p14:tracePt t="73466" x="5686425" y="3892550"/>
          <p14:tracePt t="73483" x="5703888" y="3875088"/>
          <p14:tracePt t="73499" x="5737225" y="3846513"/>
          <p14:tracePt t="73516" x="5754688" y="3817938"/>
          <p14:tracePt t="73532" x="5765800" y="3789363"/>
          <p14:tracePt t="73550" x="5778500" y="3760788"/>
          <p14:tracePt t="73566" x="5778500" y="3732213"/>
          <p14:tracePt t="73583" x="5772150" y="3697288"/>
          <p14:tracePt t="73599" x="5761038" y="3675063"/>
          <p14:tracePt t="73616" x="5749925" y="3646488"/>
          <p14:tracePt t="73632" x="5726113" y="3629025"/>
          <p14:tracePt t="73650" x="5703888" y="3617913"/>
          <p14:tracePt t="73666" x="5686425" y="3606800"/>
          <p14:tracePt t="73683" x="5651500" y="3594100"/>
          <p14:tracePt t="73699" x="5594350" y="3578225"/>
          <p14:tracePt t="73716" x="5554663" y="3565525"/>
          <p14:tracePt t="73732" x="5508625" y="3554413"/>
          <p14:tracePt t="73750" x="5464175" y="3536950"/>
          <p14:tracePt t="73766" x="5407025" y="3521075"/>
          <p14:tracePt t="73783" x="5354638" y="3508375"/>
          <p14:tracePt t="73799" x="5308600" y="3492500"/>
          <p14:tracePt t="73816" x="5264150" y="3479800"/>
          <p14:tracePt t="73832" x="5229225" y="3468688"/>
          <p14:tracePt t="73849" x="5189538" y="3457575"/>
          <p14:tracePt t="73866" x="5154613" y="3451225"/>
          <p14:tracePt t="73883" x="5137150" y="3446463"/>
          <p14:tracePt t="73883" x="5126038" y="3446463"/>
          <p14:tracePt t="73900" x="5114925" y="3440113"/>
          <p14:tracePt t="73917" x="5103813" y="3440113"/>
          <p14:tracePt t="73932" x="5097463" y="3440113"/>
          <p14:tracePt t="73971" x="5092700" y="3440113"/>
          <p14:tracePt t="73987" x="5086350" y="3440113"/>
          <p14:tracePt t="74002" x="5080000" y="3440113"/>
          <p14:tracePt t="74016" x="5075238" y="3440113"/>
          <p14:tracePt t="74033" x="5075238" y="3446463"/>
          <p14:tracePt t="74049" x="5064125" y="3446463"/>
          <p14:tracePt t="74066" x="5064125" y="3451225"/>
          <p14:tracePt t="74083" x="5057775" y="3451225"/>
          <p14:tracePt t="74099" x="5046663" y="3457575"/>
          <p14:tracePt t="74363" x="5051425" y="3457575"/>
          <p14:tracePt t="74371" x="5064125" y="3457575"/>
          <p14:tracePt t="74382" x="5086350" y="3451225"/>
          <p14:tracePt t="74399" x="5103813" y="3451225"/>
          <p14:tracePt t="74417" x="5126038" y="3451225"/>
          <p14:tracePt t="74432" x="5143500" y="3451225"/>
          <p14:tracePt t="74450" x="5160963" y="3451225"/>
          <p14:tracePt t="74466" x="5172075" y="3451225"/>
          <p14:tracePt t="74483" x="5183188" y="3451225"/>
          <p14:tracePt t="74499" x="5207000" y="3451225"/>
          <p14:tracePt t="74517" x="5235575" y="3446463"/>
          <p14:tracePt t="74532" x="5257800" y="3446463"/>
          <p14:tracePt t="74549" x="5286375" y="3446463"/>
          <p14:tracePt t="74566" x="5321300" y="3446463"/>
          <p14:tracePt t="74583" x="5349875" y="3446463"/>
          <p14:tracePt t="74599" x="5378450" y="3446463"/>
          <p14:tracePt t="74616" x="5400675" y="3446463"/>
          <p14:tracePt t="74632" x="5407025" y="3451225"/>
          <p14:tracePt t="74649" x="5411788" y="3451225"/>
          <p14:tracePt t="74915" x="5418138" y="3451225"/>
          <p14:tracePt t="74922" x="5429250" y="3451225"/>
          <p14:tracePt t="74933" x="5440363" y="3451225"/>
          <p14:tracePt t="74949" x="5464175" y="3451225"/>
          <p14:tracePt t="74966" x="5480050" y="3457575"/>
          <p14:tracePt t="74982" x="5492750" y="3457575"/>
          <p14:tracePt t="74999" x="5497513" y="3457575"/>
          <p14:tracePt t="76211" x="5503863" y="3457575"/>
          <p14:tracePt t="76218" x="5514975" y="3463925"/>
          <p14:tracePt t="76232" x="5532438" y="3468688"/>
          <p14:tracePt t="76249" x="5549900" y="3468688"/>
          <p14:tracePt t="76266" x="5578475" y="3479800"/>
          <p14:tracePt t="76282" x="5600700" y="3492500"/>
          <p14:tracePt t="76282" x="5618163" y="3503613"/>
          <p14:tracePt t="76299" x="5646738" y="3521075"/>
          <p14:tracePt t="76316" x="5675313" y="3536950"/>
          <p14:tracePt t="76332" x="5697538" y="3560763"/>
          <p14:tracePt t="76349" x="5726113" y="3589338"/>
          <p14:tracePt t="76366" x="5754688" y="3617913"/>
          <p14:tracePt t="76382" x="5783263" y="3651250"/>
          <p14:tracePt t="76399" x="5811838" y="3679825"/>
          <p14:tracePt t="76416" x="5835650" y="3697288"/>
          <p14:tracePt t="76432" x="5846763" y="3714750"/>
          <p14:tracePt t="76450" x="5864225" y="3736975"/>
          <p14:tracePt t="76466" x="5880100" y="3760788"/>
          <p14:tracePt t="76483" x="5897563" y="3783013"/>
          <p14:tracePt t="76499" x="5915025" y="3811588"/>
          <p14:tracePt t="76516" x="5926138" y="3822700"/>
          <p14:tracePt t="76747" x="5932488" y="3822700"/>
          <p14:tracePt t="77332" x="5937250" y="3822700"/>
          <p14:tracePt t="77364" x="5943600" y="3822700"/>
          <p14:tracePt t="77383" x="5949950" y="3822700"/>
          <p14:tracePt t="77384" x="5965825" y="3822700"/>
          <p14:tracePt t="77400" x="5994400" y="3822700"/>
          <p14:tracePt t="77417" x="6018213" y="3822700"/>
          <p14:tracePt t="77433" x="6051550" y="3829050"/>
          <p14:tracePt t="77451" x="6086475" y="3829050"/>
          <p14:tracePt t="77466" x="6115050" y="3829050"/>
          <p14:tracePt t="77484" x="6137275" y="3829050"/>
          <p14:tracePt t="77500" x="6165850" y="3829050"/>
          <p14:tracePt t="77517" x="6183313" y="3829050"/>
          <p14:tracePt t="77533" x="6189663" y="3829050"/>
          <p14:tracePt t="77550" x="6194425" y="3829050"/>
          <p14:tracePt t="77916" x="6200775" y="3829050"/>
          <p14:tracePt t="77932" x="6211888" y="3829050"/>
          <p14:tracePt t="77988" x="6218238" y="3829050"/>
          <p14:tracePt t="78000" x="6223000" y="3829050"/>
          <p14:tracePt t="78036" x="6229350" y="3829050"/>
          <p14:tracePt t="78037" x="6235700" y="3829050"/>
          <p14:tracePt t="78050" x="6240463" y="3829050"/>
          <p14:tracePt t="78066" x="6269038" y="3829050"/>
          <p14:tracePt t="78083" x="6315075" y="3829050"/>
          <p14:tracePt t="78101" x="6337300" y="3829050"/>
          <p14:tracePt t="78116" x="6354763" y="3829050"/>
          <p14:tracePt t="78134" x="6365875" y="3829050"/>
          <p14:tracePt t="78150" x="6378575" y="3829050"/>
          <p14:tracePt t="78212" x="6383338" y="3829050"/>
          <p14:tracePt t="78228" x="6389688" y="3829050"/>
          <p14:tracePt t="78232" x="6400800" y="3829050"/>
          <p14:tracePt t="78250" x="6411913" y="3829050"/>
          <p14:tracePt t="78267" x="6423025" y="3829050"/>
          <p14:tracePt t="78283" x="6429375" y="3829050"/>
          <p14:tracePt t="78612" x="6435725" y="3829050"/>
          <p14:tracePt t="78636" x="6440488" y="3829050"/>
          <p14:tracePt t="78637" x="6446838" y="3829050"/>
          <p14:tracePt t="78650" x="6464300" y="3829050"/>
          <p14:tracePt t="78667" x="6475413" y="3822700"/>
          <p14:tracePt t="78683" x="6492875" y="3822700"/>
          <p14:tracePt t="78683" x="6508750" y="3817938"/>
          <p14:tracePt t="78701" x="6532563" y="3817938"/>
          <p14:tracePt t="78716" x="6550025" y="3817938"/>
          <p14:tracePt t="78734" x="6565900" y="3817938"/>
          <p14:tracePt t="78750" x="6583363" y="3817938"/>
          <p14:tracePt t="78767" x="6611938" y="3817938"/>
          <p14:tracePt t="78783" x="6635750" y="3817938"/>
          <p14:tracePt t="78800" x="6664325" y="3817938"/>
          <p14:tracePt t="78816" x="6692900" y="3817938"/>
          <p14:tracePt t="78834" x="6708775" y="3817938"/>
          <p14:tracePt t="78850" x="6721475" y="3817938"/>
          <p14:tracePt t="78867" x="6726238" y="3817938"/>
          <p14:tracePt t="79348" x="6732588" y="3817938"/>
          <p14:tracePt t="79366" x="6750050" y="3817938"/>
          <p14:tracePt t="79367" x="6754813" y="3817938"/>
          <p14:tracePt t="79404" x="6761163" y="3817938"/>
          <p14:tracePt t="79412" x="6765925" y="3817938"/>
          <p14:tracePt t="79436" x="6772275" y="3817938"/>
          <p14:tracePt t="79452" x="6778625" y="3817938"/>
          <p14:tracePt t="79468" x="6783388" y="3817938"/>
          <p14:tracePt t="79469" x="6789738" y="3817938"/>
          <p14:tracePt t="79483" x="6794500" y="3817938"/>
          <p14:tracePt t="79501" x="6807200" y="3817938"/>
          <p14:tracePt t="79517" x="6811963" y="3817938"/>
          <p14:tracePt t="79533" x="6823075" y="3817938"/>
          <p14:tracePt t="79550" x="6829425" y="3817938"/>
          <p14:tracePt t="79567" x="6835775" y="3817938"/>
          <p14:tracePt t="79583" x="6840538" y="3817938"/>
          <p14:tracePt t="79628" x="6846888" y="3817938"/>
          <p14:tracePt t="80236" x="6851650" y="3817938"/>
          <p14:tracePt t="80260" x="6858000" y="3817938"/>
          <p14:tracePt t="80268" x="6869113" y="3817938"/>
          <p14:tracePt t="80284" x="6875463" y="3817938"/>
          <p14:tracePt t="80300" x="6886575" y="3811588"/>
          <p14:tracePt t="80317" x="6897688" y="3811588"/>
          <p14:tracePt t="80333" x="6904038" y="3811588"/>
          <p14:tracePt t="80350" x="6915150" y="3811588"/>
          <p14:tracePt t="80420" x="6915150" y="3806825"/>
          <p14:tracePt t="80434" x="6921500" y="3806825"/>
          <p14:tracePt t="80470" x="6926263" y="3806825"/>
          <p14:tracePt t="80668" x="6932613" y="3806825"/>
          <p14:tracePt t="80674" x="6937375" y="3806825"/>
          <p14:tracePt t="80683" x="6943725" y="3806825"/>
          <p14:tracePt t="80700" x="6954838" y="3806825"/>
          <p14:tracePt t="80717" x="6961188" y="3806825"/>
          <p14:tracePt t="80733" x="6965950" y="3806825"/>
          <p14:tracePt t="80750" x="6972300" y="3806825"/>
          <p14:tracePt t="80766" x="6978650" y="3806825"/>
          <p14:tracePt t="80783" x="6983413" y="3806825"/>
          <p14:tracePt t="80800" x="6994525" y="3806825"/>
          <p14:tracePt t="81180" x="7000875" y="3806825"/>
          <p14:tracePt t="81196" x="7007225" y="3806825"/>
          <p14:tracePt t="81202" x="7018338" y="3806825"/>
          <p14:tracePt t="81216" x="7029450" y="3794125"/>
          <p14:tracePt t="81233" x="7040563" y="3794125"/>
          <p14:tracePt t="81250" x="7064375" y="3794125"/>
          <p14:tracePt t="81266" x="7086600" y="3789363"/>
          <p14:tracePt t="81283" x="7115175" y="3789363"/>
          <p14:tracePt t="81299" x="7154863" y="3783013"/>
          <p14:tracePt t="81317" x="7189788" y="3783013"/>
          <p14:tracePt t="81333" x="7218363" y="3783013"/>
          <p14:tracePt t="81350" x="7246938" y="3783013"/>
          <p14:tracePt t="81366" x="7269163" y="3783013"/>
          <p14:tracePt t="81383" x="7286625" y="3778250"/>
          <p14:tracePt t="81399" x="7304088" y="3778250"/>
          <p14:tracePt t="81416" x="7308850" y="3778250"/>
          <p14:tracePt t="81433" x="7321550" y="3778250"/>
          <p14:tracePt t="81449" x="7332663" y="3771900"/>
          <p14:tracePt t="81467" x="7354888" y="3765550"/>
          <p14:tracePt t="81483" x="7366000" y="3765550"/>
          <p14:tracePt t="81483" x="7372350" y="3765550"/>
          <p14:tracePt t="81500" x="7378700" y="3765550"/>
          <p14:tracePt t="81517" x="7383463" y="3765550"/>
          <p14:tracePt t="81556" x="7389813" y="3765550"/>
          <p14:tracePt t="81652" x="7394575" y="3765550"/>
          <p14:tracePt t="81660" x="7400925" y="3765550"/>
          <p14:tracePt t="81666" x="7423150" y="3765550"/>
          <p14:tracePt t="81683" x="7440613" y="3765550"/>
          <p14:tracePt t="81683" x="7458075" y="3765550"/>
          <p14:tracePt t="81700" x="7480300" y="3765550"/>
          <p14:tracePt t="81716" x="7504113" y="3765550"/>
          <p14:tracePt t="81733" x="7532688" y="3765550"/>
          <p14:tracePt t="81749" x="7543800" y="3765550"/>
          <p14:tracePt t="81767" x="7550150" y="3765550"/>
          <p14:tracePt t="81783" x="7554913" y="3765550"/>
          <p14:tracePt t="82228" x="7554913" y="3771900"/>
          <p14:tracePt t="82236" x="7561263" y="3771900"/>
          <p14:tracePt t="82252" x="7572375" y="3783013"/>
          <p14:tracePt t="82268" x="7578725" y="3783013"/>
          <p14:tracePt t="82284" x="7589838" y="3789363"/>
          <p14:tracePt t="82285" x="7594600" y="3789363"/>
          <p14:tracePt t="82300" x="7600950" y="3789363"/>
          <p14:tracePt t="82316" x="7607300" y="3789363"/>
          <p14:tracePt t="82428" x="7612063" y="3789363"/>
          <p14:tracePt t="83292" x="7618413" y="3789363"/>
          <p14:tracePt t="83305" x="7623175" y="3789363"/>
          <p14:tracePt t="83317" x="7629525" y="3789363"/>
          <p14:tracePt t="83333" x="7635875" y="3789363"/>
          <p14:tracePt t="83350" x="7646988" y="3789363"/>
          <p14:tracePt t="83366" x="7651750" y="3789363"/>
          <p14:tracePt t="83383" x="7664450" y="3789363"/>
          <p14:tracePt t="83399" x="7669213" y="3789363"/>
          <p14:tracePt t="83540" x="7675563" y="3789363"/>
          <p14:tracePt t="83708" x="7680325" y="3789363"/>
          <p14:tracePt t="83716" x="7686675" y="3789363"/>
          <p14:tracePt t="83717" x="7697788" y="3789363"/>
          <p14:tracePt t="83733" x="7708900" y="3789363"/>
          <p14:tracePt t="83750" x="7721600" y="3789363"/>
          <p14:tracePt t="83766" x="7726363" y="3789363"/>
          <p14:tracePt t="83783" x="7732713" y="3783013"/>
          <p14:tracePt t="83820" x="7737475" y="3783013"/>
          <p14:tracePt t="83844" x="7743825" y="3783013"/>
          <p14:tracePt t="83860" x="7750175" y="3783013"/>
          <p14:tracePt t="83868" x="7761288" y="3783013"/>
          <p14:tracePt t="83883" x="7772400" y="3783013"/>
          <p14:tracePt t="83900" x="7789863" y="3778250"/>
          <p14:tracePt t="83917" x="7794625" y="3778250"/>
          <p14:tracePt t="83933" x="7800975" y="3778250"/>
          <p14:tracePt t="83950" x="7807325" y="3778250"/>
          <p14:tracePt t="83996" x="7812088" y="3778250"/>
          <p14:tracePt t="84036" x="7818438" y="3778250"/>
          <p14:tracePt t="84036" x="7823200" y="3778250"/>
          <p14:tracePt t="84050" x="7829550" y="3778250"/>
          <p14:tracePt t="84066" x="7840663" y="3771900"/>
          <p14:tracePt t="84083" x="7847013" y="3771900"/>
          <p14:tracePt t="84099" x="7851775" y="3771900"/>
          <p14:tracePt t="84117" x="7858125" y="3771900"/>
          <p14:tracePt t="84212" x="7864475" y="3771900"/>
          <p14:tracePt t="84220" x="7864475" y="3765550"/>
          <p14:tracePt t="84249" x="7869238" y="3765550"/>
          <p14:tracePt t="84250" x="7880350" y="3765550"/>
          <p14:tracePt t="84284" x="7886700" y="3765550"/>
          <p14:tracePt t="86030" x="0" y="0"/>
        </p14:tracePtLst>
        <p14:tracePtLst>
          <p14:tracePt t="99492" x="1720850" y="4765675"/>
          <p14:tracePt t="99500" x="1714500" y="4765675"/>
          <p14:tracePt t="99548" x="1714500" y="4772025"/>
          <p14:tracePt t="99964" x="1714500" y="4778375"/>
          <p14:tracePt t="99996" x="1714500" y="4783138"/>
          <p14:tracePt t="100004" x="1708150" y="4800600"/>
          <p14:tracePt t="100017" x="1708150" y="4818063"/>
          <p14:tracePt t="100032" x="1708150" y="4822825"/>
          <p14:tracePt t="100108" x="1708150" y="4829175"/>
          <p14:tracePt t="100115" x="1708150" y="4840288"/>
          <p14:tracePt t="100164" x="1708150" y="4846638"/>
          <p14:tracePt t="100172" x="1714500" y="4851400"/>
          <p14:tracePt t="100183" x="1714500" y="4864100"/>
          <p14:tracePt t="100199" x="1720850" y="4875213"/>
          <p14:tracePt t="100216" x="1725613" y="4879975"/>
          <p14:tracePt t="100232" x="1725613" y="4886325"/>
          <p14:tracePt t="100250" x="1725613" y="4892675"/>
          <p14:tracePt t="100266" x="1725613" y="4897438"/>
          <p14:tracePt t="100652" x="1720850" y="4897438"/>
          <p14:tracePt t="100667" x="1720850" y="4892675"/>
          <p14:tracePt t="101228" x="1725613" y="4892675"/>
          <p14:tracePt t="101237" x="1731963" y="4892675"/>
          <p14:tracePt t="101249" x="1743075" y="4886325"/>
          <p14:tracePt t="101266" x="1765300" y="4879975"/>
          <p14:tracePt t="101283" x="1789113" y="4875213"/>
          <p14:tracePt t="101300" x="1817688" y="4875213"/>
          <p14:tracePt t="101316" x="1839913" y="4875213"/>
          <p14:tracePt t="101332" x="1863725" y="4875213"/>
          <p14:tracePt t="101349" x="1885950" y="4875213"/>
          <p14:tracePt t="101366" x="1908175" y="4875213"/>
          <p14:tracePt t="101383" x="1925638" y="4875213"/>
          <p14:tracePt t="101399" x="1943100" y="4868863"/>
          <p14:tracePt t="101416" x="1965325" y="4868863"/>
          <p14:tracePt t="101432" x="1982788" y="4868863"/>
          <p14:tracePt t="101449" x="2000250" y="4868863"/>
          <p14:tracePt t="101466" x="2011363" y="4868863"/>
          <p14:tracePt t="101483" x="2022475" y="4864100"/>
          <p14:tracePt t="101708" x="2017713" y="4864100"/>
          <p14:tracePt t="101716" x="1971675" y="4864100"/>
          <p14:tracePt t="101733" x="1936750" y="4864100"/>
          <p14:tracePt t="101749" x="1897063" y="4864100"/>
          <p14:tracePt t="101766" x="1857375" y="4864100"/>
          <p14:tracePt t="101782" x="1828800" y="4864100"/>
          <p14:tracePt t="101800" x="1800225" y="4864100"/>
          <p14:tracePt t="101816" x="1782763" y="4864100"/>
          <p14:tracePt t="101833" x="1765300" y="4864100"/>
          <p14:tracePt t="101849" x="1749425" y="4864100"/>
          <p14:tracePt t="101866" x="1743075" y="4864100"/>
          <p14:tracePt t="102124" x="1749425" y="4864100"/>
          <p14:tracePt t="102132" x="1754188" y="4864100"/>
          <p14:tracePt t="102133" x="1765300" y="4864100"/>
          <p14:tracePt t="102149" x="1793875" y="4864100"/>
          <p14:tracePt t="102166" x="1846263" y="4864100"/>
          <p14:tracePt t="102182" x="1903413" y="4864100"/>
          <p14:tracePt t="102199" x="1954213" y="4864100"/>
          <p14:tracePt t="102216" x="2028825" y="4864100"/>
          <p14:tracePt t="102233" x="2092325" y="4864100"/>
          <p14:tracePt t="102249" x="2154238" y="4864100"/>
          <p14:tracePt t="102266" x="2228850" y="4864100"/>
          <p14:tracePt t="102282" x="2292350" y="4864100"/>
          <p14:tracePt t="102299" x="2365375" y="4868863"/>
          <p14:tracePt t="102299" x="2393950" y="4875213"/>
          <p14:tracePt t="102317" x="2468563" y="4879975"/>
          <p14:tracePt t="102333" x="2525713" y="4879975"/>
          <p14:tracePt t="102349" x="2571750" y="4886325"/>
          <p14:tracePt t="102366" x="2606675" y="4886325"/>
          <p14:tracePt t="102382" x="2622550" y="4892675"/>
          <p14:tracePt t="102399" x="2628900" y="4892675"/>
          <p14:tracePt t="102416" x="2635250" y="4892675"/>
          <p14:tracePt t="103076" x="2640013" y="4892675"/>
          <p14:tracePt t="103084" x="2646363" y="4892675"/>
          <p14:tracePt t="103100" x="2651125" y="4892675"/>
          <p14:tracePt t="103100" x="2663825" y="4892675"/>
          <p14:tracePt t="103116" x="2674938" y="4892675"/>
          <p14:tracePt t="103132" x="2692400" y="4892675"/>
          <p14:tracePt t="103149" x="2703513" y="4892675"/>
          <p14:tracePt t="103166" x="2708275" y="4892675"/>
          <p14:tracePt t="103204" x="2714625" y="4892675"/>
          <p14:tracePt t="103212" x="2720975" y="4892675"/>
          <p14:tracePt t="103236" x="2725738" y="4892675"/>
          <p14:tracePt t="103340" x="2725738" y="4886325"/>
          <p14:tracePt t="104204" x="2714625" y="4886325"/>
          <p14:tracePt t="104220" x="2708275" y="4886325"/>
          <p14:tracePt t="104228" x="2703513" y="4886325"/>
          <p14:tracePt t="104249" x="2679700" y="4879975"/>
          <p14:tracePt t="104250" x="2640013" y="4875213"/>
          <p14:tracePt t="104265" x="2600325" y="4864100"/>
          <p14:tracePt t="104283" x="2554288" y="4851400"/>
          <p14:tracePt t="104299" x="2468563" y="4835525"/>
          <p14:tracePt t="104316" x="2411413" y="4822825"/>
          <p14:tracePt t="104333" x="2354263" y="4811713"/>
          <p14:tracePt t="104349" x="2292350" y="4806950"/>
          <p14:tracePt t="104365" x="2235200" y="4800600"/>
          <p14:tracePt t="104382" x="2160588" y="4800600"/>
          <p14:tracePt t="104399" x="2092325" y="4800600"/>
          <p14:tracePt t="104416" x="2011363" y="4800600"/>
          <p14:tracePt t="104432" x="1931988" y="4800600"/>
          <p14:tracePt t="104449" x="1863725" y="4800600"/>
          <p14:tracePt t="104465" x="1782763" y="4800600"/>
          <p14:tracePt t="104483" x="1720850" y="4800600"/>
          <p14:tracePt t="104499" x="1617663" y="4800600"/>
          <p14:tracePt t="104516" x="1565275" y="4800600"/>
          <p14:tracePt t="104532" x="1525588" y="4806950"/>
          <p14:tracePt t="104549" x="1497013" y="4811713"/>
          <p14:tracePt t="104565" x="1468438" y="4811713"/>
          <p14:tracePt t="104582" x="1457325" y="4811713"/>
          <p14:tracePt t="104599" x="1457325" y="4818063"/>
          <p14:tracePt t="106586" x="0" y="0"/>
        </p14:tracePtLst>
      </p14:laserTraceLst>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rmAutofit/>
          </a:bodyPr>
          <a:lstStyle/>
          <a:p>
            <a:r>
              <a:rPr lang="en-US" dirty="0" smtClean="0"/>
              <a:t>Physical Load Model – Residential HVAC</a:t>
            </a:r>
            <a:endParaRPr lang="en-US" sz="1800" dirty="0" smtClean="0"/>
          </a:p>
        </p:txBody>
      </p:sp>
      <p:grpSp>
        <p:nvGrpSpPr>
          <p:cNvPr id="2" name="Group 26"/>
          <p:cNvGrpSpPr>
            <a:grpSpLocks/>
          </p:cNvGrpSpPr>
          <p:nvPr/>
        </p:nvGrpSpPr>
        <p:grpSpPr bwMode="auto">
          <a:xfrm>
            <a:off x="5273675" y="3573463"/>
            <a:ext cx="577850" cy="350837"/>
            <a:chOff x="3646" y="1958"/>
            <a:chExt cx="910" cy="553"/>
          </a:xfrm>
        </p:grpSpPr>
        <p:sp>
          <p:nvSpPr>
            <p:cNvPr id="19483" name="Rectangle 27"/>
            <p:cNvSpPr>
              <a:spLocks noChangeArrowheads="1"/>
            </p:cNvSpPr>
            <p:nvPr/>
          </p:nvSpPr>
          <p:spPr bwMode="auto">
            <a:xfrm>
              <a:off x="3646" y="1958"/>
              <a:ext cx="910" cy="549"/>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19484" name="Picture 28"/>
            <p:cNvPicPr>
              <a:picLocks noChangeAspect="1" noChangeArrowheads="1"/>
            </p:cNvPicPr>
            <p:nvPr/>
          </p:nvPicPr>
          <p:blipFill>
            <a:blip r:embed="rId4" cstate="print"/>
            <a:srcRect/>
            <a:stretch>
              <a:fillRect/>
            </a:stretch>
          </p:blipFill>
          <p:spPr bwMode="auto">
            <a:xfrm>
              <a:off x="3646" y="1964"/>
              <a:ext cx="903" cy="547"/>
            </a:xfrm>
            <a:prstGeom prst="rect">
              <a:avLst/>
            </a:prstGeom>
            <a:noFill/>
          </p:spPr>
        </p:pic>
        <p:sp>
          <p:nvSpPr>
            <p:cNvPr id="19485" name="Rectangle 29"/>
            <p:cNvSpPr>
              <a:spLocks noChangeArrowheads="1"/>
            </p:cNvSpPr>
            <p:nvPr/>
          </p:nvSpPr>
          <p:spPr bwMode="auto">
            <a:xfrm>
              <a:off x="3646" y="1958"/>
              <a:ext cx="910" cy="549"/>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pic>
        <p:nvPicPr>
          <p:cNvPr id="307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1590181"/>
            <a:ext cx="3598863" cy="1987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9509" y="1590181"/>
            <a:ext cx="3601091" cy="198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5"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9509" y="4010282"/>
            <a:ext cx="3718665" cy="2016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924300"/>
            <a:ext cx="3762375" cy="195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61</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2081"/>
    </mc:Choice>
    <mc:Fallback xmlns="">
      <p:transition spd="slow" advTm="282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2301" x="1839913" y="2886075"/>
          <p14:tracePt t="12462" x="1835150" y="2886075"/>
          <p14:tracePt t="12470" x="1835150" y="2879725"/>
          <p14:tracePt t="12487" x="1828800" y="2874963"/>
          <p14:tracePt t="12503" x="1800225" y="2857500"/>
          <p14:tracePt t="12535" x="1765300" y="2835275"/>
          <p14:tracePt t="12543" x="1725613" y="2806700"/>
          <p14:tracePt t="12558" x="1674813" y="2778125"/>
          <p14:tracePt t="12574" x="1611313" y="2736850"/>
          <p14:tracePt t="12590" x="1543050" y="2703513"/>
          <p14:tracePt t="12606" x="1463675" y="2663825"/>
          <p14:tracePt t="12619" x="1389063" y="2622550"/>
          <p14:tracePt t="12635" x="1296988" y="2582863"/>
          <p14:tracePt t="12653" x="1217613" y="2543175"/>
          <p14:tracePt t="12669" x="1160463" y="2514600"/>
          <p14:tracePt t="12686" x="1108075" y="2486025"/>
          <p14:tracePt t="12702" x="1028700" y="2446338"/>
          <p14:tracePt t="12720" x="977900" y="2411413"/>
          <p14:tracePt t="12735" x="920750" y="2382838"/>
          <p14:tracePt t="12752" x="892175" y="2371725"/>
          <p14:tracePt t="12769" x="874713" y="2360613"/>
          <p14:tracePt t="12786" x="863600" y="2354263"/>
          <p14:tracePt t="12802" x="857250" y="2349500"/>
          <p14:tracePt t="12819" x="850900" y="2349500"/>
          <p14:tracePt t="12855" x="850900" y="2343150"/>
          <p14:tracePt t="13110" x="850900" y="2336800"/>
          <p14:tracePt t="13113" x="863600" y="2336800"/>
          <p14:tracePt t="13119" x="868363" y="2336800"/>
          <p14:tracePt t="13135" x="874713" y="2336800"/>
          <p14:tracePt t="13152" x="879475" y="2332038"/>
          <p14:tracePt t="13169" x="885825" y="2325688"/>
          <p14:tracePt t="13186" x="892175" y="2325688"/>
          <p14:tracePt t="13202" x="896938" y="2325688"/>
          <p14:tracePt t="13219" x="903288" y="2320925"/>
          <p14:tracePt t="13271" x="908050" y="2320925"/>
          <p14:tracePt t="15830" x="914400" y="2320925"/>
          <p14:tracePt t="15851" x="914400" y="2314575"/>
          <p14:tracePt t="15950" x="920750" y="2314575"/>
          <p14:tracePt t="15951" x="920750" y="2308225"/>
          <p14:tracePt t="16087" x="920750" y="2303463"/>
          <p14:tracePt t="16214" x="914400" y="2303463"/>
          <p14:tracePt t="16254" x="908050" y="2303463"/>
          <p14:tracePt t="16262" x="908050" y="2297113"/>
          <p14:tracePt t="16310" x="903288" y="2297113"/>
          <p14:tracePt t="16358" x="896938" y="2297113"/>
          <p14:tracePt t="19951" x="892175" y="2297113"/>
          <p14:tracePt t="21407" x="896938" y="2297113"/>
          <p14:tracePt t="21535" x="903288" y="2297113"/>
          <p14:tracePt t="21935" x="896938" y="2297113"/>
          <p14:tracePt t="22943" x="903288" y="2297113"/>
          <p14:tracePt t="22983" x="908050" y="2297113"/>
          <p14:tracePt t="22999" x="914400" y="2297113"/>
          <p14:tracePt t="23031" x="920750" y="2297113"/>
          <p14:tracePt t="23043" x="925513" y="2297113"/>
          <p14:tracePt t="23573" x="931863" y="2297113"/>
          <p14:tracePt t="23575" x="936625" y="2297113"/>
          <p14:tracePt t="23586" x="954088" y="2297113"/>
          <p14:tracePt t="23602" x="982663" y="2297113"/>
          <p14:tracePt t="23620" x="1006475" y="2297113"/>
          <p14:tracePt t="23636" x="1028700" y="2297113"/>
          <p14:tracePt t="23653" x="1039813" y="2297113"/>
          <p14:tracePt t="23669" x="1050925" y="2297113"/>
          <p14:tracePt t="23686" x="1057275" y="2297113"/>
          <p14:tracePt t="23783" x="1063625" y="2297113"/>
          <p14:tracePt t="23790" x="1068388" y="2297113"/>
          <p14:tracePt t="23806" x="1074738" y="2297113"/>
          <p14:tracePt t="23819" x="1085850" y="2297113"/>
          <p14:tracePt t="23835" x="1103313" y="2297113"/>
          <p14:tracePt t="23852" x="1114425" y="2297113"/>
          <p14:tracePt t="23869" x="1131888" y="2297113"/>
          <p14:tracePt t="23886" x="1143000" y="2297113"/>
          <p14:tracePt t="23902" x="1154113" y="2297113"/>
          <p14:tracePt t="23919" x="1165225" y="2297113"/>
          <p14:tracePt t="23935" x="1171575" y="2297113"/>
          <p14:tracePt t="23952" x="1177925" y="2297113"/>
          <p14:tracePt t="23969" x="1189038" y="2297113"/>
          <p14:tracePt t="23986" x="1193800" y="2297113"/>
          <p14:tracePt t="24002" x="1200150" y="2297113"/>
          <p14:tracePt t="24019" x="1211263" y="2292350"/>
          <p14:tracePt t="24035" x="1228725" y="2292350"/>
          <p14:tracePt t="24052" x="1239838" y="2292350"/>
          <p14:tracePt t="24069" x="1246188" y="2292350"/>
          <p14:tracePt t="24086" x="1257300" y="2286000"/>
          <p14:tracePt t="24102" x="1274763" y="2286000"/>
          <p14:tracePt t="24119" x="1279525" y="2286000"/>
          <p14:tracePt t="24136" x="1285875" y="2286000"/>
          <p14:tracePt t="24152" x="1292225" y="2286000"/>
          <p14:tracePt t="24170" x="1296988" y="2286000"/>
          <p14:tracePt t="24185" x="1303338" y="2286000"/>
          <p14:tracePt t="24202" x="1308100" y="2286000"/>
          <p14:tracePt t="24219" x="1314450" y="2286000"/>
          <p14:tracePt t="24236" x="1325563" y="2279650"/>
          <p14:tracePt t="24252" x="1336675" y="2279650"/>
          <p14:tracePt t="24269" x="1349375" y="2279650"/>
          <p14:tracePt t="24285" x="1360488" y="2279650"/>
          <p14:tracePt t="24303" x="1365250" y="2274888"/>
          <p14:tracePt t="24319" x="1377950" y="2274888"/>
          <p14:tracePt t="24336" x="1382713" y="2274888"/>
          <p14:tracePt t="24352" x="1389063" y="2268538"/>
          <p14:tracePt t="24369" x="1393825" y="2268538"/>
          <p14:tracePt t="24385" x="1400175" y="2268538"/>
          <p14:tracePt t="24403" x="1406525" y="2268538"/>
          <p14:tracePt t="24419" x="1411288" y="2268538"/>
          <p14:tracePt t="24436" x="1417638" y="2263775"/>
          <p14:tracePt t="24452" x="1422400" y="2263775"/>
          <p14:tracePt t="25175" x="1422400" y="2268538"/>
          <p14:tracePt t="25207" x="1422400" y="2274888"/>
          <p14:tracePt t="25247" x="1422400" y="2279650"/>
          <p14:tracePt t="25258" x="1422400" y="2286000"/>
          <p14:tracePt t="25269" x="1422400" y="2292350"/>
          <p14:tracePt t="25285" x="1422400" y="2297113"/>
          <p14:tracePt t="25285" x="1422400" y="2303463"/>
          <p14:tracePt t="25343" x="1422400" y="2308225"/>
          <p14:tracePt t="25495" x="1422400" y="2314575"/>
          <p14:tracePt t="25527" x="1422400" y="2320925"/>
          <p14:tracePt t="26303" x="1422400" y="2325688"/>
          <p14:tracePt t="26319" x="1422400" y="2332038"/>
          <p14:tracePt t="26319" x="1422400" y="2336800"/>
          <p14:tracePt t="26335" x="1422400" y="2343150"/>
          <p14:tracePt t="26352" x="1428750" y="2343150"/>
          <p14:tracePt t="26369" x="1428750" y="2354263"/>
          <p14:tracePt t="26386" x="1428750" y="2360613"/>
          <p14:tracePt t="26999" x="1435100" y="2360613"/>
          <p14:tracePt t="27415" x="1439863" y="2360613"/>
          <p14:tracePt t="27487" x="1446213" y="2360613"/>
          <p14:tracePt t="27502" x="1457325" y="2360613"/>
          <p14:tracePt t="27519" x="1463675" y="2360613"/>
          <p14:tracePt t="27536" x="1468438" y="2360613"/>
          <p14:tracePt t="27552" x="1474788" y="2360613"/>
          <p14:tracePt t="27569" x="1479550" y="2360613"/>
          <p14:tracePt t="27585" x="1485900" y="2360613"/>
          <p14:tracePt t="27602" x="1492250" y="2360613"/>
          <p14:tracePt t="27639" x="1497013" y="2360613"/>
          <p14:tracePt t="27647" x="1503363" y="2360613"/>
          <p14:tracePt t="27671" x="1508125" y="2360613"/>
          <p14:tracePt t="27735" x="1514475" y="2360613"/>
          <p14:tracePt t="27767" x="1520825" y="2360613"/>
          <p14:tracePt t="27791" x="1525588" y="2360613"/>
          <p14:tracePt t="27807" x="1531938" y="2360613"/>
          <p14:tracePt t="27815" x="1536700" y="2360613"/>
          <p14:tracePt t="27823" x="1554163" y="2360613"/>
          <p14:tracePt t="27836" x="1565275" y="2360613"/>
          <p14:tracePt t="27852" x="1571625" y="2360613"/>
          <p14:tracePt t="27869" x="1582738" y="2360613"/>
          <p14:tracePt t="27959" x="1589088" y="2360613"/>
          <p14:tracePt t="27983" x="1593850" y="2360613"/>
          <p14:tracePt t="27991" x="1600200" y="2360613"/>
          <p14:tracePt t="28002" x="1611313" y="2360613"/>
          <p14:tracePt t="28018" x="1622425" y="2360613"/>
          <p14:tracePt t="28036" x="1635125" y="2360613"/>
          <p14:tracePt t="28052" x="1639888" y="2360613"/>
          <p14:tracePt t="28069" x="1646238" y="2360613"/>
          <p14:tracePt t="28085" x="1657350" y="2360613"/>
          <p14:tracePt t="28102" x="1668463" y="2360613"/>
          <p14:tracePt t="28119" x="1679575" y="2360613"/>
          <p14:tracePt t="28136" x="1692275" y="2360613"/>
          <p14:tracePt t="28152" x="1697038" y="2360613"/>
          <p14:tracePt t="28169" x="1703388" y="2360613"/>
          <p14:tracePt t="28186" x="1708150" y="2360613"/>
          <p14:tracePt t="28202" x="1714500" y="2360613"/>
          <p14:tracePt t="28218" x="1720850" y="2360613"/>
          <p14:tracePt t="28235" x="1725613" y="2360613"/>
          <p14:tracePt t="28252" x="1731963" y="2360613"/>
          <p14:tracePt t="28269" x="1743075" y="2360613"/>
          <p14:tracePt t="28285" x="1749425" y="2360613"/>
          <p14:tracePt t="28335" x="1754188" y="2360613"/>
          <p14:tracePt t="28415" x="1760538" y="2360613"/>
          <p14:tracePt t="28439" x="1765300" y="2360613"/>
          <p14:tracePt t="28455" x="1771650" y="2360613"/>
          <p14:tracePt t="28471" x="1778000" y="2360613"/>
          <p14:tracePt t="28478" x="1782763" y="2360613"/>
          <p14:tracePt t="28503" x="1789113" y="2360613"/>
          <p14:tracePt t="28526" x="1793875" y="2360613"/>
          <p14:tracePt t="28551" x="1800225" y="2360613"/>
          <p14:tracePt t="28568" x="1806575" y="2360613"/>
          <p14:tracePt t="28569" x="1811338" y="2360613"/>
          <p14:tracePt t="28585" x="1817688" y="2360613"/>
          <p14:tracePt t="28623" x="1817688" y="2354263"/>
          <p14:tracePt t="28727" x="1822450" y="2354263"/>
          <p14:tracePt t="30408" x="1822450" y="2349500"/>
          <p14:tracePt t="31103" x="1822450" y="2343150"/>
          <p14:tracePt t="31151" x="1822450" y="2336800"/>
          <p14:tracePt t="31175" x="1822450" y="2332038"/>
          <p14:tracePt t="31183" x="1822450" y="2325688"/>
          <p14:tracePt t="31527" x="1822450" y="2320925"/>
          <p14:tracePt t="31536" x="1828800" y="2320925"/>
          <p14:tracePt t="31536" x="1828800" y="2308225"/>
          <p14:tracePt t="31879" x="1828800" y="2303463"/>
          <p14:tracePt t="31903" x="1828800" y="2297113"/>
          <p14:tracePt t="32063" x="1828800" y="2292350"/>
          <p14:tracePt t="32071" x="1835150" y="2286000"/>
          <p14:tracePt t="32089" x="1835150" y="2279650"/>
          <p14:tracePt t="32127" x="1835150" y="2274888"/>
          <p14:tracePt t="32255" x="1835150" y="2268538"/>
          <p14:tracePt t="32271" x="1835150" y="2263775"/>
          <p14:tracePt t="32279" x="1839913" y="2263775"/>
          <p14:tracePt t="32287" x="1839913" y="2257425"/>
          <p14:tracePt t="32303" x="1846263" y="2246313"/>
          <p14:tracePt t="32343" x="1846263" y="2239963"/>
          <p14:tracePt t="32353" x="1846263" y="2235200"/>
          <p14:tracePt t="32369" x="1846263" y="2228850"/>
          <p14:tracePt t="32387" x="1846263" y="2222500"/>
          <p14:tracePt t="32423" x="1851025" y="2222500"/>
          <p14:tracePt t="32436" x="1851025" y="2217738"/>
          <p14:tracePt t="32463" x="1851025" y="2211388"/>
          <p14:tracePt t="32487" x="1851025" y="2206625"/>
          <p14:tracePt t="32543" x="1851025" y="2200275"/>
          <p14:tracePt t="32591" x="1851025" y="2193925"/>
          <p14:tracePt t="33991" x="1857375" y="2193925"/>
          <p14:tracePt t="34391" x="1863725" y="2193925"/>
          <p14:tracePt t="34394" x="1868488" y="2193925"/>
          <p14:tracePt t="34403" x="1885950" y="2193925"/>
          <p14:tracePt t="34419" x="1908175" y="2193925"/>
          <p14:tracePt t="34436" x="1925638" y="2193925"/>
          <p14:tracePt t="34452" x="1949450" y="2193925"/>
          <p14:tracePt t="34469" x="1960563" y="2193925"/>
          <p14:tracePt t="34486" x="1965325" y="2193925"/>
          <p14:tracePt t="34575" x="1971675" y="2193925"/>
          <p14:tracePt t="34607" x="1978025" y="2193925"/>
          <p14:tracePt t="34619" x="1982788" y="2193925"/>
          <p14:tracePt t="34628" x="1989138" y="2193925"/>
          <p14:tracePt t="34636" x="2011363" y="2193925"/>
          <p14:tracePt t="34652" x="2039938" y="2193925"/>
          <p14:tracePt t="34669" x="2068513" y="2193925"/>
          <p14:tracePt t="34686" x="2103438" y="2193925"/>
          <p14:tracePt t="34703" x="2125663" y="2193925"/>
          <p14:tracePt t="34719" x="2154238" y="2193925"/>
          <p14:tracePt t="34736" x="2178050" y="2193925"/>
          <p14:tracePt t="34752" x="2206625" y="2193925"/>
          <p14:tracePt t="34769" x="2222500" y="2193925"/>
          <p14:tracePt t="34786" x="2246313" y="2193925"/>
          <p14:tracePt t="34803" x="2257425" y="2193925"/>
          <p14:tracePt t="34819" x="2274888" y="2193925"/>
          <p14:tracePt t="34836" x="2297113" y="2193925"/>
          <p14:tracePt t="34852" x="2314575" y="2193925"/>
          <p14:tracePt t="34869" x="2336800" y="2193925"/>
          <p14:tracePt t="34886" x="2371725" y="2200275"/>
          <p14:tracePt t="34903" x="2393950" y="2200275"/>
          <p14:tracePt t="34919" x="2435225" y="2200275"/>
          <p14:tracePt t="34936" x="2446338" y="2206625"/>
          <p14:tracePt t="34952" x="2457450" y="2206625"/>
          <p14:tracePt t="34969" x="2463800" y="2206625"/>
          <p14:tracePt t="34986" x="2474913" y="2206625"/>
          <p14:tracePt t="35003" x="2479675" y="2206625"/>
          <p14:tracePt t="35019" x="2486025" y="2206625"/>
          <p14:tracePt t="35036" x="2497138" y="2206625"/>
          <p14:tracePt t="35052" x="2508250" y="2206625"/>
          <p14:tracePt t="35069" x="2532063" y="2211388"/>
          <p14:tracePt t="35086" x="2549525" y="2211388"/>
          <p14:tracePt t="35103" x="2565400" y="2211388"/>
          <p14:tracePt t="35119" x="2593975" y="2211388"/>
          <p14:tracePt t="35136" x="2600325" y="2211388"/>
          <p14:tracePt t="35152" x="2606675" y="2211388"/>
          <p14:tracePt t="35169" x="2611438" y="2211388"/>
          <p14:tracePt t="35207" x="2617788" y="2211388"/>
          <p14:tracePt t="35223" x="2628900" y="2211388"/>
          <p14:tracePt t="35236" x="2640013" y="2211388"/>
          <p14:tracePt t="35252" x="2651125" y="2211388"/>
          <p14:tracePt t="35270" x="2657475" y="2211388"/>
          <p14:tracePt t="35286" x="2663825" y="2211388"/>
          <p14:tracePt t="35303" x="2674938" y="2211388"/>
          <p14:tracePt t="35319" x="2679700" y="2211388"/>
          <p14:tracePt t="35336" x="2686050" y="2211388"/>
          <p14:tracePt t="35352" x="2697163" y="2211388"/>
          <p14:tracePt t="35369" x="2703513" y="2211388"/>
          <p14:tracePt t="35386" x="2714625" y="2211388"/>
          <p14:tracePt t="35431" x="2720975" y="2211388"/>
          <p14:tracePt t="35479" x="2725738" y="2211388"/>
          <p14:tracePt t="35503" x="2732088" y="2211388"/>
          <p14:tracePt t="36703" x="2732088" y="2217738"/>
          <p14:tracePt t="36767" x="2732088" y="2222500"/>
          <p14:tracePt t="36831" x="2732088" y="2228850"/>
          <p14:tracePt t="36841" x="2732088" y="2235200"/>
          <p14:tracePt t="36852" x="2732088" y="2239963"/>
          <p14:tracePt t="36869" x="2732088" y="2246313"/>
          <p14:tracePt t="36886" x="2732088" y="2251075"/>
          <p14:tracePt t="36902" x="2732088" y="2263775"/>
          <p14:tracePt t="36935" x="2732088" y="2268538"/>
          <p14:tracePt t="37079" x="2732088" y="2274888"/>
          <p14:tracePt t="37103" x="2732088" y="2279650"/>
          <p14:tracePt t="37105" x="2732088" y="2286000"/>
          <p14:tracePt t="37119" x="2732088" y="2303463"/>
          <p14:tracePt t="39223" x="2736850" y="2303463"/>
          <p14:tracePt t="39367" x="2743200" y="2303463"/>
          <p14:tracePt t="39373" x="2765425" y="2303463"/>
          <p14:tracePt t="39386" x="2794000" y="2303463"/>
          <p14:tracePt t="39402" x="2822575" y="2303463"/>
          <p14:tracePt t="39419" x="2851150" y="2303463"/>
          <p14:tracePt t="39435" x="2879725" y="2308225"/>
          <p14:tracePt t="39452" x="2908300" y="2308225"/>
          <p14:tracePt t="39469" x="2932113" y="2314575"/>
          <p14:tracePt t="39486" x="2954338" y="2314575"/>
          <p14:tracePt t="39502" x="2982913" y="2314575"/>
          <p14:tracePt t="39520" x="3000375" y="2314575"/>
          <p14:tracePt t="39535" x="3022600" y="2314575"/>
          <p14:tracePt t="39552" x="3040063" y="2320925"/>
          <p14:tracePt t="39569" x="3063875" y="2320925"/>
          <p14:tracePt t="39586" x="3086100" y="2320925"/>
          <p14:tracePt t="39602" x="3108325" y="2320925"/>
          <p14:tracePt t="39619" x="3125788" y="2320925"/>
          <p14:tracePt t="39635" x="3149600" y="2320925"/>
          <p14:tracePt t="39652" x="3165475" y="2320925"/>
          <p14:tracePt t="39669" x="3189288" y="2320925"/>
          <p14:tracePt t="39686" x="3200400" y="2320925"/>
          <p14:tracePt t="39702" x="3211513" y="2320925"/>
          <p14:tracePt t="39702" x="3217863" y="2320925"/>
          <p14:tracePt t="39719" x="3222625" y="2320925"/>
          <p14:tracePt t="39735" x="3228975" y="2320925"/>
          <p14:tracePt t="39752" x="3235325" y="2320925"/>
          <p14:tracePt t="39769" x="3240088" y="2320925"/>
          <p14:tracePt t="39786" x="3251200" y="2320925"/>
          <p14:tracePt t="39802" x="3263900" y="2320925"/>
          <p14:tracePt t="39819" x="3275013" y="2320925"/>
          <p14:tracePt t="39835" x="3286125" y="2314575"/>
          <p14:tracePt t="39853" x="3292475" y="2314575"/>
          <p14:tracePt t="39869" x="3297238" y="2314575"/>
          <p14:tracePt t="39886" x="3303588" y="2314575"/>
          <p14:tracePt t="40023" x="3308350" y="2314575"/>
          <p14:tracePt t="40047" x="3314700" y="2314575"/>
          <p14:tracePt t="40069" x="3321050" y="2314575"/>
          <p14:tracePt t="40087" x="3325813" y="2314575"/>
          <p14:tracePt t="42067" x="0" y="0"/>
        </p14:tracePtLst>
        <p14:tracePtLst>
          <p14:tracePt t="48714" x="949325" y="2674938"/>
          <p14:tracePt t="48847" x="942975" y="2674938"/>
          <p14:tracePt t="48869" x="936625" y="2679700"/>
          <p14:tracePt t="48871" x="931863" y="2679700"/>
          <p14:tracePt t="48895" x="925513" y="2679700"/>
          <p14:tracePt t="48911" x="920750" y="2679700"/>
          <p14:tracePt t="48919" x="908050" y="2679700"/>
          <p14:tracePt t="48952" x="903288" y="2679700"/>
          <p14:tracePt t="48959" x="892175" y="2679700"/>
          <p14:tracePt t="48975" x="879475" y="2674938"/>
          <p14:tracePt t="48986" x="868363" y="2663825"/>
          <p14:tracePt t="49004" x="850900" y="2657475"/>
          <p14:tracePt t="49019" x="839788" y="2651125"/>
          <p14:tracePt t="49036" x="822325" y="2640013"/>
          <p14:tracePt t="49072" x="817563" y="2640013"/>
          <p14:tracePt t="49072" x="811213" y="2635250"/>
          <p14:tracePt t="49343" x="811213" y="2628900"/>
          <p14:tracePt t="49495" x="817563" y="2628900"/>
          <p14:tracePt t="49559" x="817563" y="2635250"/>
          <p14:tracePt t="49569" x="822325" y="2646363"/>
          <p14:tracePt t="49569" x="828675" y="2657475"/>
          <p14:tracePt t="49586" x="828675" y="2668588"/>
          <p14:tracePt t="49603" x="835025" y="2679700"/>
          <p14:tracePt t="49619" x="835025" y="2686050"/>
          <p14:tracePt t="49636" x="835025" y="2692400"/>
          <p14:tracePt t="49652" x="835025" y="2697163"/>
          <p14:tracePt t="49695" x="839788" y="2697163"/>
          <p14:tracePt t="49704" x="839788" y="2703513"/>
          <p14:tracePt t="49719" x="839788" y="2708275"/>
          <p14:tracePt t="49720" x="839788" y="2720975"/>
          <p14:tracePt t="49736" x="839788" y="2743200"/>
          <p14:tracePt t="49752" x="839788" y="2760663"/>
          <p14:tracePt t="49770" x="839788" y="2771775"/>
          <p14:tracePt t="49785" x="839788" y="2789238"/>
          <p14:tracePt t="49803" x="839788" y="2800350"/>
          <p14:tracePt t="49819" x="839788" y="2811463"/>
          <p14:tracePt t="49836" x="839788" y="2828925"/>
          <p14:tracePt t="49852" x="839788" y="2840038"/>
          <p14:tracePt t="49869" x="839788" y="2851150"/>
          <p14:tracePt t="49885" x="835025" y="2857500"/>
          <p14:tracePt t="50151" x="835025" y="2851150"/>
          <p14:tracePt t="50175" x="835025" y="2846388"/>
          <p14:tracePt t="50186" x="835025" y="2840038"/>
          <p14:tracePt t="50207" x="835025" y="2835275"/>
          <p14:tracePt t="50423" x="835025" y="2828925"/>
          <p14:tracePt t="50439" x="835025" y="2822575"/>
          <p14:tracePt t="50631" x="835025" y="2817813"/>
          <p14:tracePt t="50767" x="839788" y="2822575"/>
          <p14:tracePt t="50786" x="850900" y="2828925"/>
          <p14:tracePt t="50787" x="857250" y="2835275"/>
          <p14:tracePt t="50802" x="868363" y="2840038"/>
          <p14:tracePt t="50819" x="879475" y="2846388"/>
          <p14:tracePt t="50835" x="892175" y="2851150"/>
          <p14:tracePt t="50853" x="896938" y="2857500"/>
          <p14:tracePt t="50869" x="903288" y="2857500"/>
          <p14:tracePt t="50951" x="908050" y="2857500"/>
          <p14:tracePt t="50975" x="908050" y="2863850"/>
          <p14:tracePt t="51015" x="914400" y="2863850"/>
          <p14:tracePt t="51391" x="914400" y="2857500"/>
          <p14:tracePt t="51402" x="914400" y="2851150"/>
          <p14:tracePt t="51412" x="914400" y="2846388"/>
          <p14:tracePt t="51419" x="914400" y="2835275"/>
          <p14:tracePt t="51487" x="914400" y="2828925"/>
          <p14:tracePt t="51631" x="914400" y="2822575"/>
          <p14:tracePt t="51695" x="908050" y="2822575"/>
          <p14:tracePt t="52087" x="908050" y="2828925"/>
          <p14:tracePt t="52095" x="908050" y="2835275"/>
          <p14:tracePt t="52103" x="914400" y="2846388"/>
          <p14:tracePt t="52119" x="914400" y="2851150"/>
          <p14:tracePt t="52136" x="920750" y="2857500"/>
          <p14:tracePt t="52152" x="920750" y="2863850"/>
          <p14:tracePt t="52169" x="925513" y="2863850"/>
          <p14:tracePt t="52185" x="925513" y="2874963"/>
          <p14:tracePt t="52202" x="931863" y="2886075"/>
          <p14:tracePt t="52219" x="931863" y="2892425"/>
          <p14:tracePt t="52399" x="925513" y="2886075"/>
          <p14:tracePt t="52402" x="920750" y="2874963"/>
          <p14:tracePt t="52419" x="914400" y="2863850"/>
          <p14:tracePt t="52436" x="914400" y="2857500"/>
          <p14:tracePt t="52495" x="908050" y="2857500"/>
          <p14:tracePt t="52501" x="908050" y="2851150"/>
          <p14:tracePt t="52519" x="903288" y="2851150"/>
          <p14:tracePt t="52559" x="903288" y="2846388"/>
          <p14:tracePt t="52583" x="896938" y="2846388"/>
          <p14:tracePt t="52639" x="896938" y="2840038"/>
          <p14:tracePt t="52751" x="892175" y="2840038"/>
          <p14:tracePt t="52783" x="885825" y="2840038"/>
          <p14:tracePt t="52807" x="879475" y="2840038"/>
          <p14:tracePt t="53118" x="874713" y="2840038"/>
          <p14:tracePt t="53182" x="868363" y="2840038"/>
          <p14:tracePt t="53686" x="868363" y="2835275"/>
          <p14:tracePt t="53688" x="868363" y="2828925"/>
          <p14:tracePt t="53701" x="868363" y="2822575"/>
          <p14:tracePt t="53718" x="868363" y="2817813"/>
          <p14:tracePt t="53735" x="863600" y="2806700"/>
          <p14:tracePt t="54646" x="868363" y="2806700"/>
          <p14:tracePt t="54654" x="879475" y="2806700"/>
          <p14:tracePt t="54668" x="896938" y="2806700"/>
          <p14:tracePt t="54670" x="942975" y="2806700"/>
          <p14:tracePt t="54685" x="993775" y="2806700"/>
          <p14:tracePt t="54701" x="1050925" y="2806700"/>
          <p14:tracePt t="54718" x="1136650" y="2806700"/>
          <p14:tracePt t="54734" x="1193800" y="2806700"/>
          <p14:tracePt t="54751" x="1246188" y="2806700"/>
          <p14:tracePt t="54767" x="1285875" y="2806700"/>
          <p14:tracePt t="54785" x="1314450" y="2806700"/>
          <p14:tracePt t="54801" x="1343025" y="2806700"/>
          <p14:tracePt t="54818" x="1354138" y="2806700"/>
          <p14:tracePt t="54834" x="1365250" y="2806700"/>
          <p14:tracePt t="54851" x="1371600" y="2806700"/>
          <p14:tracePt t="54894" x="1371600" y="2811463"/>
          <p14:tracePt t="54902" x="1389063" y="2811463"/>
          <p14:tracePt t="54918" x="1422400" y="2822575"/>
          <p14:tracePt t="54934" x="1439863" y="2828925"/>
          <p14:tracePt t="54951" x="1463675" y="2828925"/>
          <p14:tracePt t="54967" x="1474788" y="2828925"/>
          <p14:tracePt t="55054" x="1479550" y="2828925"/>
          <p14:tracePt t="55068" x="1485900" y="2828925"/>
          <p14:tracePt t="55068" x="1497013" y="2822575"/>
          <p14:tracePt t="55085" x="1503363" y="2822575"/>
          <p14:tracePt t="55101" x="1514475" y="2817813"/>
          <p14:tracePt t="55101" x="1520825" y="2811463"/>
          <p14:tracePt t="55118" x="1525588" y="2806700"/>
          <p14:tracePt t="55134" x="1531938" y="2800350"/>
          <p14:tracePt t="55151" x="1531938" y="2789238"/>
          <p14:tracePt t="55167" x="1531938" y="2778125"/>
          <p14:tracePt t="55184" x="1531938" y="2760663"/>
          <p14:tracePt t="55201" x="1531938" y="2743200"/>
          <p14:tracePt t="55218" x="1531938" y="2714625"/>
          <p14:tracePt t="55234" x="1531938" y="2697163"/>
          <p14:tracePt t="55251" x="1531938" y="2674938"/>
          <p14:tracePt t="55267" x="1531938" y="2663825"/>
          <p14:tracePt t="55285" x="1531938" y="2651125"/>
          <p14:tracePt t="55301" x="1531938" y="2646363"/>
          <p14:tracePt t="55301" x="1531938" y="2640013"/>
          <p14:tracePt t="55726" x="1531938" y="2646363"/>
          <p14:tracePt t="55733" x="1531938" y="2679700"/>
          <p14:tracePt t="55751" x="1543050" y="2714625"/>
          <p14:tracePt t="55768" x="1549400" y="2743200"/>
          <p14:tracePt t="55784" x="1554163" y="2771775"/>
          <p14:tracePt t="55801" x="1565275" y="2800350"/>
          <p14:tracePt t="55817" x="1565275" y="2811463"/>
          <p14:tracePt t="55835" x="1571625" y="2822575"/>
          <p14:tracePt t="55851" x="1577975" y="2828925"/>
          <p14:tracePt t="55868" x="1577975" y="2835275"/>
          <p14:tracePt t="55950" x="1577975" y="2840038"/>
          <p14:tracePt t="55974" x="1577975" y="2846388"/>
          <p14:tracePt t="55988" x="1577975" y="2851150"/>
          <p14:tracePt t="56094" x="1577975" y="2857500"/>
          <p14:tracePt t="56126" x="1577975" y="2863850"/>
          <p14:tracePt t="56150" x="1577975" y="2868613"/>
          <p14:tracePt t="56174" x="1577975" y="2874963"/>
          <p14:tracePt t="57670" x="1577975" y="2879725"/>
          <p14:tracePt t="57686" x="1577975" y="2892425"/>
          <p14:tracePt t="57686" x="1577975" y="2897188"/>
          <p14:tracePt t="57701" x="1571625" y="2903538"/>
          <p14:tracePt t="57701" x="1565275" y="2908300"/>
          <p14:tracePt t="57718" x="1554163" y="2921000"/>
          <p14:tracePt t="57734" x="1549400" y="2925763"/>
          <p14:tracePt t="57751" x="1543050" y="2932113"/>
          <p14:tracePt t="57767" x="1536700" y="2932113"/>
          <p14:tracePt t="57784" x="1531938" y="2932113"/>
          <p14:tracePt t="57801" x="1520825" y="2932113"/>
          <p14:tracePt t="57818" x="1508125" y="2932113"/>
          <p14:tracePt t="57834" x="1479550" y="2932113"/>
          <p14:tracePt t="57851" x="1450975" y="2932113"/>
          <p14:tracePt t="57867" x="1422400" y="2932113"/>
          <p14:tracePt t="57884" x="1389063" y="2932113"/>
          <p14:tracePt t="57900" x="1354138" y="2932113"/>
          <p14:tracePt t="57918" x="1292225" y="2925763"/>
          <p14:tracePt t="57934" x="1250950" y="2914650"/>
          <p14:tracePt t="57951" x="1217613" y="2914650"/>
          <p14:tracePt t="57967" x="1182688" y="2908300"/>
          <p14:tracePt t="57984" x="1154113" y="2908300"/>
          <p14:tracePt t="58000" x="1125538" y="2908300"/>
          <p14:tracePt t="58018" x="1103313" y="2903538"/>
          <p14:tracePt t="58034" x="1074738" y="2892425"/>
          <p14:tracePt t="58051" x="1050925" y="2892425"/>
          <p14:tracePt t="58067" x="1035050" y="2886075"/>
          <p14:tracePt t="58085" x="1017588" y="2879725"/>
          <p14:tracePt t="58118" x="1011238" y="2879725"/>
          <p14:tracePt t="58118" x="1006475" y="2874963"/>
          <p14:tracePt t="58134" x="1000125" y="2868613"/>
          <p14:tracePt t="58151" x="989013" y="2857500"/>
          <p14:tracePt t="58167" x="971550" y="2846388"/>
          <p14:tracePt t="58184" x="960438" y="2840038"/>
          <p14:tracePt t="58201" x="960438" y="2835275"/>
          <p14:tracePt t="58218" x="954088" y="2828925"/>
          <p14:tracePt t="58234" x="942975" y="2822575"/>
          <p14:tracePt t="58251" x="936625" y="2817813"/>
          <p14:tracePt t="58267" x="931863" y="2811463"/>
          <p14:tracePt t="58284" x="920750" y="2800350"/>
          <p14:tracePt t="58300" x="914400" y="2794000"/>
          <p14:tracePt t="58300" x="914400" y="2789238"/>
          <p14:tracePt t="58318" x="908050" y="2782888"/>
          <p14:tracePt t="58334" x="908050" y="2778125"/>
          <p14:tracePt t="58351" x="903288" y="2778125"/>
          <p14:tracePt t="58367" x="903288" y="2771775"/>
          <p14:tracePt t="58384" x="896938" y="2765425"/>
          <p14:tracePt t="58401" x="892175" y="2754313"/>
          <p14:tracePt t="58418" x="892175" y="2743200"/>
          <p14:tracePt t="58434" x="892175" y="2736850"/>
          <p14:tracePt t="58451" x="892175" y="2732088"/>
          <p14:tracePt t="58467" x="885825" y="2725738"/>
          <p14:tracePt t="58502" x="885825" y="2720975"/>
          <p14:tracePt t="58534" x="879475" y="2720975"/>
          <p14:tracePt t="58539" x="874713" y="2714625"/>
          <p14:tracePt t="58550" x="874713" y="2708275"/>
          <p14:tracePt t="58567" x="868363" y="2708275"/>
          <p14:tracePt t="58584" x="868363" y="2703513"/>
          <p14:tracePt t="58622" x="863600" y="2703513"/>
          <p14:tracePt t="58634" x="863600" y="2697163"/>
          <p14:tracePt t="58651" x="857250" y="2697163"/>
          <p14:tracePt t="58667" x="850900" y="2692400"/>
          <p14:tracePt t="58702" x="850900" y="2686050"/>
          <p14:tracePt t="58734" x="846138" y="2686050"/>
          <p14:tracePt t="58737" x="846138" y="2679700"/>
          <p14:tracePt t="58750" x="846138" y="2674938"/>
          <p14:tracePt t="58767" x="839788" y="2674938"/>
          <p14:tracePt t="58784" x="839788" y="2668588"/>
          <p14:tracePt t="58800" x="835025" y="2668588"/>
          <p14:tracePt t="58846" x="835025" y="2663825"/>
          <p14:tracePt t="58894" x="835025" y="2657475"/>
          <p14:tracePt t="58910" x="835025" y="2651125"/>
          <p14:tracePt t="58926" x="828675" y="2651125"/>
          <p14:tracePt t="58933" x="828675" y="2646363"/>
          <p14:tracePt t="58951" x="828675" y="2640013"/>
          <p14:tracePt t="59014" x="828675" y="2635250"/>
          <p14:tracePt t="59034" x="828675" y="2628900"/>
          <p14:tracePt t="59054" x="828675" y="2622550"/>
          <p14:tracePt t="59070" x="828675" y="2617788"/>
          <p14:tracePt t="59086" x="828675" y="2611438"/>
          <p14:tracePt t="59100" x="828675" y="2600325"/>
          <p14:tracePt t="59117" x="839788" y="2589213"/>
          <p14:tracePt t="59135" x="846138" y="2578100"/>
          <p14:tracePt t="59150" x="857250" y="2578100"/>
          <p14:tracePt t="59168" x="857250" y="2571750"/>
          <p14:tracePt t="59184" x="863600" y="2571750"/>
          <p14:tracePt t="59201" x="863600" y="2565400"/>
          <p14:tracePt t="59217" x="868363" y="2565400"/>
          <p14:tracePt t="59234" x="874713" y="2565400"/>
          <p14:tracePt t="59250" x="879475" y="2565400"/>
          <p14:tracePt t="59268" x="885825" y="2565400"/>
          <p14:tracePt t="59284" x="892175" y="2565400"/>
          <p14:tracePt t="59301" x="896938" y="2565400"/>
          <p14:tracePt t="59317" x="908050" y="2565400"/>
          <p14:tracePt t="59335" x="920750" y="2565400"/>
          <p14:tracePt t="59350" x="925513" y="2571750"/>
          <p14:tracePt t="59368" x="931863" y="2571750"/>
          <p14:tracePt t="59384" x="936625" y="2582863"/>
          <p14:tracePt t="59422" x="936625" y="2589213"/>
          <p14:tracePt t="59430" x="942975" y="2589213"/>
          <p14:tracePt t="59434" x="942975" y="2600325"/>
          <p14:tracePt t="59450" x="942975" y="2606675"/>
          <p14:tracePt t="59582" x="942975" y="2611438"/>
          <p14:tracePt t="59588" x="942975" y="2617788"/>
          <p14:tracePt t="59685" x="949325" y="2617788"/>
          <p14:tracePt t="59718" x="949325" y="2622550"/>
          <p14:tracePt t="59726" x="954088" y="2622550"/>
          <p14:tracePt t="59735" x="954088" y="2628900"/>
          <p14:tracePt t="59750" x="960438" y="2635250"/>
          <p14:tracePt t="59768" x="965200" y="2635250"/>
          <p14:tracePt t="59806" x="965200" y="2640013"/>
          <p14:tracePt t="59814" x="971550" y="2640013"/>
          <p14:tracePt t="60422" x="977900" y="2640013"/>
          <p14:tracePt t="62030" x="971550" y="2640013"/>
          <p14:tracePt t="62053" x="965200" y="2640013"/>
          <p14:tracePt t="62110" x="960438" y="2640013"/>
          <p14:tracePt t="62150" x="954088" y="2640013"/>
          <p14:tracePt t="62158" x="949325" y="2640013"/>
          <p14:tracePt t="62169" x="942975" y="2640013"/>
          <p14:tracePt t="62184" x="936625" y="2640013"/>
          <p14:tracePt t="62200" x="936625" y="2635250"/>
          <p14:tracePt t="62217" x="925513" y="2635250"/>
          <p14:tracePt t="62234" x="925513" y="2628900"/>
          <p14:tracePt t="62250" x="920750" y="2628900"/>
          <p14:tracePt t="62302" x="920750" y="2622550"/>
          <p14:tracePt t="62302" x="914400" y="2622550"/>
          <p14:tracePt t="62350" x="908050" y="2622550"/>
          <p14:tracePt t="62382" x="903288" y="2622550"/>
          <p14:tracePt t="62390" x="903288" y="2617788"/>
          <p14:tracePt t="62401" x="896938" y="2611438"/>
          <p14:tracePt t="62417" x="892175" y="2611438"/>
          <p14:tracePt t="62434" x="885825" y="2611438"/>
          <p14:tracePt t="62470" x="879475" y="2611438"/>
          <p14:tracePt t="62502" x="874713" y="2611438"/>
          <p14:tracePt t="62526" x="868363" y="2611438"/>
          <p14:tracePt t="62533" x="868363" y="2606675"/>
          <p14:tracePt t="62630" x="874713" y="2606675"/>
          <p14:tracePt t="62646" x="879475" y="2606675"/>
          <p14:tracePt t="62667" x="885825" y="2606675"/>
          <p14:tracePt t="62668" x="896938" y="2611438"/>
          <p14:tracePt t="62684" x="908050" y="2617788"/>
          <p14:tracePt t="62701" x="914400" y="2617788"/>
          <p14:tracePt t="62717" x="936625" y="2628900"/>
          <p14:tracePt t="62734" x="942975" y="2628900"/>
          <p14:tracePt t="62750" x="954088" y="2628900"/>
          <p14:tracePt t="62790" x="960438" y="2628900"/>
          <p14:tracePt t="62822" x="965200" y="2628900"/>
          <p14:tracePt t="62829" x="965200" y="2635250"/>
          <p14:tracePt t="62854" x="965200" y="2640013"/>
          <p14:tracePt t="62878" x="965200" y="2646363"/>
          <p14:tracePt t="62886" x="965200" y="2651125"/>
          <p14:tracePt t="62900" x="965200" y="2657475"/>
          <p14:tracePt t="62917" x="960438" y="2657475"/>
          <p14:tracePt t="62934" x="960438" y="2663825"/>
          <p14:tracePt t="62950" x="954088" y="2663825"/>
          <p14:tracePt t="62967" x="949325" y="2663825"/>
          <p14:tracePt t="62984" x="942975" y="2668588"/>
          <p14:tracePt t="63030" x="936625" y="2668588"/>
          <p14:tracePt t="63086" x="936625" y="2674938"/>
          <p14:tracePt t="63093" x="931863" y="2674938"/>
          <p14:tracePt t="63118" x="925513" y="2674938"/>
          <p14:tracePt t="63158" x="920750" y="2674938"/>
          <p14:tracePt t="63198" x="914400" y="2674938"/>
          <p14:tracePt t="63217" x="908050" y="2674938"/>
          <p14:tracePt t="63246" x="903288" y="2674938"/>
          <p14:tracePt t="63286" x="896938" y="2674938"/>
          <p14:tracePt t="63334" x="892175" y="2674938"/>
          <p14:tracePt t="63374" x="885825" y="2674938"/>
          <p14:tracePt t="63390" x="885825" y="2668588"/>
          <p14:tracePt t="63454" x="879475" y="2668588"/>
          <p14:tracePt t="63494" x="874713" y="2668588"/>
          <p14:tracePt t="63501" x="874713" y="2663825"/>
          <p14:tracePt t="63522" x="868363" y="2663825"/>
          <p14:tracePt t="63565" x="863600" y="2663825"/>
          <p14:tracePt t="63614" x="857250" y="2663825"/>
          <p14:tracePt t="63621" x="857250" y="2657475"/>
          <p14:tracePt t="63662" x="850900" y="2657475"/>
          <p14:tracePt t="63702" x="846138" y="2657475"/>
          <p14:tracePt t="63910" x="839788" y="2657475"/>
          <p14:tracePt t="64046" x="835025" y="2657475"/>
          <p14:tracePt t="64102" x="828675" y="2657475"/>
          <p14:tracePt t="64142" x="828675" y="2663825"/>
          <p14:tracePt t="64198" x="822325" y="2663825"/>
          <p14:tracePt t="64766" x="828675" y="2663825"/>
          <p14:tracePt t="64774" x="828675" y="2668588"/>
          <p14:tracePt t="64784" x="835025" y="2668588"/>
          <p14:tracePt t="64863" x="835025" y="2674938"/>
          <p14:tracePt t="64887" x="839788" y="2674938"/>
          <p14:tracePt t="65118" x="846138" y="2674938"/>
          <p14:tracePt t="65135" x="846138" y="2679700"/>
          <p14:tracePt t="65151" x="850900" y="2679700"/>
          <p14:tracePt t="65183" x="857250" y="2679700"/>
          <p14:tracePt t="65201" x="857250" y="2686050"/>
          <p14:tracePt t="65222" x="863600" y="2686050"/>
          <p14:tracePt t="65230" x="863600" y="2692400"/>
          <p14:tracePt t="65294" x="868363" y="2692400"/>
          <p14:tracePt t="65367" x="874713" y="2692400"/>
          <p14:tracePt t="65371" x="874713" y="2697163"/>
          <p14:tracePt t="65422" x="879475" y="2697163"/>
          <p14:tracePt t="65455" x="879475" y="2703513"/>
          <p14:tracePt t="65486" x="885825" y="2703513"/>
          <p14:tracePt t="65526" x="892175" y="2703513"/>
          <p14:tracePt t="65535" x="892175" y="2708275"/>
          <p14:tracePt t="65566" x="892175" y="2714625"/>
          <p14:tracePt t="65607" x="896938" y="2714625"/>
          <p14:tracePt t="65830" x="903288" y="2714625"/>
          <p14:tracePt t="65833" x="903288" y="2720975"/>
          <p14:tracePt t="65887" x="908050" y="2720975"/>
          <p14:tracePt t="65901" x="908050" y="2725738"/>
          <p14:tracePt t="65998" x="908050" y="2732088"/>
          <p14:tracePt t="66007" x="914400" y="2732088"/>
          <p14:tracePt t="66646" x="925513" y="2732088"/>
          <p14:tracePt t="66654" x="931863" y="2736850"/>
          <p14:tracePt t="66668" x="931863" y="2743200"/>
          <p14:tracePt t="66684" x="936625" y="2743200"/>
          <p14:tracePt t="66701" x="942975" y="2749550"/>
          <p14:tracePt t="66718" x="949325" y="2754313"/>
          <p14:tracePt t="66758" x="954088" y="2754313"/>
          <p14:tracePt t="66759" x="954088" y="2760663"/>
          <p14:tracePt t="66798" x="960438" y="2760663"/>
          <p14:tracePt t="66823" x="965200" y="2760663"/>
          <p14:tracePt t="66823" x="965200" y="2765425"/>
          <p14:tracePt t="66854" x="971550" y="2765425"/>
          <p14:tracePt t="66855" x="971550" y="2771775"/>
          <p14:tracePt t="66886" x="977900" y="2771775"/>
          <p14:tracePt t="66910" x="982663" y="2771775"/>
          <p14:tracePt t="66919" x="989013" y="2778125"/>
          <p14:tracePt t="66990" x="993775" y="2778125"/>
          <p14:tracePt t="67006" x="993775" y="2782888"/>
          <p14:tracePt t="67022" x="1000125" y="2782888"/>
          <p14:tracePt t="67046" x="1006475" y="2782888"/>
          <p14:tracePt t="67720" x="1006475" y="2789238"/>
          <p14:tracePt t="67735" x="1011238" y="2794000"/>
          <p14:tracePt t="67753" x="1011238" y="2800350"/>
          <p14:tracePt t="67769" x="1017588" y="2800350"/>
          <p14:tracePt t="67786" x="1017588" y="2806700"/>
          <p14:tracePt t="67802" x="1022350" y="2811463"/>
          <p14:tracePt t="67819" x="1028700" y="2811463"/>
          <p14:tracePt t="67835" x="1028700" y="2817813"/>
          <p14:tracePt t="67852" x="1035050" y="2817813"/>
          <p14:tracePt t="68007" x="1039813" y="2817813"/>
          <p14:tracePt t="68018" x="1039813" y="2822575"/>
          <p14:tracePt t="68039" x="1046163" y="2822575"/>
          <p14:tracePt t="68167" x="1050925" y="2822575"/>
          <p14:tracePt t="68303" x="1057275" y="2828925"/>
          <p14:tracePt t="68576" x="1057275" y="2835275"/>
          <p14:tracePt t="70983" x="1057275" y="2828925"/>
          <p14:tracePt t="71111" x="1063625" y="2822575"/>
          <p14:tracePt t="71119" x="1068388" y="2822575"/>
          <p14:tracePt t="71120" x="1074738" y="2811463"/>
          <p14:tracePt t="71135" x="1079500" y="2806700"/>
          <p14:tracePt t="71152" x="1085850" y="2800350"/>
          <p14:tracePt t="71168" x="1085850" y="2794000"/>
          <p14:tracePt t="71263" x="1085850" y="2789238"/>
          <p14:tracePt t="71399" x="1092200" y="2789238"/>
          <p14:tracePt t="71410" x="1092200" y="2782888"/>
          <p14:tracePt t="71418" x="1092200" y="2778125"/>
          <p14:tracePt t="71435" x="1096963" y="2771775"/>
          <p14:tracePt t="71799" x="1103313" y="2771775"/>
          <p14:tracePt t="71831" x="1108075" y="2778125"/>
          <p14:tracePt t="71833" x="1114425" y="2789238"/>
          <p14:tracePt t="71855" x="1120775" y="2794000"/>
          <p14:tracePt t="71863" x="1120775" y="2806700"/>
          <p14:tracePt t="71871" x="1125538" y="2817813"/>
          <p14:tracePt t="71885" x="1131888" y="2828925"/>
          <p14:tracePt t="71901" x="1131888" y="2835275"/>
          <p14:tracePt t="72007" x="1136650" y="2835275"/>
          <p14:tracePt t="72023" x="1136650" y="2828925"/>
          <p14:tracePt t="72031" x="1136650" y="2822575"/>
          <p14:tracePt t="72037" x="1136650" y="2817813"/>
          <p14:tracePt t="72051" x="1143000" y="2806700"/>
          <p14:tracePt t="72068" x="1149350" y="2800350"/>
          <p14:tracePt t="72085" x="1149350" y="2789238"/>
          <p14:tracePt t="72101" x="1154113" y="2782888"/>
          <p14:tracePt t="72223" x="1160463" y="2794000"/>
          <p14:tracePt t="72231" x="1160463" y="2800350"/>
          <p14:tracePt t="72236" x="1165225" y="2817813"/>
          <p14:tracePt t="72251" x="1165225" y="2822575"/>
          <p14:tracePt t="72269" x="1165225" y="2828925"/>
          <p14:tracePt t="72303" x="1171575" y="2828925"/>
          <p14:tracePt t="72343" x="1177925" y="2822575"/>
          <p14:tracePt t="72359" x="1182688" y="2811463"/>
          <p14:tracePt t="72359" x="1182688" y="2794000"/>
          <p14:tracePt t="72367" x="1189038" y="2778125"/>
          <p14:tracePt t="72385" x="1189038" y="2760663"/>
          <p14:tracePt t="72402" x="1189038" y="2749550"/>
          <p14:tracePt t="72418" x="1193800" y="2749550"/>
          <p14:tracePt t="72495" x="1200150" y="2760663"/>
          <p14:tracePt t="72503" x="1200150" y="2765425"/>
          <p14:tracePt t="72503" x="1200150" y="2771775"/>
          <p14:tracePt t="72518" x="1200150" y="2794000"/>
          <p14:tracePt t="72536" x="1206500" y="2794000"/>
          <p14:tracePt t="72639" x="1211263" y="2789238"/>
          <p14:tracePt t="72647" x="1217613" y="2782888"/>
          <p14:tracePt t="72663" x="1217613" y="2778125"/>
          <p14:tracePt t="72669" x="1217613" y="2771775"/>
          <p14:tracePt t="72685" x="1217613" y="2765425"/>
          <p14:tracePt t="72735" x="1222375" y="2765425"/>
          <p14:tracePt t="72767" x="1222375" y="2778125"/>
          <p14:tracePt t="72770" x="1228725" y="2794000"/>
          <p14:tracePt t="72791" x="1239838" y="2811463"/>
          <p14:tracePt t="72802" x="1239838" y="2817813"/>
          <p14:tracePt t="72818" x="1246188" y="2822575"/>
          <p14:tracePt t="72835" x="1250950" y="2822575"/>
          <p14:tracePt t="72851" x="1257300" y="2822575"/>
          <p14:tracePt t="72869" x="1257300" y="2817813"/>
          <p14:tracePt t="72885" x="1263650" y="2800350"/>
          <p14:tracePt t="72902" x="1268413" y="2782888"/>
          <p14:tracePt t="72918" x="1268413" y="2771775"/>
          <p14:tracePt t="72918" x="1268413" y="2765425"/>
          <p14:tracePt t="73023" x="1268413" y="2771775"/>
          <p14:tracePt t="73039" x="1268413" y="2778125"/>
          <p14:tracePt t="73055" x="1268413" y="2782888"/>
          <p14:tracePt t="73060" x="1268413" y="2789238"/>
          <p14:tracePt t="73111" x="1268413" y="2782888"/>
          <p14:tracePt t="73126" x="1268413" y="2778125"/>
          <p14:tracePt t="73135" x="1268413" y="2765425"/>
          <p14:tracePt t="73263" x="1268413" y="2771775"/>
          <p14:tracePt t="73277" x="1268413" y="2778125"/>
          <p14:tracePt t="73287" x="1274763" y="2789238"/>
          <p14:tracePt t="73302" x="1274763" y="2794000"/>
          <p14:tracePt t="73359" x="1279525" y="2794000"/>
          <p14:tracePt t="73375" x="1279525" y="2782888"/>
          <p14:tracePt t="73391" x="1285875" y="2778125"/>
          <p14:tracePt t="73407" x="1292225" y="2765425"/>
          <p14:tracePt t="73455" x="1292225" y="2771775"/>
          <p14:tracePt t="73468" x="1296988" y="2771775"/>
          <p14:tracePt t="73468" x="1308100" y="2794000"/>
          <p14:tracePt t="73485" x="1320800" y="2817813"/>
          <p14:tracePt t="73502" x="1336675" y="2828925"/>
          <p14:tracePt t="73518" x="1354138" y="2840038"/>
          <p14:tracePt t="73535" x="1365250" y="2840038"/>
          <p14:tracePt t="73551" x="1371600" y="2828925"/>
          <p14:tracePt t="73568" x="1389063" y="2811463"/>
          <p14:tracePt t="73585" x="1400175" y="2789238"/>
          <p14:tracePt t="73602" x="1406525" y="2778125"/>
          <p14:tracePt t="73618" x="1411288" y="2771775"/>
          <p14:tracePt t="73676" x="1411288" y="2778125"/>
          <p14:tracePt t="73687" x="1411288" y="2782888"/>
          <p14:tracePt t="73791" x="1411288" y="2778125"/>
          <p14:tracePt t="73815" x="1417638" y="2778125"/>
          <p14:tracePt t="73871" x="1422400" y="2782888"/>
          <p14:tracePt t="73885" x="1422400" y="2794000"/>
          <p14:tracePt t="73886" x="1422400" y="2811463"/>
          <p14:tracePt t="73901" x="1422400" y="2817813"/>
          <p14:tracePt t="73975" x="1422400" y="2811463"/>
          <p14:tracePt t="73983" x="1428750" y="2811463"/>
          <p14:tracePt t="73985" x="1428750" y="2806700"/>
          <p14:tracePt t="74408" x="0" y="0"/>
        </p14:tracePtLst>
        <p14:tracePtLst>
          <p14:tracePt t="82337" x="5868988" y="2892425"/>
          <p14:tracePt t="82592" x="5868988" y="2897188"/>
          <p14:tracePt t="82608" x="5868988" y="2903538"/>
          <p14:tracePt t="82615" x="5864225" y="2903538"/>
          <p14:tracePt t="82619" x="5864225" y="2921000"/>
          <p14:tracePt t="82635" x="5851525" y="2943225"/>
          <p14:tracePt t="82653" x="5846763" y="2971800"/>
          <p14:tracePt t="82668" x="5840413" y="3000375"/>
          <p14:tracePt t="82686" x="5840413" y="3040063"/>
          <p14:tracePt t="82702" x="5840413" y="3079750"/>
          <p14:tracePt t="82719" x="5840413" y="3121025"/>
          <p14:tracePt t="82735" x="5840413" y="3165475"/>
          <p14:tracePt t="82752" x="5840413" y="3194050"/>
          <p14:tracePt t="82768" x="5835650" y="3206750"/>
          <p14:tracePt t="82786" x="5835650" y="3217863"/>
          <p14:tracePt t="82802" x="5829300" y="3228975"/>
          <p14:tracePt t="82819" x="5829300" y="3246438"/>
          <p14:tracePt t="82835" x="5829300" y="3251200"/>
          <p14:tracePt t="82852" x="5829300" y="3257550"/>
          <p14:tracePt t="82868" x="5822950" y="3257550"/>
          <p14:tracePt t="82886" x="5822950" y="3263900"/>
          <p14:tracePt t="82936" x="5818188" y="3263900"/>
          <p14:tracePt t="83055" x="5811838" y="3263900"/>
          <p14:tracePt t="83088" x="5811838" y="3268663"/>
          <p14:tracePt t="83104" x="5807075" y="3268663"/>
          <p14:tracePt t="83119" x="5800725" y="3268663"/>
          <p14:tracePt t="83135" x="5794375" y="3286125"/>
          <p14:tracePt t="83152" x="5789613" y="3297238"/>
          <p14:tracePt t="83168" x="5789613" y="3303588"/>
          <p14:tracePt t="83185" x="5783263" y="3308350"/>
          <p14:tracePt t="83202" x="5778500" y="3308350"/>
          <p14:tracePt t="83448" x="5783263" y="3308350"/>
          <p14:tracePt t="83503" x="5783263" y="3303588"/>
          <p14:tracePt t="83528" x="5783263" y="3297238"/>
          <p14:tracePt t="83551" x="5783263" y="3292475"/>
          <p14:tracePt t="83567" x="5783263" y="3286125"/>
          <p14:tracePt t="83585" x="5783263" y="3279775"/>
          <p14:tracePt t="83602" x="5783263" y="3275013"/>
          <p14:tracePt t="83647" x="5783263" y="3268663"/>
          <p14:tracePt t="83668" x="5783263" y="3263900"/>
          <p14:tracePt t="83703" x="5783263" y="3257550"/>
          <p14:tracePt t="83768" x="5783263" y="3251200"/>
          <p14:tracePt t="83823" x="5778500" y="3251200"/>
          <p14:tracePt t="83831" x="5778500" y="3246438"/>
          <p14:tracePt t="83856" x="5778500" y="3240088"/>
          <p14:tracePt t="83879" x="5778500" y="3235325"/>
          <p14:tracePt t="83895" x="5778500" y="3222625"/>
          <p14:tracePt t="83906" x="5772150" y="3217863"/>
          <p14:tracePt t="83918" x="5772150" y="3206750"/>
          <p14:tracePt t="83935" x="5772150" y="3194050"/>
          <p14:tracePt t="83952" x="5772150" y="3189288"/>
          <p14:tracePt t="84079" x="5772150" y="3182938"/>
          <p14:tracePt t="84102" x="5765800" y="3182938"/>
          <p14:tracePt t="84104" x="5765800" y="3171825"/>
          <p14:tracePt t="84119" x="5765800" y="3165475"/>
          <p14:tracePt t="84135" x="5765800" y="3160713"/>
          <p14:tracePt t="84152" x="5765800" y="3154363"/>
          <p14:tracePt t="84168" x="5765800" y="3149600"/>
          <p14:tracePt t="84185" x="5765800" y="3143250"/>
          <p14:tracePt t="84202" x="5765800" y="3136900"/>
          <p14:tracePt t="84218" x="5765800" y="3132138"/>
          <p14:tracePt t="84235" x="5765800" y="3125788"/>
          <p14:tracePt t="84272" x="5765800" y="3121025"/>
          <p14:tracePt t="84272" x="5761038" y="3121025"/>
          <p14:tracePt t="84285" x="5761038" y="3114675"/>
          <p14:tracePt t="84736" x="5761038" y="3108325"/>
          <p14:tracePt t="84832" x="5761038" y="3103563"/>
          <p14:tracePt t="84847" x="5761038" y="3097213"/>
          <p14:tracePt t="84855" x="5761038" y="3092450"/>
          <p14:tracePt t="84868" x="5761038" y="3086100"/>
          <p14:tracePt t="84885" x="5754688" y="3074988"/>
          <p14:tracePt t="84902" x="5754688" y="3068638"/>
          <p14:tracePt t="84918" x="5749925" y="3057525"/>
          <p14:tracePt t="84952" x="5749925" y="3051175"/>
          <p14:tracePt t="84952" x="5743575" y="3051175"/>
          <p14:tracePt t="84968" x="5743575" y="3046413"/>
          <p14:tracePt t="84985" x="5737225" y="3046413"/>
          <p14:tracePt t="85002" x="5737225" y="3040063"/>
          <p14:tracePt t="85019" x="5732463" y="3040063"/>
          <p14:tracePt t="85035" x="5726113" y="3035300"/>
          <p14:tracePt t="85052" x="5721350" y="3035300"/>
          <p14:tracePt t="85069" x="5715000" y="3028950"/>
          <p14:tracePt t="85085" x="5715000" y="3022600"/>
          <p14:tracePt t="85102" x="5708650" y="3017838"/>
          <p14:tracePt t="85118" x="5708650" y="3011488"/>
          <p14:tracePt t="85135" x="5703888" y="3006725"/>
          <p14:tracePt t="85152" x="5697538" y="3006725"/>
          <p14:tracePt t="85169" x="5697538" y="2994025"/>
          <p14:tracePt t="85185" x="5692775" y="2989263"/>
          <p14:tracePt t="85202" x="5692775" y="2982913"/>
          <p14:tracePt t="85218" x="5692775" y="2978150"/>
          <p14:tracePt t="85383" x="5692775" y="2971800"/>
          <p14:tracePt t="85432" x="5697538" y="2971800"/>
          <p14:tracePt t="85452" x="5703888" y="2971800"/>
          <p14:tracePt t="85503" x="5708650" y="2971800"/>
          <p14:tracePt t="85560" x="5715000" y="2971800"/>
          <p14:tracePt t="85703" x="5721350" y="2971800"/>
          <p14:tracePt t="85711" x="5721350" y="2965450"/>
          <p14:tracePt t="85751" x="5726113" y="2965450"/>
          <p14:tracePt t="85754" x="5726113" y="2954338"/>
          <p14:tracePt t="85768" x="5726113" y="2949575"/>
          <p14:tracePt t="85785" x="5726113" y="2943225"/>
          <p14:tracePt t="85802" x="5726113" y="2932113"/>
          <p14:tracePt t="85818" x="5726113" y="2921000"/>
          <p14:tracePt t="85835" x="5726113" y="2914650"/>
          <p14:tracePt t="85851" x="5726113" y="2903538"/>
          <p14:tracePt t="85868" x="5726113" y="2897188"/>
          <p14:tracePt t="85885" x="5726113" y="2886075"/>
          <p14:tracePt t="85902" x="5726113" y="2879725"/>
          <p14:tracePt t="85918" x="5721350" y="2868613"/>
          <p14:tracePt t="85935" x="5721350" y="2857500"/>
          <p14:tracePt t="85952" x="5721350" y="2851150"/>
          <p14:tracePt t="86303" x="5726113" y="2851150"/>
          <p14:tracePt t="86327" x="5732463" y="2851150"/>
          <p14:tracePt t="86352" x="5743575" y="2846388"/>
          <p14:tracePt t="86353" x="5754688" y="2846388"/>
          <p14:tracePt t="86368" x="5772150" y="2846388"/>
          <p14:tracePt t="86385" x="5783263" y="2846388"/>
          <p14:tracePt t="86401" x="5794375" y="2846388"/>
          <p14:tracePt t="86419" x="5800725" y="2846388"/>
          <p14:tracePt t="86435" x="5811838" y="2846388"/>
          <p14:tracePt t="86452" x="5818188" y="2846388"/>
          <p14:tracePt t="86503" x="5822950" y="2846388"/>
          <p14:tracePt t="86527" x="5829300" y="2846388"/>
          <p14:tracePt t="86543" x="5835650" y="2846388"/>
          <p14:tracePt t="86552" x="5840413" y="2846388"/>
          <p14:tracePt t="86568" x="5851525" y="2846388"/>
          <p14:tracePt t="86585" x="5857875" y="2846388"/>
          <p14:tracePt t="86601" x="5864225" y="2846388"/>
          <p14:tracePt t="86618" x="5875338" y="2846388"/>
          <p14:tracePt t="86635" x="5886450" y="2846388"/>
          <p14:tracePt t="86652" x="5892800" y="2846388"/>
          <p14:tracePt t="86668" x="5897563" y="2846388"/>
          <p14:tracePt t="86685" x="5908675" y="2846388"/>
          <p14:tracePt t="86701" x="5915025" y="2846388"/>
          <p14:tracePt t="86718" x="5926138" y="2846388"/>
          <p14:tracePt t="86735" x="5932488" y="2846388"/>
          <p14:tracePt t="86752" x="5943600" y="2846388"/>
          <p14:tracePt t="86799" x="5949950" y="2846388"/>
          <p14:tracePt t="86839" x="5954713" y="2846388"/>
          <p14:tracePt t="86855" x="5961063" y="2846388"/>
          <p14:tracePt t="86868" x="5965825" y="2846388"/>
          <p14:tracePt t="86871" x="5983288" y="2846388"/>
          <p14:tracePt t="86885" x="6000750" y="2846388"/>
          <p14:tracePt t="86901" x="6018213" y="2846388"/>
          <p14:tracePt t="86918" x="6029325" y="2846388"/>
          <p14:tracePt t="86935" x="6040438" y="2846388"/>
          <p14:tracePt t="86952" x="6046788" y="2846388"/>
          <p14:tracePt t="86968" x="6057900" y="2846388"/>
          <p14:tracePt t="86985" x="6064250" y="2846388"/>
          <p14:tracePt t="87031" x="6069013" y="2846388"/>
          <p14:tracePt t="87039" x="6075363" y="2851150"/>
          <p14:tracePt t="87052" x="6080125" y="2851150"/>
          <p14:tracePt t="87068" x="6092825" y="2851150"/>
          <p14:tracePt t="87085" x="6097588" y="2851150"/>
          <p14:tracePt t="87101" x="6115050" y="2851150"/>
          <p14:tracePt t="87118" x="6132513" y="2851150"/>
          <p14:tracePt t="87135" x="6143625" y="2851150"/>
          <p14:tracePt t="87152" x="6149975" y="2851150"/>
          <p14:tracePt t="87191" x="6154738" y="2851150"/>
          <p14:tracePt t="87206" x="6161088" y="2851150"/>
          <p14:tracePt t="87218" x="6165850" y="2851150"/>
          <p14:tracePt t="87235" x="6172200" y="2851150"/>
          <p14:tracePt t="87251" x="6183313" y="2851150"/>
          <p14:tracePt t="87268" x="6189663" y="2851150"/>
          <p14:tracePt t="90015" x="6183313" y="2851150"/>
          <p14:tracePt t="90359" x="6178550" y="2851150"/>
          <p14:tracePt t="90375" x="6165850" y="2846388"/>
          <p14:tracePt t="90376" x="6161088" y="2840038"/>
          <p14:tracePt t="90384" x="6137275" y="2828925"/>
          <p14:tracePt t="90401" x="6126163" y="2817813"/>
          <p14:tracePt t="90418" x="6115050" y="2811463"/>
          <p14:tracePt t="90435" x="6108700" y="2806700"/>
          <p14:tracePt t="90559" x="6103938" y="2806700"/>
          <p14:tracePt t="90572" x="6097588" y="2800350"/>
          <p14:tracePt t="90585" x="6086475" y="2794000"/>
          <p14:tracePt t="90601" x="6080125" y="2789238"/>
          <p14:tracePt t="90618" x="6069013" y="2782888"/>
          <p14:tracePt t="90635" x="6064250" y="2778125"/>
          <p14:tracePt t="90651" x="6057900" y="2778125"/>
          <p14:tracePt t="90668" x="6057900" y="2771775"/>
          <p14:tracePt t="91295" x="6051550" y="2765425"/>
          <p14:tracePt t="91311" x="6051550" y="2760663"/>
          <p14:tracePt t="91319" x="6046788" y="2749550"/>
          <p14:tracePt t="91319" x="6040438" y="2743200"/>
          <p14:tracePt t="91335" x="6029325" y="2732088"/>
          <p14:tracePt t="91351" x="6018213" y="2714625"/>
          <p14:tracePt t="91368" x="6007100" y="2703513"/>
          <p14:tracePt t="91384" x="5994400" y="2692400"/>
          <p14:tracePt t="91402" x="5989638" y="2686050"/>
          <p14:tracePt t="91418" x="5983288" y="2679700"/>
          <p14:tracePt t="91435" x="5978525" y="2679700"/>
          <p14:tracePt t="91451" x="5972175" y="2674938"/>
          <p14:tracePt t="91468" x="5965825" y="2668588"/>
          <p14:tracePt t="91484" x="5965825" y="2663825"/>
          <p14:tracePt t="91501" x="5954713" y="2663825"/>
          <p14:tracePt t="91518" x="5954713" y="2657475"/>
          <p14:tracePt t="91535" x="5949950" y="2657475"/>
          <p14:tracePt t="91719" x="5949950" y="2651125"/>
          <p14:tracePt t="91724" x="5937250" y="2646363"/>
          <p14:tracePt t="91735" x="5932488" y="2640013"/>
          <p14:tracePt t="91751" x="5921375" y="2635250"/>
          <p14:tracePt t="91768" x="5921375" y="2628900"/>
          <p14:tracePt t="91784" x="5915025" y="2628900"/>
          <p14:tracePt t="91951" x="5915025" y="2622550"/>
          <p14:tracePt t="91957" x="5915025" y="2617788"/>
          <p14:tracePt t="91968" x="5908675" y="2617788"/>
          <p14:tracePt t="91984" x="5903913" y="2611438"/>
          <p14:tracePt t="92001" x="5903913" y="2606675"/>
          <p14:tracePt t="92018" x="5903913" y="2600325"/>
          <p14:tracePt t="92034" x="5897563" y="2593975"/>
          <p14:tracePt t="92087" x="5897563" y="2589213"/>
          <p14:tracePt t="92090" x="5892800" y="2589213"/>
          <p14:tracePt t="92119" x="5892800" y="2582863"/>
          <p14:tracePt t="92135" x="5892800" y="2578100"/>
          <p14:tracePt t="92135" x="5886450" y="2578100"/>
          <p14:tracePt t="92303" x="5892800" y="2578100"/>
          <p14:tracePt t="92319" x="5897563" y="2571750"/>
          <p14:tracePt t="92335" x="5903913" y="2571750"/>
          <p14:tracePt t="92351" x="5908675" y="2565400"/>
          <p14:tracePt t="92615" x="5915025" y="2565400"/>
          <p14:tracePt t="92647" x="5915025" y="2560638"/>
          <p14:tracePt t="92651" x="5926138" y="2560638"/>
          <p14:tracePt t="92687" x="5932488" y="2560638"/>
          <p14:tracePt t="92823" x="5926138" y="2560638"/>
          <p14:tracePt t="92839" x="5915025" y="2560638"/>
          <p14:tracePt t="92852" x="5908675" y="2565400"/>
          <p14:tracePt t="92868" x="5897563" y="2565400"/>
          <p14:tracePt t="92885" x="5886450" y="2565400"/>
          <p14:tracePt t="92901" x="5880100" y="2565400"/>
          <p14:tracePt t="92918" x="5875338" y="2565400"/>
          <p14:tracePt t="93087" x="5868988" y="2565400"/>
          <p14:tracePt t="93119" x="5864225" y="2565400"/>
          <p14:tracePt t="93135" x="5864225" y="2560638"/>
          <p14:tracePt t="93151" x="5857875" y="2560638"/>
          <p14:tracePt t="93151" x="5851525" y="2560638"/>
          <p14:tracePt t="93168" x="5851525" y="2554288"/>
          <p14:tracePt t="93184" x="5846763" y="2554288"/>
          <p14:tracePt t="93223" x="5846763" y="2549525"/>
          <p14:tracePt t="93231" x="5840413" y="2549525"/>
          <p14:tracePt t="93241" x="5835650" y="2549525"/>
          <p14:tracePt t="93251" x="5835650" y="2536825"/>
          <p14:tracePt t="93268" x="5822950" y="2525713"/>
          <p14:tracePt t="93285" x="5818188" y="2514600"/>
          <p14:tracePt t="93301" x="5807075" y="2503488"/>
          <p14:tracePt t="93318" x="5794375" y="2492375"/>
          <p14:tracePt t="93334" x="5783263" y="2468563"/>
          <p14:tracePt t="93352" x="5778500" y="2463800"/>
          <p14:tracePt t="93368" x="5772150" y="2451100"/>
          <p14:tracePt t="93385" x="5765800" y="2446338"/>
          <p14:tracePt t="93401" x="5761038" y="2435225"/>
          <p14:tracePt t="93418" x="5754688" y="2422525"/>
          <p14:tracePt t="93434" x="5749925" y="2417763"/>
          <p14:tracePt t="93451" x="5743575" y="2411413"/>
          <p14:tracePt t="93468" x="5737225" y="2406650"/>
          <p14:tracePt t="93485" x="5732463" y="2400300"/>
          <p14:tracePt t="93501" x="5726113" y="2393950"/>
          <p14:tracePt t="93518" x="5721350" y="2382838"/>
          <p14:tracePt t="93534" x="5715000" y="2382838"/>
          <p14:tracePt t="93570" x="5715000" y="2378075"/>
          <p14:tracePt t="93799" x="5715000" y="2382838"/>
          <p14:tracePt t="93807" x="5715000" y="2389188"/>
          <p14:tracePt t="93807" x="5721350" y="2400300"/>
          <p14:tracePt t="93818" x="5732463" y="2422525"/>
          <p14:tracePt t="93834" x="5749925" y="2451100"/>
          <p14:tracePt t="93851" x="5761038" y="2474913"/>
          <p14:tracePt t="93868" x="5772150" y="2503488"/>
          <p14:tracePt t="93885" x="5789613" y="2520950"/>
          <p14:tracePt t="93901" x="5789613" y="2532063"/>
          <p14:tracePt t="93918" x="5794375" y="2532063"/>
          <p14:tracePt t="94239" x="5794375" y="2525713"/>
          <p14:tracePt t="94251" x="5778500" y="2514600"/>
          <p14:tracePt t="94269" x="5761038" y="2497138"/>
          <p14:tracePt t="94284" x="5743575" y="2474913"/>
          <p14:tracePt t="94302" x="5721350" y="2457450"/>
          <p14:tracePt t="94317" x="5708650" y="2451100"/>
          <p14:tracePt t="94335" x="5703888" y="2439988"/>
          <p14:tracePt t="94351" x="5697538" y="2435225"/>
          <p14:tracePt t="94543" x="5703888" y="2439988"/>
          <p14:tracePt t="94551" x="5732463" y="2474913"/>
          <p14:tracePt t="94568" x="5749925" y="2486025"/>
          <p14:tracePt t="94584" x="5765800" y="2508250"/>
          <p14:tracePt t="94601" x="5783263" y="2525713"/>
          <p14:tracePt t="94618" x="5794375" y="2536825"/>
          <p14:tracePt t="94635" x="5800725" y="2543175"/>
          <p14:tracePt t="95039" x="5800725" y="2536825"/>
          <p14:tracePt t="95055" x="5800725" y="2532063"/>
          <p14:tracePt t="95071" x="5794375" y="2525713"/>
          <p14:tracePt t="95087" x="5789613" y="2520950"/>
          <p14:tracePt t="95101" x="5789613" y="2514600"/>
          <p14:tracePt t="95101" x="5789613" y="2508250"/>
          <p14:tracePt t="95117" x="5783263" y="2497138"/>
          <p14:tracePt t="95135" x="5783263" y="2492375"/>
          <p14:tracePt t="95151" x="5778500" y="2486025"/>
          <p14:tracePt t="95168" x="5772150" y="2479675"/>
          <p14:tracePt t="95184" x="5772150" y="2474913"/>
          <p14:tracePt t="95201" x="5772150" y="2468563"/>
          <p14:tracePt t="95239" x="5772150" y="2463800"/>
          <p14:tracePt t="95367" x="5765800" y="2463800"/>
          <p14:tracePt t="95420" x="5761038" y="2463800"/>
          <p14:tracePt t="95447" x="5754688" y="2463800"/>
          <p14:tracePt t="95456" x="5749925" y="2463800"/>
          <p14:tracePt t="95503" x="5743575" y="2463800"/>
          <p14:tracePt t="95511" x="5743575" y="2457450"/>
          <p14:tracePt t="95535" x="5743575" y="2451100"/>
          <p14:tracePt t="95535" x="5737225" y="2439988"/>
          <p14:tracePt t="95551" x="5737225" y="2428875"/>
          <p14:tracePt t="95568" x="5737225" y="2411413"/>
          <p14:tracePt t="95584" x="5737225" y="2393950"/>
          <p14:tracePt t="95601" x="5737225" y="2371725"/>
          <p14:tracePt t="95617" x="5737225" y="2360613"/>
          <p14:tracePt t="95634" x="5737225" y="2343150"/>
          <p14:tracePt t="95651" x="5743575" y="2325688"/>
          <p14:tracePt t="95668" x="5743575" y="2314575"/>
          <p14:tracePt t="95684" x="5743575" y="2303463"/>
          <p14:tracePt t="95701" x="5743575" y="2297113"/>
          <p14:tracePt t="95717" x="5743575" y="2286000"/>
          <p14:tracePt t="95717" x="5743575" y="2279650"/>
          <p14:tracePt t="95735" x="5743575" y="2274888"/>
          <p14:tracePt t="95751" x="5743575" y="2268538"/>
          <p14:tracePt t="95768" x="5743575" y="2263775"/>
          <p14:tracePt t="95784" x="5743575" y="2257425"/>
          <p14:tracePt t="95801" x="5743575" y="2246313"/>
          <p14:tracePt t="95817" x="5737225" y="2246313"/>
          <p14:tracePt t="95834" x="5737225" y="2239963"/>
          <p14:tracePt t="95851" x="5737225" y="2235200"/>
          <p14:tracePt t="95868" x="5732463" y="2228850"/>
          <p14:tracePt t="95884" x="5732463" y="2222500"/>
          <p14:tracePt t="95927" x="5732463" y="2217738"/>
          <p14:tracePt t="95983" x="5726113" y="2217738"/>
          <p14:tracePt t="95984" x="5726113" y="2211388"/>
          <p14:tracePt t="96001" x="5726113" y="2206625"/>
          <p14:tracePt t="96111" x="5726113" y="2200275"/>
          <p14:tracePt t="96199" x="5726113" y="2193925"/>
          <p14:tracePt t="96399" x="5726113" y="2189163"/>
          <p14:tracePt t="96423" x="5726113" y="2182813"/>
          <p14:tracePt t="96975" x="5732463" y="2182813"/>
          <p14:tracePt t="96999" x="5737225" y="2182813"/>
          <p14:tracePt t="97007" x="5743575" y="2182813"/>
          <p14:tracePt t="97063" x="5749925" y="2182813"/>
          <p14:tracePt t="97223" x="5754688" y="2182813"/>
          <p14:tracePt t="97266" x="5761038" y="2182813"/>
          <p14:tracePt t="97303" x="5761038" y="2189163"/>
          <p14:tracePt t="97807" x="5761038" y="2193925"/>
          <p14:tracePt t="97823" x="5761038" y="2200275"/>
          <p14:tracePt t="97834" x="5761038" y="2211388"/>
          <p14:tracePt t="97851" x="5761038" y="2217738"/>
          <p14:tracePt t="97868" x="5761038" y="2228850"/>
          <p14:tracePt t="97884" x="5761038" y="2239963"/>
          <p14:tracePt t="97901" x="5761038" y="2251075"/>
          <p14:tracePt t="97917" x="5761038" y="2257425"/>
          <p14:tracePt t="97917" x="5761038" y="2263775"/>
          <p14:tracePt t="97935" x="5761038" y="2268538"/>
          <p14:tracePt t="97951" x="5761038" y="2279650"/>
          <p14:tracePt t="97968" x="5761038" y="2292350"/>
          <p14:tracePt t="97984" x="5761038" y="2303463"/>
          <p14:tracePt t="98001" x="5761038" y="2320925"/>
          <p14:tracePt t="98017" x="5765800" y="2336800"/>
          <p14:tracePt t="98034" x="5765800" y="2354263"/>
          <p14:tracePt t="98051" x="5772150" y="2371725"/>
          <p14:tracePt t="98068" x="5772150" y="2378075"/>
          <p14:tracePt t="98084" x="5778500" y="2393950"/>
          <p14:tracePt t="98101" x="5783263" y="2411413"/>
          <p14:tracePt t="98117" x="5789613" y="2422525"/>
          <p14:tracePt t="98135" x="5789613" y="2435225"/>
          <p14:tracePt t="98151" x="5789613" y="2446338"/>
          <p14:tracePt t="98168" x="5794375" y="2457450"/>
          <p14:tracePt t="98184" x="5794375" y="2463800"/>
          <p14:tracePt t="98201" x="5800725" y="2474913"/>
          <p14:tracePt t="98217" x="5807075" y="2486025"/>
          <p14:tracePt t="98234" x="5811838" y="2492375"/>
          <p14:tracePt t="98250" x="5811838" y="2503488"/>
          <p14:tracePt t="98268" x="5818188" y="2508250"/>
          <p14:tracePt t="98284" x="5822950" y="2508250"/>
          <p14:tracePt t="98301" x="5822950" y="2514600"/>
          <p14:tracePt t="98351" x="5822950" y="2520950"/>
          <p14:tracePt t="98375" x="5822950" y="2525713"/>
          <p14:tracePt t="98383" x="5829300" y="2525713"/>
          <p14:tracePt t="98393" x="5829300" y="2532063"/>
          <p14:tracePt t="98423" x="5829300" y="2536825"/>
          <p14:tracePt t="98426" x="5835650" y="2543175"/>
          <p14:tracePt t="98463" x="5835650" y="2549525"/>
          <p14:tracePt t="98535" x="5840413" y="2549525"/>
          <p14:tracePt t="98551" x="5840413" y="2554288"/>
          <p14:tracePt t="98639" x="5846763" y="2554288"/>
          <p14:tracePt t="98671" x="5851525" y="2554288"/>
          <p14:tracePt t="98703" x="5857875" y="2554288"/>
          <p14:tracePt t="98719" x="5864225" y="2554288"/>
          <p14:tracePt t="99015" x="5857875" y="2554288"/>
          <p14:tracePt t="99039" x="5851525" y="2554288"/>
          <p14:tracePt t="99053" x="5846763" y="2554288"/>
          <p14:tracePt t="99095" x="5840413" y="2554288"/>
          <p14:tracePt t="99118" x="5835650" y="2554288"/>
          <p14:tracePt t="99167" x="5829300" y="2554288"/>
          <p14:tracePt t="99184" x="5822950" y="2554288"/>
          <p14:tracePt t="99201" x="5818188" y="2554288"/>
          <p14:tracePt t="99271" x="5811838" y="2554288"/>
          <p14:tracePt t="99319" x="5807075" y="2554288"/>
          <p14:tracePt t="99462" x="5811838" y="2554288"/>
          <p14:tracePt t="99479" x="5818188" y="2554288"/>
          <p14:tracePt t="99484" x="5822950" y="2554288"/>
          <p14:tracePt t="99500" x="5829300" y="2554288"/>
          <p14:tracePt t="99518" x="5840413" y="2554288"/>
          <p14:tracePt t="99559" x="5846763" y="2554288"/>
          <p14:tracePt t="99703" x="5840413" y="2554288"/>
          <p14:tracePt t="99711" x="5835650" y="2554288"/>
          <p14:tracePt t="99718" x="5829300" y="2554288"/>
          <p14:tracePt t="99734" x="5818188" y="2549525"/>
          <p14:tracePt t="99751" x="5811838" y="2549525"/>
          <p14:tracePt t="99927" x="5818188" y="2549525"/>
          <p14:tracePt t="99935" x="5822950" y="2549525"/>
          <p14:tracePt t="99952" x="5829300" y="2549525"/>
          <p14:tracePt t="102807" x="5829300" y="2554288"/>
          <p14:tracePt t="102823" x="5829300" y="2560638"/>
          <p14:tracePt t="102831" x="5829300" y="2565400"/>
          <p14:tracePt t="102839" x="5829300" y="2578100"/>
          <p14:tracePt t="102852" x="5829300" y="2600325"/>
          <p14:tracePt t="102868" x="5829300" y="2640013"/>
          <p14:tracePt t="102885" x="5829300" y="2674938"/>
          <p14:tracePt t="102901" x="5829300" y="2714625"/>
          <p14:tracePt t="102918" x="5829300" y="2754313"/>
          <p14:tracePt t="102935" x="5835650" y="2800350"/>
          <p14:tracePt t="102952" x="5835650" y="2835275"/>
          <p14:tracePt t="102968" x="5835650" y="2857500"/>
          <p14:tracePt t="102985" x="5835650" y="2879725"/>
          <p14:tracePt t="103001" x="5835650" y="2914650"/>
          <p14:tracePt t="103018" x="5835650" y="2949575"/>
          <p14:tracePt t="103035" x="5835650" y="2994025"/>
          <p14:tracePt t="103052" x="5840413" y="3051175"/>
          <p14:tracePt t="103068" x="5840413" y="3114675"/>
          <p14:tracePt t="103085" x="5840413" y="3194050"/>
          <p14:tracePt t="103101" x="5846763" y="3275013"/>
          <p14:tracePt t="103118" x="5851525" y="3360738"/>
          <p14:tracePt t="103135" x="5857875" y="3475038"/>
          <p14:tracePt t="103151" x="5857875" y="3543300"/>
          <p14:tracePt t="103168" x="5857875" y="3600450"/>
          <p14:tracePt t="103185" x="5864225" y="3657600"/>
          <p14:tracePt t="103201" x="5868988" y="3721100"/>
          <p14:tracePt t="103218" x="5875338" y="3789363"/>
          <p14:tracePt t="103234" x="5880100" y="3846513"/>
          <p14:tracePt t="103252" x="5886450" y="3908425"/>
          <p14:tracePt t="103268" x="5892800" y="3965575"/>
          <p14:tracePt t="103285" x="5897563" y="4011613"/>
          <p14:tracePt t="103301" x="5903913" y="4057650"/>
          <p14:tracePt t="103318" x="5908675" y="4092575"/>
          <p14:tracePt t="103334" x="5908675" y="4137025"/>
          <p14:tracePt t="103352" x="5915025" y="4165600"/>
          <p14:tracePt t="103368" x="5921375" y="4189413"/>
          <p14:tracePt t="103385" x="5926138" y="4206875"/>
          <p14:tracePt t="103401" x="5926138" y="4211638"/>
          <p14:tracePt t="103687" x="5921375" y="4211638"/>
          <p14:tracePt t="103720" x="5921375" y="4217988"/>
          <p14:tracePt t="103735" x="5915025" y="4229100"/>
          <p14:tracePt t="103735" x="5915025" y="4240213"/>
          <p14:tracePt t="103752" x="5908675" y="4257675"/>
          <p14:tracePt t="103768" x="5903913" y="4279900"/>
          <p14:tracePt t="103785" x="5897563" y="4303713"/>
          <p14:tracePt t="103801" x="5897563" y="4325938"/>
          <p14:tracePt t="103818" x="5892800" y="4349750"/>
          <p14:tracePt t="103834" x="5886450" y="4365625"/>
          <p14:tracePt t="103851" x="5880100" y="4383088"/>
          <p14:tracePt t="103868" x="5880100" y="4389438"/>
          <p14:tracePt t="103885" x="5875338" y="4394200"/>
          <p14:tracePt t="103959" x="5880100" y="4394200"/>
          <p14:tracePt t="103970" x="5886450" y="4389438"/>
          <p14:tracePt t="103985" x="5892800" y="4389438"/>
          <p14:tracePt t="104001" x="5892800" y="4383088"/>
          <p14:tracePt t="104018" x="5897563" y="4383088"/>
          <p14:tracePt t="104056" x="5903913" y="4383088"/>
          <p14:tracePt t="104063" x="5903913" y="4389438"/>
          <p14:tracePt t="104407" x="5903913" y="4394200"/>
          <p14:tracePt t="104415" x="5892800" y="4400550"/>
          <p14:tracePt t="104423" x="5864225" y="4400550"/>
          <p14:tracePt t="104435" x="5851525" y="4400550"/>
          <p14:tracePt t="104452" x="5835650" y="4406900"/>
          <p14:tracePt t="104468" x="5818188" y="4411663"/>
          <p14:tracePt t="104484" x="5800725" y="4418013"/>
          <p14:tracePt t="104559" x="5800725" y="4422775"/>
          <p14:tracePt t="104568" x="5794375" y="4422775"/>
          <p14:tracePt t="104568" x="5794375" y="4429125"/>
          <p14:tracePt t="104585" x="5794375" y="4435475"/>
          <p14:tracePt t="104601" x="5789613" y="4440238"/>
          <p14:tracePt t="104618" x="5783263" y="4440238"/>
          <p14:tracePt t="104635" x="5783263" y="4446588"/>
          <p14:tracePt t="104651" x="5783263" y="4451350"/>
          <p14:tracePt t="104695" x="5783263" y="4457700"/>
          <p14:tracePt t="104703" x="5778500" y="4457700"/>
          <p14:tracePt t="104727" x="5778500" y="4464050"/>
          <p14:tracePt t="104735" x="5778500" y="4468813"/>
          <p14:tracePt t="104759" x="5778500" y="4475163"/>
          <p14:tracePt t="104762" x="5772150" y="4475163"/>
          <p14:tracePt t="104768" x="5765800" y="4479925"/>
          <p14:tracePt t="104784" x="5765800" y="4492625"/>
          <p14:tracePt t="104801" x="5761038" y="4514850"/>
          <p14:tracePt t="104818" x="5761038" y="4532313"/>
          <p14:tracePt t="104835" x="5754688" y="4549775"/>
          <p14:tracePt t="104851" x="5754688" y="4560888"/>
          <p14:tracePt t="104868" x="5754688" y="4572000"/>
          <p14:tracePt t="104884" x="5754688" y="4583113"/>
          <p14:tracePt t="104901" x="5749925" y="4583113"/>
          <p14:tracePt t="104918" x="5749925" y="4589463"/>
          <p14:tracePt t="104935" x="5749925" y="4600575"/>
          <p14:tracePt t="104951" x="5749925" y="4611688"/>
          <p14:tracePt t="104968" x="5749925" y="4618038"/>
          <p14:tracePt t="104984" x="5749925" y="4629150"/>
          <p14:tracePt t="105002" x="5749925" y="4635500"/>
          <p14:tracePt t="105018" x="5749925" y="4640263"/>
          <p14:tracePt t="105035" x="5749925" y="4646613"/>
          <p14:tracePt t="105051" x="5749925" y="4651375"/>
          <p14:tracePt t="105068" x="5749925" y="4657725"/>
          <p14:tracePt t="105231" x="5749925" y="4651375"/>
          <p14:tracePt t="105271" x="5749925" y="4646613"/>
          <p14:tracePt t="105295" x="5749925" y="4640263"/>
          <p14:tracePt t="105319" x="5749925" y="4629150"/>
          <p14:tracePt t="105323" x="5749925" y="4618038"/>
          <p14:tracePt t="105334" x="5754688" y="4606925"/>
          <p14:tracePt t="105351" x="5761038" y="4594225"/>
          <p14:tracePt t="105368" x="5761038" y="4589463"/>
          <p14:tracePt t="105384" x="5761038" y="4583113"/>
          <p14:tracePt t="106151" x="5761038" y="4589463"/>
          <p14:tracePt t="106152" x="5761038" y="4600575"/>
          <p14:tracePt t="106168" x="5761038" y="4611688"/>
          <p14:tracePt t="106185" x="5761038" y="4618038"/>
          <p14:tracePt t="106201" x="5761038" y="4622800"/>
          <p14:tracePt t="106255" x="5761038" y="4629150"/>
          <p14:tracePt t="106271" x="5761038" y="4635500"/>
          <p14:tracePt t="106303" x="5761038" y="4640263"/>
          <p14:tracePt t="106343" x="5761038" y="4646613"/>
          <p14:tracePt t="106359" x="5761038" y="4651375"/>
          <p14:tracePt t="106407" x="5761038" y="4657725"/>
          <p14:tracePt t="106447" x="5761038" y="4664075"/>
          <p14:tracePt t="107383" x="5761038" y="4657725"/>
          <p14:tracePt t="107393" x="5761038" y="4651375"/>
          <p14:tracePt t="107402" x="5761038" y="4646613"/>
          <p14:tracePt t="107418" x="5761038" y="4640263"/>
          <p14:tracePt t="107434" x="5761038" y="4635500"/>
          <p14:tracePt t="107903" x="5754688" y="4635500"/>
          <p14:tracePt t="107917" x="5743575" y="4646613"/>
          <p14:tracePt t="107935" x="5721350" y="4686300"/>
          <p14:tracePt t="107951" x="5692775" y="4725988"/>
          <p14:tracePt t="107968" x="5651500" y="4783138"/>
          <p14:tracePt t="107984" x="5622925" y="4829175"/>
          <p14:tracePt t="108001" x="5594350" y="4864100"/>
          <p14:tracePt t="108017" x="5578475" y="4892675"/>
          <p14:tracePt t="108035" x="5565775" y="4908550"/>
          <p14:tracePt t="108051" x="5554663" y="4921250"/>
          <p14:tracePt t="108068" x="5549900" y="4932363"/>
          <p14:tracePt t="108084" x="5537200" y="4949825"/>
          <p14:tracePt t="108101" x="5532438" y="4960938"/>
          <p14:tracePt t="108117" x="5521325" y="4983163"/>
          <p14:tracePt t="108135" x="5503863" y="5018088"/>
          <p14:tracePt t="108151" x="5486400" y="5035550"/>
          <p14:tracePt t="108168" x="5480050" y="5051425"/>
          <p14:tracePt t="108184" x="5468938" y="5068888"/>
          <p14:tracePt t="108201" x="5464175" y="5080000"/>
          <p14:tracePt t="108217" x="5451475" y="5097463"/>
          <p14:tracePt t="108235" x="5440363" y="5114925"/>
          <p14:tracePt t="108251" x="5429250" y="5137150"/>
          <p14:tracePt t="108268" x="5418138" y="5154613"/>
          <p14:tracePt t="108284" x="5411788" y="5165725"/>
          <p14:tracePt t="108301" x="5407025" y="5178425"/>
          <p14:tracePt t="108318" x="5394325" y="5189538"/>
          <p14:tracePt t="108335" x="5389563" y="5200650"/>
          <p14:tracePt t="108351" x="5383213" y="5211763"/>
          <p14:tracePt t="108368" x="5378450" y="5211763"/>
          <p14:tracePt t="108527" x="5383213" y="5211763"/>
          <p14:tracePt t="108607" x="5383213" y="5207000"/>
          <p14:tracePt t="108618" x="5394325" y="5194300"/>
          <p14:tracePt t="108634" x="5411788" y="5183188"/>
          <p14:tracePt t="108651" x="5422900" y="5172075"/>
          <p14:tracePt t="108668" x="5440363" y="5154613"/>
          <p14:tracePt t="108684" x="5451475" y="5143500"/>
          <p14:tracePt t="108701" x="5464175" y="5132388"/>
          <p14:tracePt t="108717" x="5468938" y="5121275"/>
          <p14:tracePt t="108735" x="5503863" y="5080000"/>
          <p14:tracePt t="108751" x="5526088" y="5064125"/>
          <p14:tracePt t="108768" x="5543550" y="5046663"/>
          <p14:tracePt t="108784" x="5561013" y="5029200"/>
          <p14:tracePt t="108801" x="5578475" y="5018088"/>
          <p14:tracePt t="108817" x="5594350" y="5000625"/>
          <p14:tracePt t="108834" x="5607050" y="4989513"/>
          <p14:tracePt t="108851" x="5618163" y="4978400"/>
          <p14:tracePt t="108868" x="5622925" y="4972050"/>
          <p14:tracePt t="108884" x="5635625" y="4965700"/>
          <p14:tracePt t="108901" x="5640388" y="4960938"/>
          <p14:tracePt t="108917" x="5646738" y="4954588"/>
          <p14:tracePt t="108935" x="5651500" y="4949825"/>
          <p14:tracePt t="108951" x="5675313" y="4932363"/>
          <p14:tracePt t="108968" x="5686425" y="4921250"/>
          <p14:tracePt t="108984" x="5692775" y="4908550"/>
          <p14:tracePt t="109001" x="5697538" y="4892675"/>
          <p14:tracePt t="109017" x="5703888" y="4886325"/>
          <p14:tracePt t="109034" x="5708650" y="4875213"/>
          <p14:tracePt t="109051" x="5721350" y="4857750"/>
          <p14:tracePt t="109068" x="5721350" y="4851400"/>
          <p14:tracePt t="109084" x="5726113" y="4840288"/>
          <p14:tracePt t="109101" x="5732463" y="4835525"/>
          <p14:tracePt t="109117" x="5737225" y="4822825"/>
          <p14:tracePt t="109134" x="5737225" y="4818063"/>
          <p14:tracePt t="109152" x="5743575" y="4806950"/>
          <p14:tracePt t="109167" x="5743575" y="4800600"/>
          <p14:tracePt t="109185" x="5749925" y="4789488"/>
          <p14:tracePt t="109201" x="5754688" y="4783138"/>
          <p14:tracePt t="109218" x="5754688" y="4772025"/>
          <p14:tracePt t="109234" x="5754688" y="4765675"/>
          <p14:tracePt t="109251" x="5754688" y="4760913"/>
          <p14:tracePt t="109267" x="5761038" y="4754563"/>
          <p14:tracePt t="109285" x="5761038" y="4749800"/>
          <p14:tracePt t="109319" x="5761038" y="4743450"/>
          <p14:tracePt t="109559" x="5749925" y="4749800"/>
          <p14:tracePt t="109567" x="5726113" y="4765675"/>
          <p14:tracePt t="109585" x="5703888" y="4783138"/>
          <p14:tracePt t="109601" x="5675313" y="4800600"/>
          <p14:tracePt t="109618" x="5646738" y="4822825"/>
          <p14:tracePt t="109634" x="5618163" y="4851400"/>
          <p14:tracePt t="109651" x="5583238" y="4892675"/>
          <p14:tracePt t="109667" x="5549900" y="4932363"/>
          <p14:tracePt t="109685" x="5508625" y="4972050"/>
          <p14:tracePt t="109701" x="5457825" y="5011738"/>
          <p14:tracePt t="109718" x="5422900" y="5040313"/>
          <p14:tracePt t="109734" x="5394325" y="5064125"/>
          <p14:tracePt t="109752" x="5389563" y="5075238"/>
          <p14:tracePt t="109767" x="5383213" y="5080000"/>
          <p14:tracePt t="109784" x="5378450" y="5086350"/>
          <p14:tracePt t="110031" x="5383213" y="5086350"/>
          <p14:tracePt t="110039" x="5400675" y="5068888"/>
          <p14:tracePt t="110051" x="5422900" y="5046663"/>
          <p14:tracePt t="110067" x="5457825" y="5022850"/>
          <p14:tracePt t="110085" x="5497513" y="4994275"/>
          <p14:tracePt t="110101" x="5532438" y="4972050"/>
          <p14:tracePt t="110118" x="5561013" y="4954588"/>
          <p14:tracePt t="110134" x="5594350" y="4926013"/>
          <p14:tracePt t="110151" x="5607050" y="4921250"/>
          <p14:tracePt t="110167" x="5618163" y="4914900"/>
          <p14:tracePt t="110184" x="5622925" y="4908550"/>
          <p14:tracePt t="110201" x="5622925" y="4903788"/>
          <p14:tracePt t="110217" x="5629275" y="4897438"/>
          <p14:tracePt t="110255" x="5635625" y="4897438"/>
          <p14:tracePt t="110267" x="5640388" y="4892675"/>
          <p14:tracePt t="110284" x="5646738" y="4886325"/>
          <p14:tracePt t="110284" x="5651500" y="4875213"/>
          <p14:tracePt t="110301" x="5668963" y="4864100"/>
          <p14:tracePt t="110318" x="5680075" y="4851400"/>
          <p14:tracePt t="110334" x="5697538" y="4835525"/>
          <p14:tracePt t="110352" x="5708650" y="4829175"/>
          <p14:tracePt t="110367" x="5715000" y="4822825"/>
          <p14:tracePt t="110384" x="5721350" y="4818063"/>
          <p14:tracePt t="110401" x="5726113" y="4811713"/>
          <p14:tracePt t="110418" x="5732463" y="4800600"/>
          <p14:tracePt t="110434" x="5737225" y="4794250"/>
          <p14:tracePt t="110451" x="5737225" y="4789488"/>
          <p14:tracePt t="110467" x="5743575" y="4783138"/>
          <p14:tracePt t="110503" x="5743575" y="4778375"/>
          <p14:tracePt t="110504" x="5749925" y="4778375"/>
          <p14:tracePt t="110517" x="5749925" y="4772025"/>
          <p14:tracePt t="110551" x="5749925" y="4765675"/>
          <p14:tracePt t="110551" x="5754688" y="4760913"/>
          <p14:tracePt t="110567" x="5754688" y="4749800"/>
          <p14:tracePt t="110584" x="5754688" y="4732338"/>
          <p14:tracePt t="110601" x="5754688" y="4721225"/>
          <p14:tracePt t="110617" x="5754688" y="4703763"/>
          <p14:tracePt t="110634" x="5754688" y="4686300"/>
          <p14:tracePt t="110651" x="5754688" y="4675188"/>
          <p14:tracePt t="110667" x="5754688" y="4664075"/>
          <p14:tracePt t="110684" x="5754688" y="4657725"/>
          <p14:tracePt t="110701" x="5754688" y="4646613"/>
          <p14:tracePt t="110717" x="5754688" y="4635500"/>
          <p14:tracePt t="110734" x="5754688" y="4611688"/>
          <p14:tracePt t="110751" x="5754688" y="4600575"/>
          <p14:tracePt t="110767" x="5754688" y="4583113"/>
          <p14:tracePt t="110784" x="5754688" y="4565650"/>
          <p14:tracePt t="110801" x="5754688" y="4554538"/>
          <p14:tracePt t="110817" x="5754688" y="4537075"/>
          <p14:tracePt t="110834" x="5754688" y="4525963"/>
          <p14:tracePt t="110850" x="5754688" y="4521200"/>
          <p14:tracePt t="110868" x="5754688" y="4514850"/>
          <p14:tracePt t="110884" x="5754688" y="4508500"/>
          <p14:tracePt t="110901" x="5754688" y="4503738"/>
          <p14:tracePt t="110935" x="5754688" y="4497388"/>
          <p14:tracePt t="110951" x="5754688" y="4492625"/>
          <p14:tracePt t="110951" x="5749925" y="4486275"/>
          <p14:tracePt t="110967" x="5749925" y="4479925"/>
          <p14:tracePt t="110984" x="5749925" y="4468813"/>
          <p14:tracePt t="111001" x="5749925" y="4464050"/>
          <p14:tracePt t="111017" x="5743575" y="4457700"/>
          <p14:tracePt t="125143" x="5743575" y="4464050"/>
          <p14:tracePt t="125167" x="5743575" y="4475163"/>
          <p14:tracePt t="125168" x="5737225" y="4486275"/>
          <p14:tracePt t="125184" x="5737225" y="4492625"/>
          <p14:tracePt t="125201" x="5737225" y="4503738"/>
          <p14:tracePt t="125217" x="5737225" y="4514850"/>
          <p14:tracePt t="125234" x="5737225" y="4525963"/>
          <p14:tracePt t="125251" x="5737225" y="4537075"/>
          <p14:tracePt t="125267" x="5737225" y="4549775"/>
          <p14:tracePt t="125284" x="5737225" y="4565650"/>
          <p14:tracePt t="125301" x="5737225" y="4583113"/>
          <p14:tracePt t="125317" x="5737225" y="4606925"/>
          <p14:tracePt t="125334" x="5737225" y="4622800"/>
          <p14:tracePt t="125351" x="5737225" y="4651375"/>
          <p14:tracePt t="125368" x="5737225" y="4664075"/>
          <p14:tracePt t="125384" x="5737225" y="4675188"/>
          <p14:tracePt t="125401" x="5737225" y="4686300"/>
          <p14:tracePt t="125417" x="5737225" y="4692650"/>
          <p14:tracePt t="125434" x="5737225" y="4703763"/>
          <p14:tracePt t="125451" x="5737225" y="4721225"/>
          <p14:tracePt t="125467" x="5737225" y="4737100"/>
          <p14:tracePt t="125484" x="5732463" y="4754563"/>
          <p14:tracePt t="125501" x="5726113" y="4765675"/>
          <p14:tracePt t="125517" x="5726113" y="4783138"/>
          <p14:tracePt t="125534" x="5726113" y="4789488"/>
          <p14:tracePt t="125550" x="5715000" y="4800600"/>
          <p14:tracePt t="125568" x="5715000" y="4806950"/>
          <p14:tracePt t="125584" x="5715000" y="4818063"/>
          <p14:tracePt t="125601" x="5708650" y="4822825"/>
          <p14:tracePt t="125617" x="5708650" y="4835525"/>
          <p14:tracePt t="125634" x="5708650" y="4840288"/>
          <p14:tracePt t="125650" x="5708650" y="4846638"/>
          <p14:tracePt t="125695" x="5708650" y="4851400"/>
          <p14:tracePt t="125700" x="5703888" y="4857750"/>
          <p14:tracePt t="125735" x="5703888" y="4864100"/>
          <p14:tracePt t="125767" x="5703888" y="4868863"/>
          <p14:tracePt t="125919" x="5703888" y="4875213"/>
          <p14:tracePt t="126407" x="5703888" y="4868863"/>
          <p14:tracePt t="126463" x="5703888" y="4864100"/>
          <p14:tracePt t="126470" x="5708650" y="4864100"/>
          <p14:tracePt t="126484" x="5708650" y="4851400"/>
          <p14:tracePt t="126500" x="5715000" y="4846638"/>
          <p14:tracePt t="126517" x="5721350" y="4835525"/>
          <p14:tracePt t="126534" x="5721350" y="4822825"/>
          <p14:tracePt t="126551" x="5732463" y="4794250"/>
          <p14:tracePt t="126567" x="5743575" y="4772025"/>
          <p14:tracePt t="126584" x="5743575" y="4760913"/>
          <p14:tracePt t="126600" x="5749925" y="4737100"/>
          <p14:tracePt t="126618" x="5754688" y="4721225"/>
          <p14:tracePt t="126634" x="5761038" y="4697413"/>
          <p14:tracePt t="126651" x="5761038" y="4675188"/>
          <p14:tracePt t="126667" x="5765800" y="4664075"/>
          <p14:tracePt t="126685" x="5765800" y="4646613"/>
          <p14:tracePt t="126700" x="5765800" y="4635500"/>
          <p14:tracePt t="126718" x="5765800" y="4622800"/>
          <p14:tracePt t="126734" x="5772150" y="4611688"/>
          <p14:tracePt t="126734" x="5772150" y="4600575"/>
          <p14:tracePt t="126751" x="5772150" y="4589463"/>
          <p14:tracePt t="126767" x="5772150" y="4578350"/>
          <p14:tracePt t="126784" x="5772150" y="4560888"/>
          <p14:tracePt t="126800" x="5772150" y="4554538"/>
          <p14:tracePt t="126817" x="5772150" y="4543425"/>
          <p14:tracePt t="126834" x="5772150" y="4537075"/>
          <p14:tracePt t="126851" x="5772150" y="4532313"/>
          <p14:tracePt t="126867" x="5765800" y="4525963"/>
          <p14:tracePt t="126884" x="5765800" y="4521200"/>
          <p14:tracePt t="126900" x="5765800" y="4514850"/>
          <p14:tracePt t="126917" x="5765800" y="4503738"/>
          <p14:tracePt t="126934" x="5761038" y="4497388"/>
          <p14:tracePt t="126951" x="5761038" y="4492625"/>
          <p14:tracePt t="126967" x="5761038" y="4479925"/>
          <p14:tracePt t="126984" x="5754688" y="4475163"/>
          <p14:tracePt t="127031" x="5754688" y="4468813"/>
          <p14:tracePt t="133127" x="5749925" y="4468813"/>
          <p14:tracePt t="133159" x="5743575" y="4468813"/>
          <p14:tracePt t="133168" x="5732463" y="4468813"/>
          <p14:tracePt t="133175" x="5668963" y="4475163"/>
          <p14:tracePt t="133184" x="5554663" y="4479925"/>
          <p14:tracePt t="133200" x="5394325" y="4486275"/>
          <p14:tracePt t="133217" x="5229225" y="4492625"/>
          <p14:tracePt t="133233" x="5046663" y="4492625"/>
          <p14:tracePt t="133250" x="4851400" y="4503738"/>
          <p14:tracePt t="133267" x="4572000" y="4508500"/>
          <p14:tracePt t="133284" x="4222750" y="4521200"/>
          <p14:tracePt t="133300" x="3800475" y="4537075"/>
          <p14:tracePt t="133317" x="3382963" y="4560888"/>
          <p14:tracePt t="133333" x="2978150" y="4578350"/>
          <p14:tracePt t="133333" x="2800350" y="4589463"/>
          <p14:tracePt t="133351" x="2474913" y="4606925"/>
          <p14:tracePt t="133367" x="2228850" y="4622800"/>
          <p14:tracePt t="133383" x="2028825" y="4635500"/>
          <p14:tracePt t="133400" x="1879600" y="4646613"/>
          <p14:tracePt t="133417" x="1782763" y="4657725"/>
          <p14:tracePt t="133433" x="1725613" y="4664075"/>
          <p14:tracePt t="133450" x="1679575" y="4675188"/>
          <p14:tracePt t="133467" x="1651000" y="4686300"/>
          <p14:tracePt t="133484" x="1617663" y="4692650"/>
          <p14:tracePt t="133500" x="1582738" y="4703763"/>
          <p14:tracePt t="133517" x="1536700" y="4708525"/>
          <p14:tracePt t="133533" x="1485900" y="4725988"/>
          <p14:tracePt t="133533" x="1463675" y="4732338"/>
          <p14:tracePt t="133551" x="1389063" y="4743450"/>
          <p14:tracePt t="133567" x="1314450" y="4754563"/>
          <p14:tracePt t="133583" x="1228725" y="4765675"/>
          <p14:tracePt t="133600" x="1154113" y="4778375"/>
          <p14:tracePt t="133617" x="1079500" y="4794250"/>
          <p14:tracePt t="133633" x="1022350" y="4811713"/>
          <p14:tracePt t="133650" x="971550" y="4829175"/>
          <p14:tracePt t="133667" x="931863" y="4835525"/>
          <p14:tracePt t="133684" x="908050" y="4840288"/>
          <p14:tracePt t="133700" x="892175" y="4846638"/>
          <p14:tracePt t="133783" x="885825" y="4846638"/>
          <p14:tracePt t="134343" x="892175" y="4846638"/>
          <p14:tracePt t="134367" x="903288" y="4846638"/>
          <p14:tracePt t="134368" x="920750" y="4846638"/>
          <p14:tracePt t="134383" x="936625" y="4846638"/>
          <p14:tracePt t="134400" x="965200" y="4846638"/>
          <p14:tracePt t="134417" x="989013" y="4846638"/>
          <p14:tracePt t="134434" x="1011238" y="4846638"/>
          <p14:tracePt t="134450" x="1028700" y="4846638"/>
          <p14:tracePt t="134467" x="1046163" y="4846638"/>
          <p14:tracePt t="134483" x="1050925" y="4846638"/>
          <p14:tracePt t="134500" x="1063625" y="4846638"/>
          <p14:tracePt t="134516" x="1074738" y="4846638"/>
          <p14:tracePt t="134533" x="1092200" y="4846638"/>
          <p14:tracePt t="134550" x="1120775" y="4846638"/>
          <p14:tracePt t="134567" x="1136650" y="4846638"/>
          <p14:tracePt t="134583" x="1165225" y="4846638"/>
          <p14:tracePt t="134600" x="1193800" y="4846638"/>
          <p14:tracePt t="134616" x="1222375" y="4840288"/>
          <p14:tracePt t="134633" x="1250950" y="4840288"/>
          <p14:tracePt t="134650" x="1274763" y="4835525"/>
          <p14:tracePt t="134667" x="1296988" y="4835525"/>
          <p14:tracePt t="134683" x="1325563" y="4835525"/>
          <p14:tracePt t="134700" x="1349375" y="4835525"/>
          <p14:tracePt t="134716" x="1371600" y="4835525"/>
          <p14:tracePt t="134734" x="1393825" y="4835525"/>
          <p14:tracePt t="134750" x="1439863" y="4835525"/>
          <p14:tracePt t="134767" x="1474788" y="4835525"/>
          <p14:tracePt t="134784" x="1520825" y="4829175"/>
          <p14:tracePt t="134801" x="1565275" y="4829175"/>
          <p14:tracePt t="134817" x="1611313" y="4829175"/>
          <p14:tracePt t="134834" x="1651000" y="4829175"/>
          <p14:tracePt t="134851" x="1679575" y="4829175"/>
          <p14:tracePt t="134868" x="1692275" y="4829175"/>
          <p14:tracePt t="134884" x="1697038" y="4829175"/>
          <p14:tracePt t="139119" x="0" y="0"/>
        </p14:tracePtLst>
        <p14:tracePtLst>
          <p14:tracePt t="142738" x="7458075" y="5165725"/>
          <p14:tracePt t="143136" x="7458075" y="5160963"/>
          <p14:tracePt t="143160" x="7458075" y="5154613"/>
          <p14:tracePt t="143168" x="7458075" y="5149850"/>
          <p14:tracePt t="143179" x="7458075" y="5143500"/>
          <p14:tracePt t="143195" x="7451725" y="5137150"/>
          <p14:tracePt t="143212" x="7451725" y="5132388"/>
          <p14:tracePt t="143228" x="7446963" y="5126038"/>
          <p14:tracePt t="143608" x="7446963" y="5121275"/>
          <p14:tracePt t="143624" x="7446963" y="5114925"/>
          <p14:tracePt t="143632" x="7446963" y="5108575"/>
          <p14:tracePt t="143632" x="7446963" y="5103813"/>
          <p14:tracePt t="143648" x="7446963" y="5097463"/>
          <p14:tracePt t="143656" x="7446963" y="5092700"/>
          <p14:tracePt t="143664" x="7446963" y="5080000"/>
          <p14:tracePt t="143679" x="7446963" y="5075238"/>
          <p14:tracePt t="143695" x="7446963" y="5064125"/>
          <p14:tracePt t="143695" x="7446963" y="5057775"/>
          <p14:tracePt t="143712" x="7446963" y="5051425"/>
          <p14:tracePt t="143728" x="7446963" y="5046663"/>
          <p14:tracePt t="143745" x="7440613" y="5040313"/>
          <p14:tracePt t="143762" x="7440613" y="5035550"/>
          <p14:tracePt t="143848" x="7440613" y="5029200"/>
          <p14:tracePt t="143872" x="7440613" y="5022850"/>
          <p14:tracePt t="143888" x="7435850" y="5022850"/>
          <p14:tracePt t="143912" x="7435850" y="5018088"/>
          <p14:tracePt t="143920" x="7429500" y="5018088"/>
          <p14:tracePt t="143968" x="7423150" y="5018088"/>
          <p14:tracePt t="143984" x="7418388" y="5018088"/>
          <p14:tracePt t="144288" x="7418388" y="5011738"/>
          <p14:tracePt t="144312" x="7412038" y="5000625"/>
          <p14:tracePt t="144312" x="7412038" y="4994275"/>
          <p14:tracePt t="144464" x="7407275" y="4994275"/>
          <p14:tracePt t="144465" x="7400925" y="4994275"/>
          <p14:tracePt t="144478" x="7400925" y="4989513"/>
          <p14:tracePt t="144495" x="7394575" y="4983163"/>
          <p14:tracePt t="144544" x="7389813" y="4983163"/>
          <p14:tracePt t="144624" x="7383463" y="4983163"/>
          <p14:tracePt t="144672" x="7378700" y="4983163"/>
          <p14:tracePt t="144752" x="7372350" y="4983163"/>
          <p14:tracePt t="144888" x="7366000" y="4983163"/>
          <p14:tracePt t="144904" x="7361238" y="4983163"/>
          <p14:tracePt t="144956" x="7354888" y="4983163"/>
          <p14:tracePt t="145072" x="7350125" y="4983163"/>
          <p14:tracePt t="145218" x="7350125" y="4978400"/>
          <p14:tracePt t="145240" x="7350125" y="4972050"/>
          <p14:tracePt t="145263" x="7350125" y="4965700"/>
          <p14:tracePt t="145288" x="7350125" y="4960938"/>
          <p14:tracePt t="145368" x="7350125" y="4954588"/>
          <p14:tracePt t="145380" x="7350125" y="4949825"/>
          <p14:tracePt t="145395" x="7350125" y="4943475"/>
          <p14:tracePt t="145411" x="7350125" y="4937125"/>
          <p14:tracePt t="145428" x="7350125" y="4932363"/>
          <p14:tracePt t="145445" x="7350125" y="4921250"/>
          <p14:tracePt t="145462" x="7350125" y="4914900"/>
          <p14:tracePt t="145478" x="7343775" y="4903788"/>
          <p14:tracePt t="145648" x="7337425" y="4903788"/>
          <p14:tracePt t="145864" x="7337425" y="4908550"/>
          <p14:tracePt t="145896" x="7343775" y="4908550"/>
          <p14:tracePt t="145920" x="7350125" y="4908550"/>
          <p14:tracePt t="145936" x="7354888" y="4908550"/>
          <p14:tracePt t="145961" x="7378700" y="4908550"/>
          <p14:tracePt t="145962" x="7400925" y="4914900"/>
          <p14:tracePt t="145978" x="7440613" y="4921250"/>
          <p14:tracePt t="145995" x="7469188" y="4921250"/>
          <p14:tracePt t="146011" x="7504113" y="4921250"/>
          <p14:tracePt t="146028" x="7532688" y="4926013"/>
          <p14:tracePt t="146045" x="7561263" y="4926013"/>
          <p14:tracePt t="146062" x="7572375" y="4926013"/>
          <p14:tracePt t="146592" x="7572375" y="4921250"/>
          <p14:tracePt t="146608" x="7572375" y="4914900"/>
          <p14:tracePt t="146612" x="7572375" y="4879975"/>
          <p14:tracePt t="146628" x="7566025" y="4822825"/>
          <p14:tracePt t="146645" x="7550150" y="4743450"/>
          <p14:tracePt t="146661" x="7537450" y="4640263"/>
          <p14:tracePt t="146679" x="7521575" y="4514850"/>
          <p14:tracePt t="146695" x="7493000" y="4371975"/>
          <p14:tracePt t="146695" x="7480300" y="4292600"/>
          <p14:tracePt t="146712" x="7464425" y="4137025"/>
          <p14:tracePt t="146728" x="7435850" y="3983038"/>
          <p14:tracePt t="146745" x="7423150" y="3840163"/>
          <p14:tracePt t="146761" x="7418388" y="3714750"/>
          <p14:tracePt t="146779" x="7412038" y="3606800"/>
          <p14:tracePt t="146795" x="7412038" y="3497263"/>
          <p14:tracePt t="146812" x="7407275" y="3394075"/>
          <p14:tracePt t="146828" x="7400925" y="3292475"/>
          <p14:tracePt t="146845" x="7389813" y="3194050"/>
          <p14:tracePt t="146861" x="7383463" y="3114675"/>
          <p14:tracePt t="146878" x="7383463" y="3046413"/>
          <p14:tracePt t="146895" x="7378700" y="2978150"/>
          <p14:tracePt t="146895" x="7378700" y="2954338"/>
          <p14:tracePt t="146912" x="7378700" y="2914650"/>
          <p14:tracePt t="146928" x="7378700" y="2874963"/>
          <p14:tracePt t="146945" x="7378700" y="2828925"/>
          <p14:tracePt t="146961" x="7378700" y="2789238"/>
          <p14:tracePt t="146979" x="7383463" y="2754313"/>
          <p14:tracePt t="146995" x="7389813" y="2714625"/>
          <p14:tracePt t="147012" x="7394575" y="2679700"/>
          <p14:tracePt t="147028" x="7394575" y="2657475"/>
          <p14:tracePt t="147045" x="7394575" y="2635250"/>
          <p14:tracePt t="147061" x="7394575" y="2617788"/>
          <p14:tracePt t="147078" x="7394575" y="2611438"/>
          <p14:tracePt t="147440" x="7389813" y="2611438"/>
          <p14:tracePt t="147448" x="7383463" y="2611438"/>
          <p14:tracePt t="147478" x="7372350" y="2600325"/>
          <p14:tracePt t="147494" x="7354888" y="2593975"/>
          <p14:tracePt t="147495" x="7350125" y="2593975"/>
          <p14:tracePt t="147511" x="7337425" y="2589213"/>
          <p14:tracePt t="147528" x="7332663" y="2589213"/>
          <p14:tracePt t="147584" x="7326313" y="2589213"/>
          <p14:tracePt t="147594" x="7321550" y="2589213"/>
          <p14:tracePt t="147632" x="7321550" y="2593975"/>
          <p14:tracePt t="147633" x="7315200" y="2593975"/>
          <p14:tracePt t="147672" x="7308850" y="2593975"/>
          <p14:tracePt t="147728" x="7304088" y="2593975"/>
          <p14:tracePt t="147729" x="7304088" y="2600325"/>
          <p14:tracePt t="147745" x="7297738" y="2600325"/>
          <p14:tracePt t="147872" x="7297738" y="2593975"/>
          <p14:tracePt t="147880" x="7297738" y="2589213"/>
          <p14:tracePt t="147896" x="7297738" y="2582863"/>
          <p14:tracePt t="147912" x="7297738" y="2571750"/>
          <p14:tracePt t="148000" x="7297738" y="2565400"/>
          <p14:tracePt t="148280" x="7292975" y="2565400"/>
          <p14:tracePt t="148312" x="7286625" y="2565400"/>
          <p14:tracePt t="148336" x="7280275" y="2565400"/>
          <p14:tracePt t="148360" x="7280275" y="2571750"/>
          <p14:tracePt t="148360" x="7275513" y="2578100"/>
          <p14:tracePt t="148408" x="7275513" y="2582863"/>
          <p14:tracePt t="148480" x="7269163" y="2582863"/>
          <p14:tracePt t="149032" x="7275513" y="2582863"/>
          <p14:tracePt t="149136" x="7280275" y="2582863"/>
          <p14:tracePt t="149148" x="7286625" y="2582863"/>
          <p14:tracePt t="149162" x="7292975" y="2582863"/>
          <p14:tracePt t="149200" x="7297738" y="2582863"/>
          <p14:tracePt t="149240" x="7304088" y="2582863"/>
          <p14:tracePt t="149304" x="7308850" y="2582863"/>
          <p14:tracePt t="149336" x="7315200" y="2582863"/>
          <p14:tracePt t="149349" x="7321550" y="2582863"/>
          <p14:tracePt t="149361" x="7326313" y="2582863"/>
          <p14:tracePt t="149432" x="7332663" y="2582863"/>
          <p14:tracePt t="149464" x="7337425" y="2582863"/>
          <p14:tracePt t="149480" x="7343775" y="2582863"/>
          <p14:tracePt t="149512" x="7350125" y="2582863"/>
          <p14:tracePt t="149560" x="7354888" y="2582863"/>
          <p14:tracePt t="149568" x="7354888" y="2589213"/>
          <p14:tracePt t="149624" x="7361238" y="2589213"/>
          <p14:tracePt t="149784" x="7361238" y="2593975"/>
          <p14:tracePt t="149792" x="7366000" y="2593975"/>
          <p14:tracePt t="149811" x="7372350" y="2593975"/>
          <p14:tracePt t="149812" x="7378700" y="2600325"/>
          <p14:tracePt t="149828" x="7383463" y="2606675"/>
          <p14:tracePt t="149864" x="7389813" y="2606675"/>
          <p14:tracePt t="150008" x="7394575" y="2606675"/>
          <p14:tracePt t="150016" x="7394575" y="2611438"/>
          <p14:tracePt t="150028" x="7400925" y="2611438"/>
          <p14:tracePt t="150032" x="7407275" y="2611438"/>
          <p14:tracePt t="150045" x="7412038" y="2617788"/>
          <p14:tracePt t="150061" x="7418388" y="2617788"/>
          <p14:tracePt t="150152" x="7423150" y="2617788"/>
          <p14:tracePt t="150162" x="7429500" y="2617788"/>
          <p14:tracePt t="150179" x="7435850" y="2617788"/>
          <p14:tracePt t="150194" x="7440613" y="2617788"/>
          <p14:tracePt t="150211" x="7446963" y="2617788"/>
          <p14:tracePt t="150228" x="7451725" y="2617788"/>
          <p14:tracePt t="150264" x="7458075" y="2617788"/>
          <p14:tracePt t="150296" x="7464425" y="2617788"/>
          <p14:tracePt t="150312" x="7469188" y="2617788"/>
          <p14:tracePt t="150336" x="7475538" y="2617788"/>
          <p14:tracePt t="150392" x="7480300" y="2617788"/>
          <p14:tracePt t="150396" x="7486650" y="2617788"/>
          <p14:tracePt t="150432" x="7493000" y="2617788"/>
          <p14:tracePt t="150480" x="7497763" y="2617788"/>
          <p14:tracePt t="150520" x="7497763" y="2622550"/>
          <p14:tracePt t="150528" x="7504113" y="2622550"/>
          <p14:tracePt t="150536" x="7508875" y="2622550"/>
          <p14:tracePt t="150576" x="7515225" y="2622550"/>
          <p14:tracePt t="150600" x="7521575" y="2622550"/>
          <p14:tracePt t="150616" x="7526338" y="2622550"/>
          <p14:tracePt t="150648" x="7532688" y="2622550"/>
          <p14:tracePt t="150712" x="7537450" y="2622550"/>
          <p14:tracePt t="150752" x="7543800" y="2622550"/>
          <p14:tracePt t="150761" x="7550150" y="2622550"/>
          <p14:tracePt t="150792" x="7554913" y="2622550"/>
          <p14:tracePt t="150816" x="7561263" y="2622550"/>
          <p14:tracePt t="150832" x="7566025" y="2622550"/>
          <p14:tracePt t="150856" x="7572375" y="2622550"/>
          <p14:tracePt t="150896" x="7578725" y="2622550"/>
          <p14:tracePt t="150928" x="7583488" y="2622550"/>
          <p14:tracePt t="150933" x="7589838" y="2622550"/>
          <p14:tracePt t="150944" x="7594600" y="2622550"/>
          <p14:tracePt t="150961" x="7607300" y="2622550"/>
          <p14:tracePt t="151000" x="7612063" y="2622550"/>
          <p14:tracePt t="151032" x="7618413" y="2622550"/>
          <p14:tracePt t="151120" x="7623175" y="2622550"/>
          <p14:tracePt t="151168" x="7629525" y="2622550"/>
          <p14:tracePt t="151256" x="7635875" y="2622550"/>
          <p14:tracePt t="168262" x="0" y="0"/>
        </p14:tracePtLst>
        <p14:tracePtLst>
          <p14:tracePt t="184577" x="7697788" y="2549525"/>
          <p14:tracePt t="184816" x="7704138" y="2549525"/>
          <p14:tracePt t="184864" x="7708900" y="2549525"/>
          <p14:tracePt t="185176" x="7715250" y="2549525"/>
          <p14:tracePt t="185194" x="7721600" y="2549525"/>
          <p14:tracePt t="185224" x="7726363" y="2549525"/>
          <p14:tracePt t="185248" x="7732713" y="2549525"/>
          <p14:tracePt t="185304" x="7737475" y="2549525"/>
          <p14:tracePt t="185328" x="7743825" y="2549525"/>
          <p14:tracePt t="185360" x="7750175" y="2549525"/>
          <p14:tracePt t="185384" x="7754938" y="2549525"/>
          <p14:tracePt t="185400" x="7761288" y="2549525"/>
          <p14:tracePt t="185416" x="7766050" y="2549525"/>
          <p14:tracePt t="185440" x="7772400" y="2549525"/>
          <p14:tracePt t="185464" x="7778750" y="2549525"/>
          <p14:tracePt t="185464" x="7783513" y="2549525"/>
          <p14:tracePt t="185495" x="7789863" y="2549525"/>
          <p14:tracePt t="185520" x="7794625" y="2549525"/>
          <p14:tracePt t="185576" x="7800975" y="2549525"/>
          <p14:tracePt t="185616" x="7807325" y="2549525"/>
          <p14:tracePt t="185823" x="7800975" y="2549525"/>
          <p14:tracePt t="185832" x="7800975" y="2554288"/>
          <p14:tracePt t="185840" x="7794625" y="2554288"/>
          <p14:tracePt t="185848" x="7783513" y="2560638"/>
          <p14:tracePt t="185861" x="7778750" y="2560638"/>
          <p14:tracePt t="185877" x="7766050" y="2565400"/>
          <p14:tracePt t="185894" x="7754938" y="2565400"/>
          <p14:tracePt t="185910" x="7750175" y="2565400"/>
          <p14:tracePt t="185910" x="7750175" y="2571750"/>
          <p14:tracePt t="185928" x="7743825" y="2571750"/>
          <p14:tracePt t="185944" x="7737475" y="2571750"/>
          <p14:tracePt t="185984" x="7732713" y="2571750"/>
          <p14:tracePt t="186432" x="7732713" y="2578100"/>
          <p14:tracePt t="186448" x="7737475" y="2593975"/>
          <p14:tracePt t="186461" x="7743825" y="2611438"/>
          <p14:tracePt t="186477" x="7750175" y="2622550"/>
          <p14:tracePt t="186494" x="7754938" y="2635250"/>
          <p14:tracePt t="186510" x="7761288" y="2635250"/>
          <p14:tracePt t="186599" x="7761288" y="2640013"/>
          <p14:tracePt t="186608" x="7761288" y="2646363"/>
          <p14:tracePt t="186614" x="7761288" y="2651125"/>
          <p14:tracePt t="186728" x="7754938" y="2651125"/>
          <p14:tracePt t="186767" x="7750175" y="2651125"/>
          <p14:tracePt t="186792" x="7743825" y="2651125"/>
          <p14:tracePt t="186800" x="7737475" y="2640013"/>
          <p14:tracePt t="186812" x="7732713" y="2628900"/>
          <p14:tracePt t="186827" x="7732713" y="2622550"/>
          <p14:tracePt t="186844" x="7726363" y="2622550"/>
          <p14:tracePt t="186861" x="7726363" y="2617788"/>
          <p14:tracePt t="186903" x="7721600" y="2617788"/>
          <p14:tracePt t="186911" x="7721600" y="2611438"/>
          <p14:tracePt t="186927" x="7721600" y="2606675"/>
          <p14:tracePt t="186944" x="7721600" y="2600325"/>
          <p14:tracePt t="186961" x="7721600" y="2593975"/>
          <p14:tracePt t="186977" x="7721600" y="2589213"/>
          <p14:tracePt t="186994" x="7721600" y="2582863"/>
          <p14:tracePt t="187011" x="7726363" y="2582863"/>
          <p14:tracePt t="187027" x="7726363" y="2578100"/>
          <p14:tracePt t="187136" x="7726363" y="2571750"/>
          <p14:tracePt t="187152" x="7726363" y="2565400"/>
          <p14:tracePt t="187192" x="7726363" y="2560638"/>
          <p14:tracePt t="187473" x="7726363" y="2565400"/>
          <p14:tracePt t="187481" x="7726363" y="2571750"/>
          <p14:tracePt t="187496" x="7726363" y="2578100"/>
          <p14:tracePt t="187505" x="7721600" y="2578100"/>
          <p14:tracePt t="187512" x="7721600" y="2593975"/>
          <p14:tracePt t="187528" x="7715250" y="2606675"/>
          <p14:tracePt t="187545" x="7708900" y="2617788"/>
          <p14:tracePt t="187561" x="7708900" y="2622550"/>
          <p14:tracePt t="187578" x="7708900" y="2628900"/>
          <p14:tracePt t="187617" x="7704138" y="2628900"/>
          <p14:tracePt t="187628" x="7704138" y="2635250"/>
          <p14:tracePt t="187633" x="7704138" y="2640013"/>
          <p14:tracePt t="187768" x="7704138" y="2646363"/>
          <p14:tracePt t="187873" x="7708900" y="2646363"/>
          <p14:tracePt t="187880" x="7708900" y="2640013"/>
          <p14:tracePt t="187895" x="7708900" y="2635250"/>
          <p14:tracePt t="187896" x="7708900" y="2622550"/>
          <p14:tracePt t="187912" x="7715250" y="2617788"/>
          <p14:tracePt t="187928" x="7715250" y="2600325"/>
          <p14:tracePt t="187945" x="7721600" y="2589213"/>
          <p14:tracePt t="187961" x="7721600" y="2578100"/>
          <p14:tracePt t="187978" x="7721600" y="2571750"/>
          <p14:tracePt t="187995" x="7726363" y="2560638"/>
          <p14:tracePt t="188012" x="7726363" y="2554288"/>
          <p14:tracePt t="188049" x="7726363" y="2549525"/>
          <p14:tracePt t="188729" x="7732713" y="2549525"/>
          <p14:tracePt t="188784" x="7737475" y="2549525"/>
          <p14:tracePt t="188795" x="7743825" y="2549525"/>
          <p14:tracePt t="188796" x="7750175" y="2543175"/>
          <p14:tracePt t="188811" x="7761288" y="2543175"/>
          <p14:tracePt t="188828" x="7772400" y="2536825"/>
          <p14:tracePt t="188844" x="7778750" y="2536825"/>
          <p14:tracePt t="188862" x="7783513" y="2536825"/>
          <p14:tracePt t="188944" x="7789863" y="2536825"/>
          <p14:tracePt t="188952" x="7794625" y="2536825"/>
          <p14:tracePt t="188961" x="7807325" y="2536825"/>
          <p14:tracePt t="188978" x="7812088" y="2536825"/>
          <p14:tracePt t="188995" x="7823200" y="2536825"/>
          <p14:tracePt t="189011" x="7829550" y="2532063"/>
          <p14:tracePt t="189425" x="7823200" y="2532063"/>
          <p14:tracePt t="189428" x="7800975" y="2525713"/>
          <p14:tracePt t="189445" x="7783513" y="2525713"/>
          <p14:tracePt t="189462" x="7754938" y="2525713"/>
          <p14:tracePt t="189478" x="7737475" y="2525713"/>
          <p14:tracePt t="189495" x="7726363" y="2525713"/>
          <p14:tracePt t="189511" x="7721600" y="2525713"/>
          <p14:tracePt t="189528" x="7715250" y="2525713"/>
          <p14:tracePt t="190528" x="7721600" y="2525713"/>
          <p14:tracePt t="190552" x="7726363" y="2525713"/>
          <p14:tracePt t="190584" x="7732713" y="2525713"/>
          <p14:tracePt t="190605" x="7737475" y="2525713"/>
          <p14:tracePt t="190640" x="7743825" y="2525713"/>
          <p14:tracePt t="190648" x="7750175" y="2525713"/>
          <p14:tracePt t="190662" x="7754938" y="2525713"/>
          <p14:tracePt t="190696" x="7761288" y="2525713"/>
          <p14:tracePt t="190720" x="7766050" y="2525713"/>
          <p14:tracePt t="190728" x="7772400" y="2525713"/>
          <p14:tracePt t="190745" x="7778750" y="2525713"/>
          <p14:tracePt t="190768" x="7783513" y="2525713"/>
          <p14:tracePt t="190792" x="7789863" y="2525713"/>
          <p14:tracePt t="190832" x="7794625" y="2525713"/>
          <p14:tracePt t="190944" x="7800975" y="2525713"/>
          <p14:tracePt t="190984" x="7807325" y="2525713"/>
          <p14:tracePt t="191336" x="7807325" y="2520950"/>
          <p14:tracePt t="191848" x="7807325" y="2525713"/>
          <p14:tracePt t="192960" x="7807325" y="2520950"/>
          <p14:tracePt t="192978" x="7807325" y="2514600"/>
          <p14:tracePt t="192984" x="7807325" y="2508250"/>
          <p14:tracePt t="192994" x="7807325" y="2503488"/>
          <p14:tracePt t="193011" x="7807325" y="2497138"/>
          <p14:tracePt t="193028" x="7807325" y="2492375"/>
          <p14:tracePt t="193044" x="7812088" y="2486025"/>
          <p14:tracePt t="193061" x="7812088" y="2474913"/>
          <p14:tracePt t="193104" x="7812088" y="2468563"/>
          <p14:tracePt t="193168" x="7812088" y="2463800"/>
          <p14:tracePt t="193178" x="7812088" y="2457450"/>
          <p14:tracePt t="193195" x="7812088" y="2451100"/>
          <p14:tracePt t="193211" x="7812088" y="2446338"/>
          <p14:tracePt t="193247" x="7812088" y="2439988"/>
          <p14:tracePt t="193249" x="7818438" y="2439988"/>
          <p14:tracePt t="193261" x="7818438" y="2435225"/>
          <p14:tracePt t="193277" x="7818438" y="2428875"/>
          <p14:tracePt t="193295" x="7818438" y="2417763"/>
          <p14:tracePt t="193311" x="7818438" y="2411413"/>
          <p14:tracePt t="193311" x="7818438" y="2400300"/>
          <p14:tracePt t="193328" x="7818438" y="2393950"/>
          <p14:tracePt t="193345" x="7818438" y="2389188"/>
          <p14:tracePt t="193361" x="7818438" y="2378075"/>
          <p14:tracePt t="193377" x="7818438" y="2371725"/>
          <p14:tracePt t="193394" x="7823200" y="2365375"/>
          <p14:tracePt t="193411" x="7823200" y="2360613"/>
          <p14:tracePt t="193428" x="7823200" y="2354263"/>
          <p14:tracePt t="193444" x="7823200" y="2349500"/>
          <p14:tracePt t="193461" x="7823200" y="2336800"/>
          <p14:tracePt t="193477" x="7829550" y="2332038"/>
          <p14:tracePt t="193494" x="7829550" y="2325688"/>
          <p14:tracePt t="193511" x="7829550" y="2320925"/>
          <p14:tracePt t="193528" x="7829550" y="2314575"/>
          <p14:tracePt t="193544" x="7829550" y="2308225"/>
          <p14:tracePt t="193561" x="7829550" y="2297113"/>
          <p14:tracePt t="193577" x="7835900" y="2292350"/>
          <p14:tracePt t="193594" x="7835900" y="2279650"/>
          <p14:tracePt t="193612" x="7835900" y="2263775"/>
          <p14:tracePt t="193627" x="7835900" y="2251075"/>
          <p14:tracePt t="193645" x="7835900" y="2235200"/>
          <p14:tracePt t="193661" x="7835900" y="2217738"/>
          <p14:tracePt t="193678" x="7835900" y="2206625"/>
          <p14:tracePt t="193694" x="7835900" y="2200275"/>
          <p14:tracePt t="193711" x="7835900" y="2189163"/>
          <p14:tracePt t="193888" x="7835900" y="2182813"/>
          <p14:tracePt t="193944" x="7835900" y="2178050"/>
          <p14:tracePt t="194031" x="7835900" y="2171700"/>
          <p14:tracePt t="194080" x="7840663" y="2171700"/>
          <p14:tracePt t="194088" x="7840663" y="2165350"/>
          <p14:tracePt t="194576" x="7847013" y="2165350"/>
          <p14:tracePt t="194720" x="7851775" y="2165350"/>
          <p14:tracePt t="194768" x="7858125" y="2165350"/>
          <p14:tracePt t="194784" x="7864475" y="2165350"/>
          <p14:tracePt t="194794" x="7869238" y="2160588"/>
          <p14:tracePt t="194811" x="7875588" y="2160588"/>
          <p14:tracePt t="194828" x="7886700" y="2160588"/>
          <p14:tracePt t="194864" x="7893050" y="2160588"/>
          <p14:tracePt t="194880" x="7897813" y="2160588"/>
          <p14:tracePt t="194881" x="7904163" y="2160588"/>
          <p14:tracePt t="194898" x="7908925" y="2160588"/>
          <p14:tracePt t="194936" x="7915275" y="2160588"/>
          <p14:tracePt t="194952" x="7921625" y="2160588"/>
          <p14:tracePt t="194964" x="7926388" y="2160588"/>
          <p14:tracePt t="201535" x="0" y="0"/>
        </p14:tracePtLst>
        <p14:tracePtLst>
          <p14:tracePt t="206566" x="1296988" y="2325688"/>
          <p14:tracePt t="206760" x="1292225" y="2325688"/>
          <p14:tracePt t="206872" x="1285875" y="2325688"/>
          <p14:tracePt t="206888" x="1279525" y="2325688"/>
          <p14:tracePt t="206896" x="1257300" y="2320925"/>
          <p14:tracePt t="206911" x="1228725" y="2320925"/>
          <p14:tracePt t="206927" x="1189038" y="2314575"/>
          <p14:tracePt t="206945" x="1171575" y="2314575"/>
          <p14:tracePt t="206961" x="1160463" y="2314575"/>
          <p14:tracePt t="206978" x="1149350" y="2314575"/>
          <p14:tracePt t="206994" x="1143000" y="2314575"/>
          <p14:tracePt t="207011" x="1136650" y="2314575"/>
          <p14:tracePt t="207080" x="1131888" y="2314575"/>
          <p14:tracePt t="207094" x="1125538" y="2314575"/>
          <p14:tracePt t="207098" x="1120775" y="2314575"/>
          <p14:tracePt t="207111" x="1103313" y="2314575"/>
          <p14:tracePt t="207128" x="1079500" y="2314575"/>
          <p14:tracePt t="207145" x="1074738" y="2314575"/>
          <p14:tracePt t="207161" x="1063625" y="2314575"/>
          <p14:tracePt t="207178" x="1050925" y="2308225"/>
          <p14:tracePt t="207194" x="1039813" y="2308225"/>
          <p14:tracePt t="207211" x="1035050" y="2308225"/>
          <p14:tracePt t="207227" x="1022350" y="2308225"/>
          <p14:tracePt t="207244" x="1017588" y="2308225"/>
          <p14:tracePt t="207261" x="1011238" y="2308225"/>
          <p14:tracePt t="207278" x="1006475" y="2303463"/>
          <p14:tracePt t="207294" x="1000125" y="2297113"/>
          <p14:tracePt t="207311" x="993775" y="2297113"/>
          <p14:tracePt t="207376" x="993775" y="2292350"/>
          <p14:tracePt t="207385" x="989013" y="2292350"/>
          <p14:tracePt t="207395" x="982663" y="2286000"/>
          <p14:tracePt t="207411" x="982663" y="2279650"/>
          <p14:tracePt t="207427" x="977900" y="2279650"/>
          <p14:tracePt t="207444" x="977900" y="2274888"/>
          <p14:tracePt t="207477" x="965200" y="2274888"/>
          <p14:tracePt t="207478" x="960438" y="2268538"/>
          <p14:tracePt t="207495" x="954088" y="2263775"/>
          <p14:tracePt t="207511" x="949325" y="2257425"/>
          <p14:tracePt t="207528" x="942975" y="2251075"/>
          <p14:tracePt t="207528" x="936625" y="2251075"/>
          <p14:tracePt t="207545" x="931863" y="2246313"/>
          <p14:tracePt t="207561" x="925513" y="2239963"/>
          <p14:tracePt t="207577" x="920750" y="2239963"/>
          <p14:tracePt t="207595" x="920750" y="2235200"/>
          <p14:tracePt t="207856" x="925513" y="2235200"/>
          <p14:tracePt t="207864" x="942975" y="2235200"/>
          <p14:tracePt t="207865" x="960438" y="2235200"/>
          <p14:tracePt t="207880" x="1000125" y="2228850"/>
          <p14:tracePt t="207895" x="1057275" y="2228850"/>
          <p14:tracePt t="207911" x="1120775" y="2222500"/>
          <p14:tracePt t="207928" x="1182688" y="2222500"/>
          <p14:tracePt t="207944" x="1268413" y="2217738"/>
          <p14:tracePt t="207961" x="1303338" y="2217738"/>
          <p14:tracePt t="207977" x="1325563" y="2217738"/>
          <p14:tracePt t="207995" x="1349375" y="2217738"/>
          <p14:tracePt t="208011" x="1377950" y="2217738"/>
          <p14:tracePt t="208028" x="1400175" y="2217738"/>
          <p14:tracePt t="208044" x="1422400" y="2217738"/>
          <p14:tracePt t="208061" x="1450975" y="2217738"/>
          <p14:tracePt t="208077" x="1463675" y="2211388"/>
          <p14:tracePt t="208095" x="1468438" y="2211388"/>
          <p14:tracePt t="208216" x="1468438" y="2217738"/>
          <p14:tracePt t="208220" x="1468438" y="2222500"/>
          <p14:tracePt t="208227" x="1468438" y="2251075"/>
          <p14:tracePt t="208244" x="1468438" y="2279650"/>
          <p14:tracePt t="208261" x="1468438" y="2297113"/>
          <p14:tracePt t="208277" x="1468438" y="2320925"/>
          <p14:tracePt t="208368" x="1474788" y="2320925"/>
          <p14:tracePt t="208384" x="1479550" y="2320925"/>
          <p14:tracePt t="208395" x="1497013" y="2320925"/>
          <p14:tracePt t="208411" x="1525588" y="2314575"/>
          <p14:tracePt t="208428" x="1571625" y="2308225"/>
          <p14:tracePt t="208444" x="1635125" y="2297113"/>
          <p14:tracePt t="208461" x="1720850" y="2292350"/>
          <p14:tracePt t="208477" x="1800225" y="2286000"/>
          <p14:tracePt t="208495" x="1857375" y="2286000"/>
          <p14:tracePt t="208511" x="1897063" y="2286000"/>
          <p14:tracePt t="208528" x="1903413" y="2286000"/>
          <p14:tracePt t="208544" x="1908175" y="2286000"/>
          <p14:tracePt t="209264" x="1903413" y="2286000"/>
          <p14:tracePt t="209280" x="1897063" y="2286000"/>
          <p14:tracePt t="209304" x="1885950" y="2286000"/>
          <p14:tracePt t="209309" x="1868488" y="2292350"/>
          <p14:tracePt t="209327" x="1828800" y="2303463"/>
          <p14:tracePt t="209327" x="1811338" y="2308225"/>
          <p14:tracePt t="209344" x="1760538" y="2320925"/>
          <p14:tracePt t="209361" x="1685925" y="2336800"/>
          <p14:tracePt t="209378" x="1611313" y="2354263"/>
          <p14:tracePt t="209394" x="1525588" y="2371725"/>
          <p14:tracePt t="209411" x="1446213" y="2382838"/>
          <p14:tracePt t="209427" x="1371600" y="2400300"/>
          <p14:tracePt t="209444" x="1308100" y="2411413"/>
          <p14:tracePt t="209461" x="1250950" y="2428875"/>
          <p14:tracePt t="209478" x="1200150" y="2446338"/>
          <p14:tracePt t="209494" x="1160463" y="2463800"/>
          <p14:tracePt t="209511" x="1125538" y="2468563"/>
          <p14:tracePt t="209527" x="1074738" y="2486025"/>
          <p14:tracePt t="209545" x="1046163" y="2492375"/>
          <p14:tracePt t="209561" x="1022350" y="2497138"/>
          <p14:tracePt t="209578" x="993775" y="2503488"/>
          <p14:tracePt t="209594" x="982663" y="2508250"/>
          <p14:tracePt t="209611" x="977900" y="2514600"/>
          <p14:tracePt t="209627" x="971550" y="2520950"/>
          <p14:tracePt t="209644" x="965200" y="2525713"/>
          <p14:tracePt t="209661" x="949325" y="2536825"/>
          <p14:tracePt t="209678" x="931863" y="2554288"/>
          <p14:tracePt t="209694" x="908050" y="2578100"/>
          <p14:tracePt t="209711" x="892175" y="2593975"/>
          <p14:tracePt t="209727" x="874713" y="2617788"/>
          <p14:tracePt t="209745" x="868363" y="2622550"/>
          <p14:tracePt t="209761" x="863600" y="2635250"/>
          <p14:tracePt t="209778" x="857250" y="2635250"/>
          <p14:tracePt t="209794" x="857250" y="2640013"/>
          <p14:tracePt t="209832" x="857250" y="2646363"/>
          <p14:tracePt t="209844" x="850900" y="2646363"/>
          <p14:tracePt t="210192" x="850900" y="2651125"/>
          <p14:tracePt t="210216" x="857250" y="2651125"/>
          <p14:tracePt t="210227" x="863600" y="2657475"/>
          <p14:tracePt t="210228" x="874713" y="2668588"/>
          <p14:tracePt t="210245" x="903288" y="2679700"/>
          <p14:tracePt t="210261" x="920750" y="2697163"/>
          <p14:tracePt t="210278" x="942975" y="2714625"/>
          <p14:tracePt t="210294" x="960438" y="2725738"/>
          <p14:tracePt t="210311" x="971550" y="2736850"/>
          <p14:tracePt t="210327" x="982663" y="2743200"/>
          <p14:tracePt t="210376" x="989013" y="2743200"/>
          <p14:tracePt t="210394" x="989013" y="2749550"/>
          <p14:tracePt t="210398" x="993775" y="2754313"/>
          <p14:tracePt t="210411" x="1000125" y="2754313"/>
          <p14:tracePt t="210427" x="1006475" y="2754313"/>
          <p14:tracePt t="210444" x="1011238" y="2760663"/>
          <p14:tracePt t="210461" x="1022350" y="2760663"/>
          <p14:tracePt t="210477" x="1039813" y="2765425"/>
          <p14:tracePt t="210494" x="1050925" y="2765425"/>
          <p14:tracePt t="210511" x="1063625" y="2771775"/>
          <p14:tracePt t="210527" x="1079500" y="2771775"/>
          <p14:tracePt t="210527" x="1085850" y="2771775"/>
          <p14:tracePt t="210544" x="1108075" y="2771775"/>
          <p14:tracePt t="210561" x="1125538" y="2771775"/>
          <p14:tracePt t="210577" x="1149350" y="2771775"/>
          <p14:tracePt t="210594" x="1160463" y="2771775"/>
          <p14:tracePt t="210611" x="1177925" y="2778125"/>
          <p14:tracePt t="210627" x="1200150" y="2782888"/>
          <p14:tracePt t="210645" x="1217613" y="2782888"/>
          <p14:tracePt t="210660" x="1239838" y="2782888"/>
          <p14:tracePt t="210677" x="1257300" y="2782888"/>
          <p14:tracePt t="210694" x="1274763" y="2782888"/>
          <p14:tracePt t="210711" x="1285875" y="2789238"/>
          <p14:tracePt t="210727" x="1320800" y="2789238"/>
          <p14:tracePt t="210744" x="1343025" y="2789238"/>
          <p14:tracePt t="210761" x="1371600" y="2789238"/>
          <p14:tracePt t="210777" x="1393825" y="2789238"/>
          <p14:tracePt t="210794" x="1422400" y="2789238"/>
          <p14:tracePt t="210811" x="1446213" y="2789238"/>
          <p14:tracePt t="210828" x="1468438" y="2789238"/>
          <p14:tracePt t="210844" x="1485900" y="2789238"/>
          <p14:tracePt t="210861" x="1492250" y="2789238"/>
          <p14:tracePt t="215696" x="1492250" y="2782888"/>
          <p14:tracePt t="215856" x="1485900" y="2782888"/>
          <p14:tracePt t="215877" x="1479550" y="2782888"/>
          <p14:tracePt t="215878" x="1479550" y="2789238"/>
          <p14:tracePt t="215893" x="1474788" y="2789238"/>
          <p14:tracePt t="215911" x="1463675" y="2789238"/>
          <p14:tracePt t="215927" x="1457325" y="2789238"/>
          <p14:tracePt t="215944" x="1446213" y="2789238"/>
          <p14:tracePt t="215960" x="1428750" y="2789238"/>
          <p14:tracePt t="215977" x="1417638" y="2789238"/>
          <p14:tracePt t="215993" x="1400175" y="2789238"/>
          <p14:tracePt t="216011" x="1377950" y="2789238"/>
          <p14:tracePt t="216027" x="1360488" y="2789238"/>
          <p14:tracePt t="216044" x="1343025" y="2789238"/>
          <p14:tracePt t="216060" x="1325563" y="2789238"/>
          <p14:tracePt t="216077" x="1303338" y="2789238"/>
          <p14:tracePt t="216093" x="1279525" y="2789238"/>
          <p14:tracePt t="216111" x="1263650" y="2789238"/>
          <p14:tracePt t="216127" x="1228725" y="2789238"/>
          <p14:tracePt t="216144" x="1211263" y="2789238"/>
          <p14:tracePt t="216160" x="1193800" y="2789238"/>
          <p14:tracePt t="216178" x="1177925" y="2794000"/>
          <p14:tracePt t="216193" x="1154113" y="2800350"/>
          <p14:tracePt t="216211" x="1136650" y="2806700"/>
          <p14:tracePt t="216227" x="1120775" y="2811463"/>
          <p14:tracePt t="216244" x="1096963" y="2817813"/>
          <p14:tracePt t="216260" x="1085850" y="2828925"/>
          <p14:tracePt t="216277" x="1074738" y="2840038"/>
          <p14:tracePt t="216294" x="1063625" y="2851150"/>
          <p14:tracePt t="216311" x="1050925" y="2863850"/>
          <p14:tracePt t="216327" x="1046163" y="2868613"/>
          <p14:tracePt t="216344" x="1035050" y="2874963"/>
          <p14:tracePt t="216360" x="1035050" y="2879725"/>
          <p14:tracePt t="216377" x="1035050" y="2886075"/>
          <p14:tracePt t="216531" x="1035050" y="2892425"/>
          <p14:tracePt t="216552" x="1035050" y="2897188"/>
          <p14:tracePt t="216576" x="1035050" y="2903538"/>
          <p14:tracePt t="216600" x="1035050" y="2908300"/>
          <p14:tracePt t="216960" x="1039813" y="2908300"/>
          <p14:tracePt t="216963" x="1046163" y="2908300"/>
          <p14:tracePt t="217016" x="1050925" y="2908300"/>
          <p14:tracePt t="217232" x="1050925" y="2903538"/>
          <p14:tracePt t="217256" x="1050925" y="2897188"/>
          <p14:tracePt t="217262" x="1057275" y="2892425"/>
          <p14:tracePt t="217304" x="1057275" y="2886075"/>
          <p14:tracePt t="217320" x="1063625" y="2886075"/>
          <p14:tracePt t="217920" x="1068388" y="2886075"/>
          <p14:tracePt t="218216" x="1074738" y="2886075"/>
          <p14:tracePt t="218219" x="1079500" y="2886075"/>
          <p14:tracePt t="218227" x="1092200" y="2886075"/>
          <p14:tracePt t="218243" x="1114425" y="2886075"/>
          <p14:tracePt t="218260" x="1125538" y="2886075"/>
          <p14:tracePt t="218277" x="1143000" y="2886075"/>
          <p14:tracePt t="218294" x="1154113" y="2886075"/>
          <p14:tracePt t="218328" x="1160463" y="2886075"/>
          <p14:tracePt t="218367" x="1165225" y="2886075"/>
          <p14:tracePt t="218393" x="1171575" y="2886075"/>
          <p14:tracePt t="218394" x="1177925" y="2886075"/>
          <p14:tracePt t="218410" x="1182688" y="2886075"/>
          <p14:tracePt t="218427" x="1189038" y="2886075"/>
          <p14:tracePt t="218443" x="1206500" y="2886075"/>
          <p14:tracePt t="218461" x="1217613" y="2879725"/>
          <p14:tracePt t="218477" x="1222375" y="2879725"/>
          <p14:tracePt t="218493" x="1235075" y="2879725"/>
          <p14:tracePt t="218510" x="1239838" y="2879725"/>
          <p14:tracePt t="218527" x="1246188" y="2879725"/>
          <p14:tracePt t="218543" x="1250950" y="2879725"/>
          <p14:tracePt t="218583" x="1257300" y="2879725"/>
          <p14:tracePt t="218600" x="1257300" y="2874963"/>
          <p14:tracePt t="218608" x="1263650" y="2874963"/>
          <p14:tracePt t="218627" x="1268413" y="2874963"/>
          <p14:tracePt t="218627" x="1279525" y="2874963"/>
          <p14:tracePt t="218643" x="1285875" y="2874963"/>
          <p14:tracePt t="218660" x="1296988" y="2874963"/>
          <p14:tracePt t="218677" x="1303338" y="2874963"/>
          <p14:tracePt t="218694" x="1308100" y="2874963"/>
          <p14:tracePt t="218710" x="1314450" y="2874963"/>
          <p14:tracePt t="218727" x="1320800" y="2874963"/>
          <p14:tracePt t="218743" x="1325563" y="2874963"/>
          <p14:tracePt t="218760" x="1331913" y="2874963"/>
          <p14:tracePt t="218777" x="1343025" y="2874963"/>
          <p14:tracePt t="218793" x="1360488" y="2874963"/>
          <p14:tracePt t="218810" x="1371600" y="2874963"/>
          <p14:tracePt t="218827" x="1382713" y="2874963"/>
          <p14:tracePt t="218843" x="1389063" y="2874963"/>
          <p14:tracePt t="218860" x="1393825" y="2874963"/>
          <p14:tracePt t="218877" x="1406525" y="2874963"/>
          <p14:tracePt t="218893" x="1411288" y="2874963"/>
          <p14:tracePt t="218910" x="1417638" y="2874963"/>
          <p14:tracePt t="218927" x="1422400" y="2874963"/>
          <p14:tracePt t="218943" x="1435100" y="2874963"/>
          <p14:tracePt t="219024" x="1439863" y="2874963"/>
          <p14:tracePt t="219048" x="1446213" y="2874963"/>
          <p14:tracePt t="220612" x="0" y="0"/>
        </p14:tracePtLst>
        <p14:tracePtLst>
          <p14:tracePt t="221782" x="6108700" y="4903788"/>
          <p14:tracePt t="221888" x="6108700" y="4897438"/>
          <p14:tracePt t="221896" x="6108700" y="4892675"/>
          <p14:tracePt t="221904" x="6108700" y="4886325"/>
          <p14:tracePt t="221912" x="6121400" y="4864100"/>
          <p14:tracePt t="221928" x="6137275" y="4829175"/>
          <p14:tracePt t="221944" x="6183313" y="4765675"/>
          <p14:tracePt t="221967" x="6211888" y="4732338"/>
          <p14:tracePt t="221983" x="6240463" y="4692650"/>
          <p14:tracePt t="222000" x="6269038" y="4657725"/>
          <p14:tracePt t="222010" x="6297613" y="4629150"/>
          <p14:tracePt t="222032" x="6326188" y="4611688"/>
          <p14:tracePt t="222043" x="6343650" y="4594225"/>
          <p14:tracePt t="222076" x="6361113" y="4578350"/>
          <p14:tracePt t="222093" x="6365875" y="4572000"/>
          <p14:tracePt t="222094" x="6378575" y="4565650"/>
          <p14:tracePt t="222110" x="6378575" y="4560888"/>
          <p14:tracePt t="222127" x="6383338" y="4554538"/>
          <p14:tracePt t="222143" x="6394450" y="4537075"/>
          <p14:tracePt t="222161" x="6407150" y="4525963"/>
          <p14:tracePt t="222176" x="6418263" y="4508500"/>
          <p14:tracePt t="222194" x="6435725" y="4492625"/>
          <p14:tracePt t="222210" x="6451600" y="4464050"/>
          <p14:tracePt t="222228" x="6464300" y="4435475"/>
          <p14:tracePt t="222245" x="6475413" y="4406900"/>
          <p14:tracePt t="222261" x="6480175" y="4383088"/>
          <p14:tracePt t="222277" x="6486525" y="4360863"/>
          <p14:tracePt t="222295" x="6486525" y="4343400"/>
          <p14:tracePt t="222311" x="6486525" y="4325938"/>
          <p14:tracePt t="222328" x="6486525" y="4321175"/>
          <p14:tracePt t="222344" x="6480175" y="4321175"/>
          <p14:tracePt t="222513" x="6486525" y="4321175"/>
          <p14:tracePt t="222529" x="6492875" y="4321175"/>
          <p14:tracePt t="222529" x="6515100" y="4321175"/>
          <p14:tracePt t="222544" x="6565900" y="4321175"/>
          <p14:tracePt t="222561" x="6607175" y="4321175"/>
          <p14:tracePt t="222577" x="6651625" y="4321175"/>
          <p14:tracePt t="222594" x="6708775" y="4321175"/>
          <p14:tracePt t="222611" x="6765925" y="4314825"/>
          <p14:tracePt t="222628" x="6823075" y="4314825"/>
          <p14:tracePt t="222644" x="6880225" y="4314825"/>
          <p14:tracePt t="222661" x="6932613" y="4314825"/>
          <p14:tracePt t="222677" x="6983413" y="4314825"/>
          <p14:tracePt t="222695" x="7023100" y="4314825"/>
          <p14:tracePt t="222711" x="7046913" y="4314825"/>
          <p14:tracePt t="222728" x="7051675" y="4314825"/>
          <p14:tracePt t="224624" x="7058025" y="4308475"/>
          <p14:tracePt t="224632" x="7069138" y="4308475"/>
          <p14:tracePt t="224644" x="7086600" y="4297363"/>
          <p14:tracePt t="224660" x="7108825" y="4286250"/>
          <p14:tracePt t="224678" x="7126288" y="4275138"/>
          <p14:tracePt t="224694" x="7154863" y="4251325"/>
          <p14:tracePt t="224711" x="7189788" y="4222750"/>
          <p14:tracePt t="224727" x="7229475" y="4183063"/>
          <p14:tracePt t="224727" x="7246938" y="4165600"/>
          <p14:tracePt t="224745" x="7286625" y="4114800"/>
          <p14:tracePt t="224761" x="7315200" y="4068763"/>
          <p14:tracePt t="224777" x="7350125" y="4011613"/>
          <p14:tracePt t="224794" x="7372350" y="3954463"/>
          <p14:tracePt t="224811" x="7394575" y="3875088"/>
          <p14:tracePt t="224827" x="7412038" y="3800475"/>
          <p14:tracePt t="224844" x="7418388" y="3721100"/>
          <p14:tracePt t="224860" x="7423150" y="3629025"/>
          <p14:tracePt t="224877" x="7423150" y="3543300"/>
          <p14:tracePt t="224894" x="7412038" y="3446463"/>
          <p14:tracePt t="224911" x="7389813" y="3354388"/>
          <p14:tracePt t="224927" x="7361238" y="3263900"/>
          <p14:tracePt t="224927" x="7350125" y="3211513"/>
          <p14:tracePt t="224945" x="7315200" y="3114675"/>
          <p14:tracePt t="224961" x="7280275" y="3017838"/>
          <p14:tracePt t="224977" x="7246938" y="2897188"/>
          <p14:tracePt t="224994" x="7189788" y="2754313"/>
          <p14:tracePt t="225011" x="7137400" y="2600325"/>
          <p14:tracePt t="225027" x="7075488" y="2435225"/>
          <p14:tracePt t="225044" x="7011988" y="2268538"/>
          <p14:tracePt t="225060" x="6954838" y="2120900"/>
          <p14:tracePt t="225077" x="6908800" y="1993900"/>
          <p14:tracePt t="225094" x="6858000" y="1879600"/>
          <p14:tracePt t="225111" x="6807200" y="1771650"/>
          <p14:tracePt t="225127" x="6761163" y="1685925"/>
          <p14:tracePt t="225144" x="6686550" y="1577975"/>
          <p14:tracePt t="225160" x="6651625" y="1520825"/>
          <p14:tracePt t="225177" x="6618288" y="1479550"/>
          <p14:tracePt t="225195" x="6583363" y="1457325"/>
          <p14:tracePt t="225210" x="6572250" y="1439863"/>
          <p14:tracePt t="225227" x="6561138" y="1439863"/>
          <p14:tracePt t="225244" x="6554788" y="1439863"/>
          <p14:tracePt t="225280" x="6550025" y="1446213"/>
          <p14:tracePt t="225284" x="6537325" y="1457325"/>
          <p14:tracePt t="225295" x="6532563" y="1474788"/>
          <p14:tracePt t="225310" x="6521450" y="1497013"/>
          <p14:tracePt t="225328" x="6503988" y="1531938"/>
          <p14:tracePt t="225344" x="6486525" y="1577975"/>
          <p14:tracePt t="225361" x="6469063" y="1617663"/>
          <p14:tracePt t="225377" x="6451600" y="1651000"/>
          <p14:tracePt t="225394" x="6451600" y="1692275"/>
          <p14:tracePt t="225410" x="6446838" y="1725613"/>
          <p14:tracePt t="225427" x="6440488" y="1760538"/>
          <p14:tracePt t="225444" x="6440488" y="1782763"/>
          <p14:tracePt t="225461" x="6440488" y="1811338"/>
          <p14:tracePt t="225477" x="6440488" y="1835150"/>
          <p14:tracePt t="225494" x="6440488" y="1851025"/>
          <p14:tracePt t="225510" x="6440488" y="1874838"/>
          <p14:tracePt t="225527" x="6440488" y="1892300"/>
          <p14:tracePt t="225544" x="6440488" y="1920875"/>
          <p14:tracePt t="225561" x="6440488" y="1931988"/>
          <p14:tracePt t="225577" x="6440488" y="1936750"/>
          <p14:tracePt t="225594" x="6435725" y="1936750"/>
          <p14:tracePt t="225610" x="6429375" y="1949450"/>
          <p14:tracePt t="225648" x="6429375" y="1954213"/>
          <p14:tracePt t="225848" x="6435725" y="1954213"/>
          <p14:tracePt t="225860" x="6446838" y="1954213"/>
          <p14:tracePt t="225861" x="6475413" y="1954213"/>
          <p14:tracePt t="225877" x="6503988" y="1954213"/>
          <p14:tracePt t="225894" x="6537325" y="1954213"/>
          <p14:tracePt t="225910" x="6589713" y="1954213"/>
          <p14:tracePt t="225928" x="6629400" y="1954213"/>
          <p14:tracePt t="225944" x="6704013" y="1954213"/>
          <p14:tracePt t="225961" x="6778625" y="1954213"/>
          <p14:tracePt t="225977" x="6851650" y="1960563"/>
          <p14:tracePt t="225994" x="6926263" y="1960563"/>
          <p14:tracePt t="226010" x="7000875" y="1960563"/>
          <p14:tracePt t="226028" x="7064375" y="1960563"/>
          <p14:tracePt t="226044" x="7121525" y="1960563"/>
          <p14:tracePt t="226061" x="7161213" y="1960563"/>
          <p14:tracePt t="226077" x="7207250" y="1960563"/>
          <p14:tracePt t="226094" x="7246938" y="1960563"/>
          <p14:tracePt t="226110" x="7275513" y="1960563"/>
          <p14:tracePt t="226128" x="7286625" y="1960563"/>
          <p14:tracePt t="226144" x="7304088" y="1960563"/>
          <p14:tracePt t="226161" x="7308850" y="1960563"/>
          <p14:tracePt t="226177" x="7308850" y="1954213"/>
          <p14:tracePt t="229072" x="7304088" y="1954213"/>
          <p14:tracePt t="229136" x="7297738" y="1954213"/>
          <p14:tracePt t="229400" x="7297738" y="1949450"/>
          <p14:tracePt t="229408" x="7297738" y="1943100"/>
          <p14:tracePt t="229411" x="7297738" y="1936750"/>
          <p14:tracePt t="233504" x="7286625" y="1936750"/>
          <p14:tracePt t="233510" x="7235825" y="1936750"/>
          <p14:tracePt t="233527" x="7161213" y="1936750"/>
          <p14:tracePt t="233527" x="7097713" y="1931988"/>
          <p14:tracePt t="233544" x="6943725" y="1931988"/>
          <p14:tracePt t="233560" x="6761163" y="1925638"/>
          <p14:tracePt t="233577" x="6526213" y="1908175"/>
          <p14:tracePt t="233593" x="6280150" y="1903413"/>
          <p14:tracePt t="233610" x="6040438" y="1903413"/>
          <p14:tracePt t="233626" x="5811838" y="1897063"/>
          <p14:tracePt t="233644" x="5583238" y="1885950"/>
          <p14:tracePt t="233660" x="5389563" y="1885950"/>
          <p14:tracePt t="233677" x="5222875" y="1885950"/>
          <p14:tracePt t="233693" x="5064125" y="1892300"/>
          <p14:tracePt t="233710" x="4926013" y="1903413"/>
          <p14:tracePt t="233726" x="4806950" y="1914525"/>
          <p14:tracePt t="233743" x="4635500" y="1925638"/>
          <p14:tracePt t="233760" x="4514850" y="1931988"/>
          <p14:tracePt t="233777" x="4422775" y="1943100"/>
          <p14:tracePt t="233793" x="4332288" y="1949450"/>
          <p14:tracePt t="233810" x="4246563" y="1954213"/>
          <p14:tracePt t="233826" x="4165600" y="1960563"/>
          <p14:tracePt t="233844" x="4103688" y="1960563"/>
          <p14:tracePt t="233860" x="4040188" y="1960563"/>
          <p14:tracePt t="233877" x="3983038" y="1960563"/>
          <p14:tracePt t="233893" x="3937000" y="1960563"/>
          <p14:tracePt t="233911" x="3892550" y="1960563"/>
          <p14:tracePt t="233927" x="3851275" y="1960563"/>
          <p14:tracePt t="233944" x="3789363" y="1960563"/>
          <p14:tracePt t="233960" x="3749675" y="1960563"/>
          <p14:tracePt t="233977" x="3708400" y="1960563"/>
          <p14:tracePt t="233993" x="3675063" y="1954213"/>
          <p14:tracePt t="234010" x="3646488" y="1949450"/>
          <p14:tracePt t="234026" x="3629025" y="1943100"/>
          <p14:tracePt t="234044" x="3622675" y="1931988"/>
          <p14:tracePt t="234096" x="3622675" y="1925638"/>
          <p14:tracePt t="234136" x="3622675" y="1920875"/>
          <p14:tracePt t="234776" x="3629025" y="1931988"/>
          <p14:tracePt t="234784" x="3640138" y="1943100"/>
          <p14:tracePt t="234797" x="3663950" y="1960563"/>
          <p14:tracePt t="234810" x="3686175" y="1993900"/>
          <p14:tracePt t="234826" x="3714750" y="2022475"/>
          <p14:tracePt t="234843" x="3749675" y="2057400"/>
          <p14:tracePt t="234860" x="3778250" y="2085975"/>
          <p14:tracePt t="234877" x="3800475" y="2108200"/>
          <p14:tracePt t="234893" x="3822700" y="2132013"/>
          <p14:tracePt t="234910" x="3846513" y="2149475"/>
          <p14:tracePt t="234927" x="3863975" y="2171700"/>
          <p14:tracePt t="234944" x="3879850" y="2193925"/>
          <p14:tracePt t="234960" x="3892550" y="2217738"/>
          <p14:tracePt t="234977" x="3908425" y="2246313"/>
          <p14:tracePt t="234993" x="3925888" y="2268538"/>
          <p14:tracePt t="235010" x="3937000" y="2297113"/>
          <p14:tracePt t="235026" x="3960813" y="2320925"/>
          <p14:tracePt t="235043" x="3971925" y="2343150"/>
          <p14:tracePt t="235060" x="3983038" y="2360613"/>
          <p14:tracePt t="235076" x="3989388" y="2371725"/>
          <p14:tracePt t="235093" x="3994150" y="2378075"/>
          <p14:tracePt t="235176" x="3994150" y="2382838"/>
          <p14:tracePt t="235200" x="3994150" y="2389188"/>
          <p14:tracePt t="235208" x="4000500" y="2389188"/>
          <p14:tracePt t="235226" x="4006850" y="2393950"/>
          <p14:tracePt t="235227" x="4006850" y="2400300"/>
          <p14:tracePt t="235243" x="4006850" y="2406650"/>
          <p14:tracePt t="235260" x="4011613" y="2411413"/>
          <p14:tracePt t="235276" x="4011613" y="2417763"/>
          <p14:tracePt t="235293" x="4011613" y="2422525"/>
          <p14:tracePt t="235310" x="4017963" y="2422525"/>
          <p14:tracePt t="235344" x="4017963" y="2428875"/>
          <p14:tracePt t="235840" x="4022725" y="2428875"/>
          <p14:tracePt t="235853" x="4029075" y="2428875"/>
          <p14:tracePt t="235860" x="4035425" y="2428875"/>
          <p14:tracePt t="235876" x="4040188" y="2422525"/>
          <p14:tracePt t="235893" x="4051300" y="2417763"/>
          <p14:tracePt t="235928" x="4057650" y="2417763"/>
          <p14:tracePt t="235928" x="4064000" y="2417763"/>
          <p14:tracePt t="236032" x="4064000" y="2411413"/>
          <p14:tracePt t="236040" x="4068763" y="2411413"/>
          <p14:tracePt t="236072" x="4075113" y="2411413"/>
          <p14:tracePt t="236084" x="4079875" y="2406650"/>
          <p14:tracePt t="236093" x="4086225" y="2406650"/>
          <p14:tracePt t="236128" x="4092575" y="2406650"/>
          <p14:tracePt t="236160" x="4097338" y="2400300"/>
          <p14:tracePt t="236200" x="4103688" y="2400300"/>
          <p14:tracePt t="236240" x="4103688" y="2393950"/>
          <p14:tracePt t="236244" x="4108450" y="2393950"/>
          <p14:tracePt t="236280" x="4114800" y="2393950"/>
          <p14:tracePt t="236282" x="4114800" y="2389188"/>
          <p14:tracePt t="236293" x="4125913" y="2382838"/>
          <p14:tracePt t="236310" x="4143375" y="2378075"/>
          <p14:tracePt t="236327" x="4171950" y="2360613"/>
          <p14:tracePt t="236343" x="4222750" y="2332038"/>
          <p14:tracePt t="236360" x="4275138" y="2308225"/>
          <p14:tracePt t="236376" x="4343400" y="2274888"/>
          <p14:tracePt t="236393" x="4411663" y="2239963"/>
          <p14:tracePt t="236410" x="4486275" y="2211388"/>
          <p14:tracePt t="236426" x="4572000" y="2178050"/>
          <p14:tracePt t="236443" x="4646613" y="2149475"/>
          <p14:tracePt t="236460" x="4732338" y="2125663"/>
          <p14:tracePt t="236476" x="4794250" y="2103438"/>
          <p14:tracePt t="236493" x="4868863" y="2079625"/>
          <p14:tracePt t="236510" x="4937125" y="2063750"/>
          <p14:tracePt t="236527" x="5011738" y="2051050"/>
          <p14:tracePt t="236543" x="5103813" y="2035175"/>
          <p14:tracePt t="236560" x="5165725" y="2028825"/>
          <p14:tracePt t="236576" x="5229225" y="2028825"/>
          <p14:tracePt t="236593" x="5303838" y="2028825"/>
          <p14:tracePt t="236610" x="5365750" y="2022475"/>
          <p14:tracePt t="236626" x="5429250" y="2017713"/>
          <p14:tracePt t="236643" x="5497513" y="2011363"/>
          <p14:tracePt t="236660" x="5561013" y="2006600"/>
          <p14:tracePt t="236677" x="5622925" y="2000250"/>
          <p14:tracePt t="236693" x="5680075" y="2000250"/>
          <p14:tracePt t="236710" x="5732463" y="1993900"/>
          <p14:tracePt t="236726" x="5772150" y="1993900"/>
          <p14:tracePt t="236743" x="5840413" y="1989138"/>
          <p14:tracePt t="236760" x="5880100" y="1982788"/>
          <p14:tracePt t="236776" x="5921375" y="1982788"/>
          <p14:tracePt t="236793" x="5949950" y="1982788"/>
          <p14:tracePt t="236810" x="5983288" y="1978025"/>
          <p14:tracePt t="236826" x="6011863" y="1978025"/>
          <p14:tracePt t="236844" x="6035675" y="1978025"/>
          <p14:tracePt t="236860" x="6057900" y="1978025"/>
          <p14:tracePt t="236877" x="6075363" y="1978025"/>
          <p14:tracePt t="236893" x="6097588" y="1978025"/>
          <p14:tracePt t="236910" x="6115050" y="1978025"/>
          <p14:tracePt t="236926" x="6137275" y="1978025"/>
          <p14:tracePt t="236943" x="6165850" y="1978025"/>
          <p14:tracePt t="236960" x="6183313" y="1978025"/>
          <p14:tracePt t="236977" x="6211888" y="1978025"/>
          <p14:tracePt t="236993" x="6223000" y="1982788"/>
          <p14:tracePt t="237010" x="6229350" y="1982788"/>
          <p14:tracePt t="237026" x="6240463" y="1982788"/>
          <p14:tracePt t="237043" x="6246813" y="1989138"/>
          <p14:tracePt t="237059" x="6251575" y="1993900"/>
          <p14:tracePt t="237076" x="6257925" y="1993900"/>
          <p14:tracePt t="237093" x="6264275" y="1993900"/>
          <p14:tracePt t="237110" x="6264275" y="2000250"/>
          <p14:tracePt t="239680" x="6264275" y="2006600"/>
          <p14:tracePt t="239681" x="6257925" y="2011363"/>
          <p14:tracePt t="239693" x="6246813" y="2039938"/>
          <p14:tracePt t="239710" x="6229350" y="2074863"/>
          <p14:tracePt t="239728" x="6200775" y="2125663"/>
          <p14:tracePt t="239744" x="6165850" y="2206625"/>
          <p14:tracePt t="239761" x="6143625" y="2251075"/>
          <p14:tracePt t="239777" x="6121400" y="2297113"/>
          <p14:tracePt t="239794" x="6097588" y="2343150"/>
          <p14:tracePt t="239810" x="6080125" y="2389188"/>
          <p14:tracePt t="239827" x="6064250" y="2435225"/>
          <p14:tracePt t="239844" x="6040438" y="2474913"/>
          <p14:tracePt t="239861" x="6007100" y="2503488"/>
          <p14:tracePt t="239877" x="5983288" y="2532063"/>
          <p14:tracePt t="239894" x="5961063" y="2554288"/>
          <p14:tracePt t="239910" x="5943600" y="2578100"/>
          <p14:tracePt t="239927" x="5926138" y="2593975"/>
          <p14:tracePt t="239944" x="5908675" y="2611438"/>
          <p14:tracePt t="239961" x="5892800" y="2622550"/>
          <p14:tracePt t="239977" x="5875338" y="2635250"/>
          <p14:tracePt t="239994" x="5857875" y="2651125"/>
          <p14:tracePt t="240010" x="5840413" y="2657475"/>
          <p14:tracePt t="240027" x="5822950" y="2674938"/>
          <p14:tracePt t="240045" x="5800725" y="2692400"/>
          <p14:tracePt t="240060" x="5778500" y="2708275"/>
          <p14:tracePt t="240078" x="5761038" y="2725738"/>
          <p14:tracePt t="240094" x="5754688" y="2736850"/>
          <p14:tracePt t="240111" x="5749925" y="2736850"/>
          <p14:tracePt t="240288" x="5754688" y="2736850"/>
          <p14:tracePt t="240296" x="5761038" y="2736850"/>
          <p14:tracePt t="240311" x="5778500" y="2736850"/>
          <p14:tracePt t="240327" x="5811838" y="2736850"/>
          <p14:tracePt t="240344" x="5868988" y="2736850"/>
          <p14:tracePt t="240360" x="5903913" y="2736850"/>
          <p14:tracePt t="240378" x="5937250" y="2736850"/>
          <p14:tracePt t="240394" x="5978525" y="2736850"/>
          <p14:tracePt t="240411" x="6022975" y="2736850"/>
          <p14:tracePt t="240427" x="6064250" y="2736850"/>
          <p14:tracePt t="240444" x="6103938" y="2736850"/>
          <p14:tracePt t="240460" x="6143625" y="2736850"/>
          <p14:tracePt t="240478" x="6178550" y="2736850"/>
          <p14:tracePt t="240494" x="6211888" y="2736850"/>
          <p14:tracePt t="240511" x="6240463" y="2736850"/>
          <p14:tracePt t="240527" x="6275388" y="2743200"/>
          <p14:tracePt t="240527" x="6292850" y="2743200"/>
          <p14:tracePt t="240545" x="6326188" y="2743200"/>
          <p14:tracePt t="240561" x="6378575" y="2749550"/>
          <p14:tracePt t="240578" x="6423025" y="2749550"/>
          <p14:tracePt t="240594" x="6469063" y="2749550"/>
          <p14:tracePt t="240611" x="6526213" y="2749550"/>
          <p14:tracePt t="240627" x="6578600" y="2749550"/>
          <p14:tracePt t="240644" x="6640513" y="2749550"/>
          <p14:tracePt t="240660" x="6697663" y="2754313"/>
          <p14:tracePt t="240678" x="6750050" y="2754313"/>
          <p14:tracePt t="240694" x="6800850" y="2754313"/>
          <p14:tracePt t="240711" x="6858000" y="2754313"/>
          <p14:tracePt t="240727" x="6908800" y="2754313"/>
          <p14:tracePt t="240744" x="7000875" y="2754313"/>
          <p14:tracePt t="240760" x="7069138" y="2754313"/>
          <p14:tracePt t="240778" x="7154863" y="2754313"/>
          <p14:tracePt t="240794" x="7240588" y="2754313"/>
          <p14:tracePt t="240811" x="7315200" y="2754313"/>
          <p14:tracePt t="240827" x="7383463" y="2754313"/>
          <p14:tracePt t="240844" x="7446963" y="2754313"/>
          <p14:tracePt t="240860" x="7515225" y="2760663"/>
          <p14:tracePt t="240878" x="7572375" y="2760663"/>
          <p14:tracePt t="240894" x="7618413" y="2765425"/>
          <p14:tracePt t="240911" x="7658100" y="2765425"/>
          <p14:tracePt t="240927" x="7693025" y="2771775"/>
          <p14:tracePt t="240944" x="7715250" y="2771775"/>
          <p14:tracePt t="240961" x="7721600" y="2771775"/>
          <p14:tracePt t="242329" x="0" y="0"/>
        </p14:tracePtLst>
        <p14:tracePtLst>
          <p14:tracePt t="267217" x="5708650" y="2851150"/>
          <p14:tracePt t="267336" x="5715000" y="2851150"/>
          <p14:tracePt t="267360" x="5721350" y="2851150"/>
          <p14:tracePt t="267376" x="5726113" y="2851150"/>
          <p14:tracePt t="267393" x="5749925" y="2851150"/>
          <p14:tracePt t="267393" x="5789613" y="2857500"/>
          <p14:tracePt t="267426" x="5818188" y="2863850"/>
          <p14:tracePt t="267443" x="5846763" y="2863850"/>
          <p14:tracePt t="267443" x="5875338" y="2863850"/>
          <p14:tracePt t="267459" x="5897563" y="2863850"/>
          <p14:tracePt t="267476" x="5921375" y="2863850"/>
          <p14:tracePt t="267493" x="5949950" y="2868613"/>
          <p14:tracePt t="267509" x="5972175" y="2868613"/>
          <p14:tracePt t="267526" x="5989638" y="2868613"/>
          <p14:tracePt t="267543" x="6007100" y="2868613"/>
          <p14:tracePt t="267559" x="6046788" y="2868613"/>
          <p14:tracePt t="267576" x="6075363" y="2868613"/>
          <p14:tracePt t="267593" x="6103938" y="2868613"/>
          <p14:tracePt t="267609" x="6132513" y="2868613"/>
          <p14:tracePt t="267627" x="6165850" y="2868613"/>
          <p14:tracePt t="267643" x="6200775" y="2868613"/>
          <p14:tracePt t="267660" x="6229350" y="2868613"/>
          <p14:tracePt t="267676" x="6257925" y="2868613"/>
          <p14:tracePt t="267693" x="6275388" y="2868613"/>
          <p14:tracePt t="267709" x="6292850" y="2868613"/>
          <p14:tracePt t="267726" x="6303963" y="2868613"/>
          <p14:tracePt t="267743" x="6326188" y="2868613"/>
          <p14:tracePt t="267743" x="6337300" y="2868613"/>
          <p14:tracePt t="267760" x="6361113" y="2868613"/>
          <p14:tracePt t="267776" x="6394450" y="2868613"/>
          <p14:tracePt t="267793" x="6423025" y="2868613"/>
          <p14:tracePt t="267809" x="6451600" y="2868613"/>
          <p14:tracePt t="267827" x="6480175" y="2868613"/>
          <p14:tracePt t="267843" x="6515100" y="2868613"/>
          <p14:tracePt t="267860" x="6550025" y="2868613"/>
          <p14:tracePt t="267876" x="6594475" y="2868613"/>
          <p14:tracePt t="267893" x="6629400" y="2868613"/>
          <p14:tracePt t="267909" x="6669088" y="2874963"/>
          <p14:tracePt t="267927" x="6708775" y="2874963"/>
          <p14:tracePt t="267943" x="6743700" y="2879725"/>
          <p14:tracePt t="267943" x="6765925" y="2879725"/>
          <p14:tracePt t="267960" x="6807200" y="2879725"/>
          <p14:tracePt t="267976" x="6840538" y="2886075"/>
          <p14:tracePt t="267993" x="6875463" y="2886075"/>
          <p14:tracePt t="268009" x="6921500" y="2892425"/>
          <p14:tracePt t="268026" x="6965950" y="2892425"/>
          <p14:tracePt t="268043" x="7023100" y="2892425"/>
          <p14:tracePt t="268060" x="7086600" y="2892425"/>
          <p14:tracePt t="268076" x="7161213" y="2897188"/>
          <p14:tracePt t="268093" x="7218363" y="2897188"/>
          <p14:tracePt t="268109" x="7280275" y="2897188"/>
          <p14:tracePt t="268126" x="7337425" y="2903538"/>
          <p14:tracePt t="268143" x="7400925" y="2903538"/>
          <p14:tracePt t="268143" x="7418388" y="2903538"/>
          <p14:tracePt t="268160" x="7464425" y="2908300"/>
          <p14:tracePt t="268176" x="7515225" y="2908300"/>
          <p14:tracePt t="268193" x="7572375" y="2914650"/>
          <p14:tracePt t="268209" x="7618413" y="2914650"/>
          <p14:tracePt t="268226" x="7675563" y="2914650"/>
          <p14:tracePt t="268243" x="7721600" y="2914650"/>
          <p14:tracePt t="268260" x="7772400" y="2914650"/>
          <p14:tracePt t="268276" x="7823200" y="2914650"/>
          <p14:tracePt t="268293" x="7875588" y="2914650"/>
          <p14:tracePt t="268309" x="7915275" y="2914650"/>
          <p14:tracePt t="268327" x="7950200" y="2914650"/>
          <p14:tracePt t="268343" x="7978775" y="2914650"/>
          <p14:tracePt t="268343" x="7989888" y="2914650"/>
          <p14:tracePt t="268360" x="8012113" y="2914650"/>
          <p14:tracePt t="268376" x="8029575" y="2914650"/>
          <p14:tracePt t="268393" x="8040688" y="2914650"/>
          <p14:tracePt t="268410" x="8058150" y="2914650"/>
          <p14:tracePt t="268427" x="8080375" y="2914650"/>
          <p14:tracePt t="268443" x="8093075" y="2914650"/>
          <p14:tracePt t="268460" x="8121650" y="2914650"/>
          <p14:tracePt t="268476" x="8137525" y="2914650"/>
          <p14:tracePt t="268493" x="8154988" y="2914650"/>
          <p14:tracePt t="268509" x="8172450" y="2914650"/>
          <p14:tracePt t="268527" x="8189913" y="2914650"/>
          <p14:tracePt t="268543" x="8194675" y="2914650"/>
          <p14:tracePt t="268543" x="8201025" y="2914650"/>
          <p14:tracePt t="279628" x="0" y="0"/>
        </p14:tracePtLst>
      </p14:laserTraceLst>
    </p:ext>
  </p:extLs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Load Profile Models</a:t>
            </a:r>
          </a:p>
        </p:txBody>
      </p:sp>
      <p:sp>
        <p:nvSpPr>
          <p:cNvPr id="3" name="Content Placeholder 2"/>
          <p:cNvSpPr>
            <a:spLocks noGrp="1"/>
          </p:cNvSpPr>
          <p:nvPr>
            <p:ph idx="1"/>
          </p:nvPr>
        </p:nvSpPr>
        <p:spPr/>
        <p:txBody>
          <a:bodyPr>
            <a:normAutofit/>
          </a:bodyPr>
          <a:lstStyle/>
          <a:p>
            <a:r>
              <a:rPr lang="en-US" sz="2000" dirty="0" smtClean="0"/>
              <a:t>These are sometimes referred to as load profiles and have been used extensively for distribution analysis.</a:t>
            </a:r>
          </a:p>
          <a:p>
            <a:endParaRPr lang="en-US" sz="2000" dirty="0" smtClean="0"/>
          </a:p>
          <a:p>
            <a:r>
              <a:rPr lang="en-US" sz="2000" dirty="0" smtClean="0"/>
              <a:t>They can be fixed power values or time-variant ZIP models where ZIP coefficients change with time.</a:t>
            </a:r>
          </a:p>
          <a:p>
            <a:endParaRPr lang="en-US" sz="2000" dirty="0" smtClean="0"/>
          </a:p>
          <a:p>
            <a:r>
              <a:rPr lang="en-US" sz="2000" dirty="0" smtClean="0"/>
              <a:t>Often this information comes from measured data and is an aggregated value.</a:t>
            </a:r>
          </a:p>
          <a:p>
            <a:endParaRPr lang="en-US" sz="2000" dirty="0"/>
          </a:p>
          <a:p>
            <a:r>
              <a:rPr lang="en-US" sz="2000" dirty="0" smtClean="0"/>
              <a:t>They are not able to capture complex load behaviors.</a:t>
            </a:r>
          </a:p>
          <a:p>
            <a:endParaRPr lang="en-US" sz="20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62</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1312"/>
    </mc:Choice>
    <mc:Fallback xmlns="">
      <p:transition spd="slow" advTm="101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Load Profile</a:t>
            </a:r>
            <a:endParaRPr lang="en-US" dirty="0"/>
          </a:p>
        </p:txBody>
      </p:sp>
      <p:pic>
        <p:nvPicPr>
          <p:cNvPr id="102403" name="Picture 3"/>
          <p:cNvPicPr>
            <a:picLocks noChangeAspect="1" noChangeArrowheads="1"/>
          </p:cNvPicPr>
          <p:nvPr/>
        </p:nvPicPr>
        <p:blipFill>
          <a:blip r:embed="rId4" cstate="print"/>
          <a:srcRect/>
          <a:stretch>
            <a:fillRect/>
          </a:stretch>
        </p:blipFill>
        <p:spPr bwMode="auto">
          <a:xfrm>
            <a:off x="1596495" y="1862138"/>
            <a:ext cx="5085293" cy="3776662"/>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lstStyle/>
          <a:p>
            <a:fld id="{B6F15528-21DE-4FAA-801E-634DDDAF4B2B}" type="slidenum">
              <a:rPr lang="en-US" smtClean="0"/>
              <a:pPr/>
              <a:t>63</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4114"/>
    </mc:Choice>
    <mc:Fallback xmlns="">
      <p:transition spd="slow" advTm="94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3640" x="1971675" y="3949700"/>
          <p14:tracePt t="3738" x="1971675" y="3943350"/>
          <p14:tracePt t="3746" x="1965325" y="3937000"/>
          <p14:tracePt t="3770" x="1965325" y="3932238"/>
          <p14:tracePt t="3786" x="1960563" y="3925888"/>
          <p14:tracePt t="3812" x="1954213" y="3925888"/>
          <p14:tracePt t="3829" x="1954213" y="3921125"/>
          <p14:tracePt t="3962" x="1954213" y="3914775"/>
          <p14:tracePt t="3974" x="1954213" y="3908425"/>
          <p14:tracePt t="3979" x="1954213" y="3903663"/>
          <p14:tracePt t="3996" x="1954213" y="3897313"/>
          <p14:tracePt t="4013" x="1954213" y="3892550"/>
          <p14:tracePt t="4029" x="1954213" y="3886200"/>
          <p14:tracePt t="4046" x="1954213" y="3879850"/>
          <p14:tracePt t="4062" x="1954213" y="3875088"/>
          <p14:tracePt t="4079" x="1954213" y="3868738"/>
          <p14:tracePt t="4096" x="1954213" y="3857625"/>
          <p14:tracePt t="4113" x="1954213" y="3851275"/>
          <p14:tracePt t="4129" x="1954213" y="3840163"/>
          <p14:tracePt t="4129" x="1954213" y="3829050"/>
          <p14:tracePt t="4147" x="1954213" y="3817938"/>
          <p14:tracePt t="4163" x="1954213" y="3794125"/>
          <p14:tracePt t="4180" x="1954213" y="3778250"/>
          <p14:tracePt t="4196" x="1954213" y="3749675"/>
          <p14:tracePt t="4213" x="1954213" y="3732213"/>
          <p14:tracePt t="4229" x="1954213" y="3721100"/>
          <p14:tracePt t="4246" x="1954213" y="3703638"/>
          <p14:tracePt t="4262" x="1954213" y="3692525"/>
          <p14:tracePt t="4279" x="1954213" y="3686175"/>
          <p14:tracePt t="4314" x="1954213" y="3679825"/>
          <p14:tracePt t="4331" x="1954213" y="3675063"/>
          <p14:tracePt t="4346" x="1954213" y="3668713"/>
          <p14:tracePt t="4346" x="1954213" y="3657600"/>
          <p14:tracePt t="4363" x="1954213" y="3640138"/>
          <p14:tracePt t="4379" x="1954213" y="3629025"/>
          <p14:tracePt t="4396" x="1949450" y="3617913"/>
          <p14:tracePt t="4414" x="1949450" y="3600450"/>
          <p14:tracePt t="4430" x="1949450" y="3589338"/>
          <p14:tracePt t="4447" x="1949450" y="3578225"/>
          <p14:tracePt t="4463" x="1949450" y="3571875"/>
          <p14:tracePt t="4480" x="1949450" y="3554413"/>
          <p14:tracePt t="4497" x="1949450" y="3536950"/>
          <p14:tracePt t="4514" x="1949450" y="3525838"/>
          <p14:tracePt t="4530" x="1949450" y="3508375"/>
          <p14:tracePt t="4530" x="1949450" y="3503613"/>
          <p14:tracePt t="4547" x="1949450" y="3492500"/>
          <p14:tracePt t="4563" x="1949450" y="3486150"/>
          <p14:tracePt t="4580" x="1949450" y="3475038"/>
          <p14:tracePt t="4597" x="1949450" y="3463925"/>
          <p14:tracePt t="4614" x="1949450" y="3451225"/>
          <p14:tracePt t="4630" x="1949450" y="3429000"/>
          <p14:tracePt t="4647" x="1949450" y="3417888"/>
          <p14:tracePt t="4663" x="1949450" y="3394075"/>
          <p14:tracePt t="4681" x="1949450" y="3371850"/>
          <p14:tracePt t="4697" x="1949450" y="3343275"/>
          <p14:tracePt t="4714" x="1949450" y="3321050"/>
          <p14:tracePt t="4730" x="1949450" y="3303588"/>
          <p14:tracePt t="4730" x="1949450" y="3286125"/>
          <p14:tracePt t="4747" x="1949450" y="3268663"/>
          <p14:tracePt t="4764" x="1949450" y="3257550"/>
          <p14:tracePt t="4780" x="1943100" y="3246438"/>
          <p14:tracePt t="4797" x="1943100" y="3235325"/>
          <p14:tracePt t="4813" x="1943100" y="3228975"/>
          <p14:tracePt t="4830" x="1943100" y="3222625"/>
          <p14:tracePt t="4847" x="1936750" y="3217863"/>
          <p14:tracePt t="4863" x="1936750" y="3211513"/>
          <p14:tracePt t="4915" x="1936750" y="3206750"/>
          <p14:tracePt t="5307" x="1936750" y="3211513"/>
          <p14:tracePt t="5323" x="1936750" y="3222625"/>
          <p14:tracePt t="5330" x="1931988" y="3235325"/>
          <p14:tracePt t="5347" x="1931988" y="3257550"/>
          <p14:tracePt t="5364" x="1931988" y="3292475"/>
          <p14:tracePt t="5380" x="1931988" y="3343275"/>
          <p14:tracePt t="5397" x="1931988" y="3417888"/>
          <p14:tracePt t="5413" x="1936750" y="3508375"/>
          <p14:tracePt t="5430" x="1960563" y="3629025"/>
          <p14:tracePt t="5447" x="1978025" y="3771900"/>
          <p14:tracePt t="5464" x="1993900" y="3914775"/>
          <p14:tracePt t="5480" x="2028825" y="4051300"/>
          <p14:tracePt t="5497" x="2063750" y="4194175"/>
          <p14:tracePt t="5513" x="2092325" y="4332288"/>
          <p14:tracePt t="5530" x="2125663" y="4468813"/>
          <p14:tracePt t="5547" x="2193925" y="4651375"/>
          <p14:tracePt t="5564" x="2246313" y="4772025"/>
          <p14:tracePt t="5580" x="2303463" y="4875213"/>
          <p14:tracePt t="5597" x="2371725" y="4965700"/>
          <p14:tracePt t="5613" x="2435225" y="5046663"/>
          <p14:tracePt t="5630" x="2497138" y="5114925"/>
          <p14:tracePt t="5647" x="2578100" y="5165725"/>
          <p14:tracePt t="5664" x="2686050" y="5218113"/>
          <p14:tracePt t="5680" x="2828925" y="5264150"/>
          <p14:tracePt t="5697" x="3000375" y="5280025"/>
          <p14:tracePt t="5713" x="3200400" y="5321300"/>
          <p14:tracePt t="5730" x="3382963" y="5337175"/>
          <p14:tracePt t="5747" x="3640138" y="5372100"/>
          <p14:tracePt t="5764" x="3789363" y="5400675"/>
          <p14:tracePt t="5780" x="3914775" y="5411788"/>
          <p14:tracePt t="5797" x="4017963" y="5418138"/>
          <p14:tracePt t="5813" x="4097338" y="5418138"/>
          <p14:tracePt t="5830" x="4165600" y="5418138"/>
          <p14:tracePt t="5846" x="4200525" y="5418138"/>
          <p14:tracePt t="5864" x="4217988" y="5418138"/>
          <p14:tracePt t="5931" x="4206875" y="5418138"/>
          <p14:tracePt t="5939" x="4189413" y="5418138"/>
          <p14:tracePt t="5948" x="4132263" y="5418138"/>
          <p14:tracePt t="5964" x="4097338" y="5422900"/>
          <p14:tracePt t="5980" x="4051300" y="5435600"/>
          <p14:tracePt t="5997" x="3989388" y="5451475"/>
          <p14:tracePt t="6013" x="3914775" y="5468938"/>
          <p14:tracePt t="6030" x="3829050" y="5486400"/>
          <p14:tracePt t="6047" x="3771900" y="5508625"/>
          <p14:tracePt t="6064" x="3725863" y="5532438"/>
          <p14:tracePt t="6080" x="3697288" y="5543550"/>
          <p14:tracePt t="6097" x="3679825" y="5549900"/>
          <p14:tracePt t="6113" x="3675063" y="5549900"/>
          <p14:tracePt t="6259" x="3675063" y="5554663"/>
          <p14:tracePt t="6280" x="3703638" y="5561013"/>
          <p14:tracePt t="6297" x="3732213" y="5565775"/>
          <p14:tracePt t="6313" x="3771900" y="5572125"/>
          <p14:tracePt t="6330" x="3840163" y="5583238"/>
          <p14:tracePt t="6347" x="3960813" y="5600700"/>
          <p14:tracePt t="6364" x="4057650" y="5611813"/>
          <p14:tracePt t="6380" x="4149725" y="5618163"/>
          <p14:tracePt t="6397" x="4264025" y="5622925"/>
          <p14:tracePt t="6413" x="4360863" y="5629275"/>
          <p14:tracePt t="6430" x="4464050" y="5629275"/>
          <p14:tracePt t="6447" x="4560888" y="5635625"/>
          <p14:tracePt t="6463" x="4668838" y="5635625"/>
          <p14:tracePt t="6480" x="4772025" y="5635625"/>
          <p14:tracePt t="6497" x="4864100" y="5635625"/>
          <p14:tracePt t="6513" x="4965700" y="5635625"/>
          <p14:tracePt t="6530" x="5068888" y="5629275"/>
          <p14:tracePt t="6546" x="5207000" y="5611813"/>
          <p14:tracePt t="6564" x="5297488" y="5600700"/>
          <p14:tracePt t="6580" x="5389563" y="5589588"/>
          <p14:tracePt t="6597" x="5468938" y="5578475"/>
          <p14:tracePt t="6613" x="5543550" y="5561013"/>
          <p14:tracePt t="6630" x="5629275" y="5554663"/>
          <p14:tracePt t="6646" x="5732463" y="5543550"/>
          <p14:tracePt t="6663" x="5868988" y="5526088"/>
          <p14:tracePt t="6680" x="6007100" y="5508625"/>
          <p14:tracePt t="6697" x="6149975" y="5492750"/>
          <p14:tracePt t="6713" x="6280150" y="5480050"/>
          <p14:tracePt t="6730" x="6411913" y="5475288"/>
          <p14:tracePt t="6746" x="6565900" y="5457825"/>
          <p14:tracePt t="6763" x="6635750" y="5451475"/>
          <p14:tracePt t="6781" x="6669088" y="5451475"/>
          <p14:tracePt t="8531" x="6664325" y="5446713"/>
          <p14:tracePt t="8547" x="6646863" y="5440363"/>
          <p14:tracePt t="8555" x="6623050" y="5429250"/>
          <p14:tracePt t="8564" x="6618288" y="5429250"/>
          <p14:tracePt t="8580" x="6607175" y="5422900"/>
          <p14:tracePt t="8597" x="6600825" y="5422900"/>
          <p14:tracePt t="8613" x="6594475" y="5422900"/>
          <p14:tracePt t="8630" x="6583363" y="5418138"/>
          <p14:tracePt t="8646" x="6565900" y="5411788"/>
          <p14:tracePt t="8664" x="6543675" y="5411788"/>
          <p14:tracePt t="8680" x="6526213" y="5407025"/>
          <p14:tracePt t="8771" x="6537325" y="5407025"/>
          <p14:tracePt t="8779" x="6618288" y="5418138"/>
          <p14:tracePt t="8797" x="6721475" y="5418138"/>
          <p14:tracePt t="8813" x="6818313" y="5418138"/>
          <p14:tracePt t="8830" x="6892925" y="5418138"/>
          <p14:tracePt t="8846" x="6961188" y="5418138"/>
          <p14:tracePt t="8863" x="6994525" y="5407025"/>
          <p14:tracePt t="8880" x="7007225" y="5400675"/>
          <p14:tracePt t="10754" x="6994525" y="5400675"/>
          <p14:tracePt t="10762" x="6921500" y="5418138"/>
          <p14:tracePt t="10779" x="6818313" y="5422900"/>
          <p14:tracePt t="10795" x="6623050" y="5435600"/>
          <p14:tracePt t="10813" x="6451600" y="5451475"/>
          <p14:tracePt t="10829" x="6275388" y="5475288"/>
          <p14:tracePt t="10846" x="6108700" y="5497513"/>
          <p14:tracePt t="10862" x="5897563" y="5514975"/>
          <p14:tracePt t="10879" x="5668963" y="5532438"/>
          <p14:tracePt t="10895" x="5394325" y="5532438"/>
          <p14:tracePt t="10912" x="5132388" y="5521325"/>
          <p14:tracePt t="10928" x="4897438" y="5508625"/>
          <p14:tracePt t="10928" x="4822825" y="5497513"/>
          <p14:tracePt t="10946" x="4679950" y="5497513"/>
          <p14:tracePt t="10962" x="4543425" y="5492750"/>
          <p14:tracePt t="10979" x="4435475" y="5492750"/>
          <p14:tracePt t="10995" x="4332288" y="5486400"/>
          <p14:tracePt t="11013" x="4235450" y="5480050"/>
          <p14:tracePt t="11029" x="4149725" y="5475288"/>
          <p14:tracePt t="11046" x="4068763" y="5468938"/>
          <p14:tracePt t="11062" x="3971925" y="5464175"/>
          <p14:tracePt t="11079" x="3863975" y="5457825"/>
          <p14:tracePt t="11095" x="3736975" y="5446713"/>
          <p14:tracePt t="11113" x="3611563" y="5440363"/>
          <p14:tracePt t="11129" x="3479800" y="5429250"/>
          <p14:tracePt t="11146" x="3251200" y="5394325"/>
          <p14:tracePt t="11162" x="3097213" y="5365750"/>
          <p14:tracePt t="11179" x="2949575" y="5349875"/>
          <p14:tracePt t="11195" x="2806700" y="5332413"/>
          <p14:tracePt t="11212" x="2686050" y="5314950"/>
          <p14:tracePt t="11228" x="2600325" y="5303838"/>
          <p14:tracePt t="11245" x="2520950" y="5303838"/>
          <p14:tracePt t="11262" x="2457450" y="5297488"/>
          <p14:tracePt t="11279" x="2406650" y="5297488"/>
          <p14:tracePt t="11295" x="2365375" y="5297488"/>
          <p14:tracePt t="11312" x="2349500" y="5297488"/>
          <p14:tracePt t="11328" x="2336800" y="5297488"/>
          <p14:tracePt t="12362" x="2336800" y="5292725"/>
          <p14:tracePt t="12379" x="2336800" y="5286375"/>
          <p14:tracePt t="12626" x="2336800" y="5280025"/>
          <p14:tracePt t="12645" x="2336800" y="5275263"/>
          <p14:tracePt t="12650" x="2332038" y="5268913"/>
          <p14:tracePt t="12662" x="2332038" y="5251450"/>
          <p14:tracePt t="12678" x="2332038" y="5235575"/>
          <p14:tracePt t="12696" x="2325688" y="5211763"/>
          <p14:tracePt t="12712" x="2320925" y="5183188"/>
          <p14:tracePt t="12729" x="2314575" y="5160963"/>
          <p14:tracePt t="12745" x="2314575" y="5126038"/>
          <p14:tracePt t="12762" x="2314575" y="5103813"/>
          <p14:tracePt t="12778" x="2314575" y="5080000"/>
          <p14:tracePt t="12795" x="2314575" y="5057775"/>
          <p14:tracePt t="12812" x="2314575" y="5040313"/>
          <p14:tracePt t="12828" x="2314575" y="5018088"/>
          <p14:tracePt t="12845" x="2314575" y="5000625"/>
          <p14:tracePt t="12862" x="2314575" y="4983163"/>
          <p14:tracePt t="12878" x="2314575" y="4960938"/>
          <p14:tracePt t="12896" x="2314575" y="4943475"/>
          <p14:tracePt t="12912" x="2314575" y="4932363"/>
          <p14:tracePt t="12929" x="2308225" y="4921250"/>
          <p14:tracePt t="12945" x="2303463" y="4903788"/>
          <p14:tracePt t="12962" x="2303463" y="4892675"/>
          <p14:tracePt t="12978" x="2303463" y="4875213"/>
          <p14:tracePt t="12995" x="2297113" y="4857750"/>
          <p14:tracePt t="13012" x="2292350" y="4840288"/>
          <p14:tracePt t="13028" x="2292350" y="4829175"/>
          <p14:tracePt t="13046" x="2292350" y="4811713"/>
          <p14:tracePt t="13062" x="2292350" y="4806950"/>
          <p14:tracePt t="13078" x="2292350" y="4800600"/>
          <p14:tracePt t="13130" x="2292350" y="4794250"/>
          <p14:tracePt t="13370" x="2297113" y="4794250"/>
          <p14:tracePt t="13379" x="2303463" y="4794250"/>
          <p14:tracePt t="13395" x="2308225" y="4794250"/>
          <p14:tracePt t="13413" x="2325688" y="4794250"/>
          <p14:tracePt t="13428" x="2365375" y="4794250"/>
          <p14:tracePt t="13445" x="2435225" y="4800600"/>
          <p14:tracePt t="13462" x="2497138" y="4806950"/>
          <p14:tracePt t="13479" x="2560638" y="4806950"/>
          <p14:tracePt t="13495" x="2600325" y="4806950"/>
          <p14:tracePt t="13512" x="2640013" y="4811713"/>
          <p14:tracePt t="13528" x="2657475" y="4811713"/>
          <p14:tracePt t="13528" x="2663825" y="4811713"/>
          <p14:tracePt t="13562" x="2668588" y="4811713"/>
          <p14:tracePt t="13562" x="2674938" y="4811713"/>
          <p14:tracePt t="13608" x="2679700" y="4811713"/>
          <p14:tracePt t="13634" x="2686050" y="4811713"/>
          <p14:tracePt t="13666" x="2692400" y="4811713"/>
          <p14:tracePt t="13674" x="2697163" y="4811713"/>
          <p14:tracePt t="13679" x="2703513" y="4811713"/>
          <p14:tracePt t="13695" x="2708275" y="4806950"/>
          <p14:tracePt t="13712" x="2720975" y="4806950"/>
          <p14:tracePt t="13728" x="2732088" y="4806950"/>
          <p14:tracePt t="13745" x="2743200" y="4800600"/>
          <p14:tracePt t="13762" x="2749550" y="4800600"/>
          <p14:tracePt t="14034" x="2749550" y="4794250"/>
          <p14:tracePt t="14045" x="2749550" y="4789488"/>
          <p14:tracePt t="14046" x="2749550" y="4778375"/>
          <p14:tracePt t="14062" x="2743200" y="4760913"/>
          <p14:tracePt t="14080" x="2736850" y="4743450"/>
          <p14:tracePt t="14095" x="2736850" y="4725988"/>
          <p14:tracePt t="14112" x="2732088" y="4703763"/>
          <p14:tracePt t="14128" x="2725738" y="4686300"/>
          <p14:tracePt t="14128" x="2725738" y="4675188"/>
          <p14:tracePt t="14146" x="2725738" y="4668838"/>
          <p14:tracePt t="14146" x="2725738" y="4664075"/>
          <p14:tracePt t="14162" x="2725738" y="4640263"/>
          <p14:tracePt t="14179" x="2720975" y="4629150"/>
          <p14:tracePt t="14195" x="2720975" y="4611688"/>
          <p14:tracePt t="14212" x="2720975" y="4600575"/>
          <p14:tracePt t="14228" x="2714625" y="4583113"/>
          <p14:tracePt t="14245" x="2714625" y="4578350"/>
          <p14:tracePt t="14262" x="2714625" y="4565650"/>
          <p14:tracePt t="14279" x="2708275" y="4560888"/>
          <p14:tracePt t="14295" x="2708275" y="4549775"/>
          <p14:tracePt t="14312" x="2708275" y="4543425"/>
          <p14:tracePt t="14328" x="2708275" y="4537075"/>
          <p14:tracePt t="14345" x="2708275" y="4532313"/>
          <p14:tracePt t="14514" x="2714625" y="4532313"/>
          <p14:tracePt t="14528" x="2720975" y="4532313"/>
          <p14:tracePt t="14530" x="2749550" y="4532313"/>
          <p14:tracePt t="14545" x="2794000" y="4532313"/>
          <p14:tracePt t="14545" x="2822575" y="4532313"/>
          <p14:tracePt t="14562" x="2874963" y="4532313"/>
          <p14:tracePt t="14578" x="2925763" y="4532313"/>
          <p14:tracePt t="14595" x="2978150" y="4532313"/>
          <p14:tracePt t="14612" x="3017838" y="4532313"/>
          <p14:tracePt t="14628" x="3046413" y="4532313"/>
          <p14:tracePt t="14645" x="3057525" y="4532313"/>
          <p14:tracePt t="14662" x="3063875" y="4532313"/>
          <p14:tracePt t="14678" x="3068638" y="4532313"/>
          <p14:tracePt t="14730" x="3074988" y="4532313"/>
          <p14:tracePt t="14842" x="3079750" y="4532313"/>
          <p14:tracePt t="14862" x="3086100" y="4532313"/>
          <p14:tracePt t="14864" x="3092450" y="4532313"/>
          <p14:tracePt t="14878" x="3097213" y="4532313"/>
          <p14:tracePt t="14895" x="3103563" y="4532313"/>
          <p14:tracePt t="14912" x="3108325" y="4532313"/>
          <p14:tracePt t="14928" x="3114675" y="4532313"/>
          <p14:tracePt t="14945" x="3121025" y="4532313"/>
          <p14:tracePt t="14945" x="3125788" y="4532313"/>
          <p14:tracePt t="14962" x="3136900" y="4532313"/>
          <p14:tracePt t="15018" x="3143250" y="4532313"/>
          <p14:tracePt t="15146" x="3143250" y="4521200"/>
          <p14:tracePt t="15154" x="3136900" y="4503738"/>
          <p14:tracePt t="15162" x="3132138" y="4475163"/>
          <p14:tracePt t="15178" x="3125788" y="4451350"/>
          <p14:tracePt t="15196" x="3121025" y="4429125"/>
          <p14:tracePt t="15212" x="3121025" y="4411663"/>
          <p14:tracePt t="15229" x="3121025" y="4394200"/>
          <p14:tracePt t="15245" x="3114675" y="4383088"/>
          <p14:tracePt t="15262" x="3114675" y="4378325"/>
          <p14:tracePt t="15278" x="3114675" y="4365625"/>
          <p14:tracePt t="15295" x="3114675" y="4360863"/>
          <p14:tracePt t="15311" x="3114675" y="4354513"/>
          <p14:tracePt t="15329" x="3114675" y="4349750"/>
          <p14:tracePt t="15345" x="3114675" y="4343400"/>
          <p14:tracePt t="15394" x="3114675" y="4337050"/>
          <p14:tracePt t="15506" x="3121025" y="4337050"/>
          <p14:tracePt t="15522" x="3125788" y="4337050"/>
          <p14:tracePt t="15529" x="3171825" y="4332288"/>
          <p14:tracePt t="15545" x="3257550" y="4332288"/>
          <p14:tracePt t="15562" x="3336925" y="4332288"/>
          <p14:tracePt t="15578" x="3417888" y="4325938"/>
          <p14:tracePt t="15595" x="3479800" y="4325938"/>
          <p14:tracePt t="15611" x="3521075" y="4325938"/>
          <p14:tracePt t="15629" x="3549650" y="4325938"/>
          <p14:tracePt t="15645" x="3554413" y="4325938"/>
          <p14:tracePt t="15662" x="3565525" y="4325938"/>
          <p14:tracePt t="15698" x="3571875" y="4325938"/>
          <p14:tracePt t="15698" x="3578225" y="4325938"/>
          <p14:tracePt t="15738" x="3582988" y="4325938"/>
          <p14:tracePt t="15746" x="3589338" y="4325938"/>
          <p14:tracePt t="15778" x="3594100" y="4325938"/>
          <p14:tracePt t="15786" x="3600450" y="4325938"/>
          <p14:tracePt t="15795" x="3606800" y="4325938"/>
          <p14:tracePt t="15858" x="3611563" y="4325938"/>
          <p14:tracePt t="16066" x="3611563" y="4321175"/>
          <p14:tracePt t="16082" x="3606800" y="4308475"/>
          <p14:tracePt t="16082" x="3600450" y="4303713"/>
          <p14:tracePt t="16096" x="3594100" y="4292600"/>
          <p14:tracePt t="16111" x="3589338" y="4275138"/>
          <p14:tracePt t="16129" x="3589338" y="4268788"/>
          <p14:tracePt t="16145" x="3582988" y="4257675"/>
          <p14:tracePt t="16354" x="3589338" y="4257675"/>
          <p14:tracePt t="16362" x="3622675" y="4264025"/>
          <p14:tracePt t="16382" x="3651250" y="4264025"/>
          <p14:tracePt t="16395" x="3697288" y="4264025"/>
          <p14:tracePt t="16412" x="3749675" y="4264025"/>
          <p14:tracePt t="16428" x="3783013" y="4264025"/>
          <p14:tracePt t="16445" x="3822700" y="4264025"/>
          <p14:tracePt t="16462" x="3851275" y="4264025"/>
          <p14:tracePt t="16478" x="3868738" y="4264025"/>
          <p14:tracePt t="16495" x="3879850" y="4264025"/>
          <p14:tracePt t="16511" x="3892550" y="4257675"/>
          <p14:tracePt t="16528" x="3903663" y="4257675"/>
          <p14:tracePt t="16545" x="3932238" y="4251325"/>
          <p14:tracePt t="16562" x="3949700" y="4251325"/>
          <p14:tracePt t="16578" x="3960813" y="4251325"/>
          <p14:tracePt t="16595" x="3978275" y="4251325"/>
          <p14:tracePt t="16611" x="3983038" y="4251325"/>
          <p14:tracePt t="16628" x="3994150" y="4251325"/>
          <p14:tracePt t="16645" x="4000500" y="4251325"/>
          <p14:tracePt t="16662" x="4006850" y="4246563"/>
          <p14:tracePt t="17218" x="4006850" y="4251325"/>
          <p14:tracePt t="17228" x="4006850" y="4257675"/>
          <p14:tracePt t="17234" x="4006850" y="4268788"/>
          <p14:tracePt t="17245" x="4006850" y="4292600"/>
          <p14:tracePt t="17261" x="4006850" y="4314825"/>
          <p14:tracePt t="17279" x="4000500" y="4337050"/>
          <p14:tracePt t="17295" x="4000500" y="4371975"/>
          <p14:tracePt t="17312" x="4000500" y="4411663"/>
          <p14:tracePt t="17328" x="4000500" y="4446588"/>
          <p14:tracePt t="17345" x="4006850" y="4475163"/>
          <p14:tracePt t="17361" x="4006850" y="4503738"/>
          <p14:tracePt t="17379" x="4006850" y="4508500"/>
          <p14:tracePt t="17930" x="4011613" y="4508500"/>
          <p14:tracePt t="17933" x="4017963" y="4508500"/>
          <p14:tracePt t="17945" x="4029075" y="4514850"/>
          <p14:tracePt t="17961" x="4086225" y="4525963"/>
          <p14:tracePt t="17979" x="4121150" y="4525963"/>
          <p14:tracePt t="17995" x="4160838" y="4532313"/>
          <p14:tracePt t="18011" x="4206875" y="4532313"/>
          <p14:tracePt t="18028" x="4257675" y="4537075"/>
          <p14:tracePt t="18045" x="4308475" y="4537075"/>
          <p14:tracePt t="18061" x="4343400" y="4537075"/>
          <p14:tracePt t="18078" x="4354513" y="4537075"/>
          <p14:tracePt t="18095" x="4365625" y="4537075"/>
          <p14:tracePt t="18112" x="4371975" y="4537075"/>
          <p14:tracePt t="18162" x="4378325" y="4537075"/>
          <p14:tracePt t="18186" x="4383088" y="4537075"/>
          <p14:tracePt t="18210" x="4389438" y="4537075"/>
          <p14:tracePt t="18228" x="4400550" y="4537075"/>
          <p14:tracePt t="18229" x="4411663" y="4537075"/>
          <p14:tracePt t="18245" x="4435475" y="4537075"/>
          <p14:tracePt t="18261" x="4446588" y="4537075"/>
          <p14:tracePt t="18278" x="4464050" y="4537075"/>
          <p14:tracePt t="18295" x="4464050" y="4532313"/>
          <p14:tracePt t="18483" x="4464050" y="4521200"/>
          <p14:tracePt t="18491" x="4464050" y="4514850"/>
          <p14:tracePt t="18496" x="4457700" y="4486275"/>
          <p14:tracePt t="18512" x="4451350" y="4468813"/>
          <p14:tracePt t="18529" x="4446588" y="4451350"/>
          <p14:tracePt t="18546" x="4446588" y="4429125"/>
          <p14:tracePt t="18563" x="4446588" y="4411663"/>
          <p14:tracePt t="18579" x="4440238" y="4406900"/>
          <p14:tracePt t="18596" x="4440238" y="4400550"/>
          <p14:tracePt t="18683" x="4440238" y="4394200"/>
          <p14:tracePt t="18771" x="4440238" y="4389438"/>
          <p14:tracePt t="18778" x="4451350" y="4389438"/>
          <p14:tracePt t="18796" x="4468813" y="4389438"/>
          <p14:tracePt t="18812" x="4497388" y="4389438"/>
          <p14:tracePt t="18830" x="4525963" y="4389438"/>
          <p14:tracePt t="18846" x="4572000" y="4389438"/>
          <p14:tracePt t="18863" x="4618038" y="4389438"/>
          <p14:tracePt t="18879" x="4668838" y="4383088"/>
          <p14:tracePt t="18896" x="4703763" y="4383088"/>
          <p14:tracePt t="18912" x="4743450" y="4378325"/>
          <p14:tracePt t="18930" x="4754563" y="4371975"/>
          <p14:tracePt t="18946" x="4765675" y="4371975"/>
          <p14:tracePt t="19083" x="4772025" y="4371975"/>
          <p14:tracePt t="19099" x="4778375" y="4371975"/>
          <p14:tracePt t="19107" x="4783138" y="4371975"/>
          <p14:tracePt t="19122" x="4789488" y="4371975"/>
          <p14:tracePt t="19130" x="4794250" y="4365625"/>
          <p14:tracePt t="19146" x="4800600" y="4365625"/>
          <p14:tracePt t="19521" x="0" y="0"/>
        </p14:tracePtLst>
      </p14:laserTraceLst>
    </p:ext>
  </p:extLs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rmAutofit/>
          </a:bodyPr>
          <a:lstStyle/>
          <a:p>
            <a:r>
              <a:rPr lang="en-US" dirty="0" smtClean="0"/>
              <a:t>Coincidental Load Peaks</a:t>
            </a:r>
            <a:endParaRPr lang="en-US" sz="1800" dirty="0" smtClean="0"/>
          </a:p>
        </p:txBody>
      </p:sp>
      <p:sp>
        <p:nvSpPr>
          <p:cNvPr id="3" name="Content Placeholder 2"/>
          <p:cNvSpPr>
            <a:spLocks noGrp="1"/>
          </p:cNvSpPr>
          <p:nvPr>
            <p:ph idx="1"/>
          </p:nvPr>
        </p:nvSpPr>
        <p:spPr/>
        <p:txBody>
          <a:bodyPr>
            <a:normAutofit fontScale="92500" lnSpcReduction="20000"/>
          </a:bodyPr>
          <a:lstStyle/>
          <a:p>
            <a:r>
              <a:rPr lang="en-US" sz="2000" dirty="0" smtClean="0"/>
              <a:t>Distribution systems are operated based on the idea that not every customer will turn on all of their loads at a single time.</a:t>
            </a:r>
          </a:p>
          <a:p>
            <a:r>
              <a:rPr lang="en-US" sz="2000" dirty="0"/>
              <a:t>This concept is referred to as “load diversity</a:t>
            </a:r>
            <a:r>
              <a:rPr lang="en-US" sz="2000" dirty="0" smtClean="0"/>
              <a:t>”.</a:t>
            </a:r>
          </a:p>
          <a:p>
            <a:r>
              <a:rPr lang="en-US" sz="2000" dirty="0" smtClean="0"/>
              <a:t>A 50 KVA service transformer may effectively serve </a:t>
            </a:r>
            <a:r>
              <a:rPr lang="en-US" sz="2000" dirty="0"/>
              <a:t>5</a:t>
            </a:r>
            <a:r>
              <a:rPr lang="en-US" sz="2000" dirty="0" smtClean="0"/>
              <a:t> residential customers if there is load diversity. </a:t>
            </a:r>
          </a:p>
          <a:p>
            <a:pPr lvl="1"/>
            <a:r>
              <a:rPr lang="en-US" sz="1500" dirty="0" smtClean="0"/>
              <a:t>The minimum service to a house is a 100 amp breaker panels. (100A*240V=24kVA)</a:t>
            </a:r>
            <a:endParaRPr lang="en-US" sz="1900" dirty="0" smtClean="0"/>
          </a:p>
          <a:p>
            <a:pPr lvl="1"/>
            <a:r>
              <a:rPr lang="en-US" sz="1600" dirty="0" smtClean="0"/>
              <a:t>It is not uncommon to have 200 amp or 250 amp breaker panels. (48kVA/60kVA)</a:t>
            </a:r>
          </a:p>
          <a:p>
            <a:r>
              <a:rPr lang="en-US" sz="2000" dirty="0" smtClean="0"/>
              <a:t>Based on these numbers, the load connected to the transformer far exceeds the rating of the transformer.</a:t>
            </a:r>
          </a:p>
          <a:p>
            <a:r>
              <a:rPr lang="en-US" sz="2000" dirty="0"/>
              <a:t>If the 5 customers turned on all of the devices in a house, the transformer would be significantly overloaded</a:t>
            </a:r>
            <a:r>
              <a:rPr lang="en-US" sz="2000" dirty="0" smtClean="0"/>
              <a:t>.</a:t>
            </a:r>
          </a:p>
          <a:p>
            <a:r>
              <a:rPr lang="en-US" sz="2000" dirty="0" smtClean="0"/>
              <a:t>Because of variations in human behavior load diversity is assumed.</a:t>
            </a:r>
          </a:p>
          <a:p>
            <a:r>
              <a:rPr lang="en-US" sz="2000" dirty="0" smtClean="0"/>
              <a:t>Physical load models and multi-state load models can capture load diversity, time invariant ZIP model and load profiles cannot.</a:t>
            </a:r>
          </a:p>
          <a:p>
            <a:r>
              <a:rPr lang="en-US" sz="2000" dirty="0" smtClean="0"/>
              <a:t>As a result, physical load models and multi-state load models are necessary when simulating technologies that impact load diversity.</a:t>
            </a:r>
            <a:endParaRPr lang="en-US" sz="2000" dirty="0"/>
          </a:p>
          <a:p>
            <a:endParaRPr lang="en-US" sz="2000" dirty="0" smtClean="0"/>
          </a:p>
          <a:p>
            <a:endParaRPr lang="en-US" sz="20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64</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73329887"/>
      </p:ext>
    </p:extLst>
  </p:cSld>
  <p:clrMapOvr>
    <a:masterClrMapping/>
  </p:clrMapOvr>
  <mc:AlternateContent xmlns:mc="http://schemas.openxmlformats.org/markup-compatibility/2006" xmlns:p14="http://schemas.microsoft.com/office/powerpoint/2010/main">
    <mc:Choice Requires="p14">
      <p:transition spd="slow" p14:dur="2000" advTm="191289"/>
    </mc:Choice>
    <mc:Fallback xmlns="">
      <p:transition spd="slow" advTm="191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Voltage Control of the Modified IEEE 13 Node System</a:t>
            </a:r>
            <a:endParaRPr lang="en-US" dirty="0"/>
          </a:p>
        </p:txBody>
      </p:sp>
      <p:sp>
        <p:nvSpPr>
          <p:cNvPr id="11" name="Content Placeholder 10"/>
          <p:cNvSpPr>
            <a:spLocks noGrp="1"/>
          </p:cNvSpPr>
          <p:nvPr>
            <p:ph sz="half" idx="2"/>
          </p:nvPr>
        </p:nvSpPr>
        <p:spPr/>
        <p:txBody>
          <a:bodyPr>
            <a:normAutofit/>
          </a:bodyPr>
          <a:lstStyle/>
          <a:p>
            <a:r>
              <a:rPr lang="en-US" sz="1600" dirty="0" smtClean="0"/>
              <a:t>The model has been modified from the original test feeder in order to examine voltage control issues.</a:t>
            </a:r>
          </a:p>
          <a:p>
            <a:r>
              <a:rPr lang="en-US" sz="1600" dirty="0" smtClean="0"/>
              <a:t>It is a 2,400V nominal system.</a:t>
            </a:r>
          </a:p>
          <a:p>
            <a:r>
              <a:rPr lang="en-US" sz="1600" dirty="0" smtClean="0"/>
              <a:t>A voltage regulator is between node 650 and 632.</a:t>
            </a:r>
          </a:p>
          <a:p>
            <a:pPr lvl="1"/>
            <a:r>
              <a:rPr lang="en-US" sz="1200" dirty="0" smtClean="0"/>
              <a:t>It operates to regulate the  voltage at a remote node, node 671.</a:t>
            </a:r>
          </a:p>
          <a:p>
            <a:pPr lvl="1"/>
            <a:r>
              <a:rPr lang="en-US" sz="1200" dirty="0" smtClean="0"/>
              <a:t>The normal dead band is +/- 30 V.</a:t>
            </a:r>
          </a:p>
          <a:p>
            <a:r>
              <a:rPr lang="en-US" sz="1600" dirty="0"/>
              <a:t>1</a:t>
            </a:r>
            <a:r>
              <a:rPr lang="en-US" sz="1600" dirty="0" smtClean="0"/>
              <a:t> capacitor has been added at node 675.</a:t>
            </a:r>
          </a:p>
          <a:p>
            <a:pPr lvl="1"/>
            <a:r>
              <a:rPr lang="en-US" sz="1200" dirty="0" smtClean="0"/>
              <a:t>It operates to maintain the voltage at node 675.</a:t>
            </a:r>
          </a:p>
          <a:p>
            <a:r>
              <a:rPr lang="en-US" sz="1600" dirty="0" smtClean="0"/>
              <a:t>Voltage regulators and shunt capacitors can be used independently or together in a systems.</a:t>
            </a:r>
          </a:p>
        </p:txBody>
      </p:sp>
      <p:pic>
        <p:nvPicPr>
          <p:cNvPr id="31746" name="Picture 2"/>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457200" y="2453771"/>
            <a:ext cx="4038600" cy="2818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65</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7412"/>
    </mc:Choice>
    <mc:Fallback xmlns="">
      <p:transition spd="slow" advTm="107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60692" x="2589213" y="2874963"/>
          <p14:tracePt t="60823" x="2589213" y="2868613"/>
          <p14:tracePt t="60834" x="2589213" y="2857500"/>
          <p14:tracePt t="60855" x="2589213" y="2846388"/>
          <p14:tracePt t="60879" x="2589213" y="2840038"/>
          <p14:tracePt t="60887" x="2589213" y="2828925"/>
          <p14:tracePt t="60899" x="2589213" y="2817813"/>
          <p14:tracePt t="60915" x="2589213" y="2811463"/>
          <p14:tracePt t="60932" x="2589213" y="2800350"/>
          <p14:tracePt t="60949" x="2589213" y="2794000"/>
          <p14:tracePt t="60966" x="2589213" y="2782888"/>
          <p14:tracePt t="60982" x="2589213" y="2771775"/>
          <p14:tracePt t="60982" x="2589213" y="2765425"/>
          <p14:tracePt t="61000" x="2589213" y="2760663"/>
          <p14:tracePt t="61015" x="2589213" y="2749550"/>
          <p14:tracePt t="61032" x="2589213" y="2743200"/>
          <p14:tracePt t="61049" x="2589213" y="2736850"/>
          <p14:tracePt t="61065" x="2593975" y="2732088"/>
          <p14:tracePt t="61082" x="2600325" y="2732088"/>
          <p14:tracePt t="61099" x="2600325" y="2725738"/>
          <p14:tracePt t="61116" x="2600325" y="2720975"/>
          <p14:tracePt t="61132" x="2606675" y="2708275"/>
          <p14:tracePt t="61149" x="2611438" y="2703513"/>
          <p14:tracePt t="61166" x="2617788" y="2697163"/>
          <p14:tracePt t="61182" x="2622550" y="2692400"/>
          <p14:tracePt t="61199" x="2635250" y="2679700"/>
          <p14:tracePt t="61215" x="2646363" y="2679700"/>
          <p14:tracePt t="61232" x="2651125" y="2674938"/>
          <p14:tracePt t="61248" x="2657475" y="2674938"/>
          <p14:tracePt t="61266" x="2657475" y="2668588"/>
          <p14:tracePt t="61967" x="2657475" y="2674938"/>
          <p14:tracePt t="62783" x="2657475" y="2679700"/>
          <p14:tracePt t="62799" x="2657475" y="2686050"/>
          <p14:tracePt t="62816" x="2657475" y="2697163"/>
          <p14:tracePt t="62863" x="2657475" y="2703513"/>
          <p14:tracePt t="62871" x="2651125" y="2703513"/>
          <p14:tracePt t="62882" x="2651125" y="2708275"/>
          <p14:tracePt t="62898" x="2651125" y="2714625"/>
          <p14:tracePt t="62943" x="2651125" y="2720975"/>
          <p14:tracePt t="62991" x="2651125" y="2725738"/>
          <p14:tracePt t="63023" x="2651125" y="2732088"/>
          <p14:tracePt t="63039" x="2651125" y="2736850"/>
          <p14:tracePt t="63087" x="2651125" y="2743200"/>
          <p14:tracePt t="63119" x="2651125" y="2749550"/>
          <p14:tracePt t="63132" x="2651125" y="2754313"/>
          <p14:tracePt t="63135" x="2651125" y="2760663"/>
          <p14:tracePt t="63149" x="2651125" y="2765425"/>
          <p14:tracePt t="63165" x="2651125" y="2778125"/>
          <p14:tracePt t="63182" x="2651125" y="2782888"/>
          <p14:tracePt t="63198" x="2651125" y="2794000"/>
          <p14:tracePt t="63216" x="2651125" y="2800350"/>
          <p14:tracePt t="63232" x="2651125" y="2806700"/>
          <p14:tracePt t="63248" x="2651125" y="2811463"/>
          <p14:tracePt t="63287" x="2657475" y="2811463"/>
          <p14:tracePt t="63319" x="2663825" y="2811463"/>
          <p14:tracePt t="63332" x="2663825" y="2806700"/>
          <p14:tracePt t="63333" x="2674938" y="2794000"/>
          <p14:tracePt t="63348" x="2692400" y="2778125"/>
          <p14:tracePt t="63365" x="2703513" y="2760663"/>
          <p14:tracePt t="63382" x="2708275" y="2749550"/>
          <p14:tracePt t="63398" x="2714625" y="2736850"/>
          <p14:tracePt t="63415" x="2720975" y="2725738"/>
          <p14:tracePt t="63432" x="2720975" y="2720975"/>
          <p14:tracePt t="63448" x="2720975" y="2714625"/>
          <p14:tracePt t="63465" x="2725738" y="2708275"/>
          <p14:tracePt t="63482" x="2732088" y="2703513"/>
          <p14:tracePt t="63499" x="2732088" y="2697163"/>
          <p14:tracePt t="63515" x="2732088" y="2692400"/>
          <p14:tracePt t="63532" x="2732088" y="2686050"/>
          <p14:tracePt t="63599" x="2732088" y="2679700"/>
          <p14:tracePt t="63615" x="2736850" y="2679700"/>
          <p14:tracePt t="63919" x="2736850" y="2686050"/>
          <p14:tracePt t="63935" x="2736850" y="2692400"/>
          <p14:tracePt t="63967" x="2736850" y="2697163"/>
          <p14:tracePt t="63991" x="2736850" y="2703513"/>
          <p14:tracePt t="64007" x="2736850" y="2708275"/>
          <p14:tracePt t="64015" x="2732088" y="2714625"/>
          <p14:tracePt t="64023" x="2732088" y="2720975"/>
          <p14:tracePt t="64032" x="2725738" y="2732088"/>
          <p14:tracePt t="64048" x="2725738" y="2736850"/>
          <p14:tracePt t="64065" x="2725738" y="2749550"/>
          <p14:tracePt t="64082" x="2725738" y="2760663"/>
          <p14:tracePt t="64099" x="2725738" y="2771775"/>
          <p14:tracePt t="64115" x="2725738" y="2789238"/>
          <p14:tracePt t="64132" x="2725738" y="2800350"/>
          <p14:tracePt t="64148" x="2725738" y="2811463"/>
          <p14:tracePt t="64165" x="2725738" y="2828925"/>
          <p14:tracePt t="64182" x="2725738" y="2840038"/>
          <p14:tracePt t="64199" x="2725738" y="2857500"/>
          <p14:tracePt t="64215" x="2725738" y="2868613"/>
          <p14:tracePt t="64232" x="2732088" y="2879725"/>
          <p14:tracePt t="64248" x="2732088" y="2892425"/>
          <p14:tracePt t="64266" x="2736850" y="2908300"/>
          <p14:tracePt t="64282" x="2736850" y="2921000"/>
          <p14:tracePt t="64299" x="2736850" y="2936875"/>
          <p14:tracePt t="64315" x="2736850" y="2960688"/>
          <p14:tracePt t="64332" x="2743200" y="2971800"/>
          <p14:tracePt t="64348" x="2743200" y="2982913"/>
          <p14:tracePt t="64366" x="2749550" y="3000375"/>
          <p14:tracePt t="64382" x="2749550" y="3017838"/>
          <p14:tracePt t="64382" x="2749550" y="3028950"/>
          <p14:tracePt t="64399" x="2754313" y="3040063"/>
          <p14:tracePt t="64415" x="2760663" y="3046413"/>
          <p14:tracePt t="64432" x="2760663" y="3051175"/>
          <p14:tracePt t="64471" x="2760663" y="3057525"/>
          <p14:tracePt t="64503" x="2760663" y="3063875"/>
          <p14:tracePt t="64527" x="2760663" y="3068638"/>
          <p14:tracePt t="64548" x="2760663" y="3074988"/>
          <p14:tracePt t="64554" x="2760663" y="3079750"/>
          <p14:tracePt t="65119" x="2754313" y="3079750"/>
          <p14:tracePt t="65327" x="2749550" y="3079750"/>
          <p14:tracePt t="65383" x="2743200" y="3079750"/>
          <p14:tracePt t="65759" x="2749550" y="3079750"/>
          <p14:tracePt t="65831" x="2754313" y="3079750"/>
          <p14:tracePt t="68759" x="2760663" y="3079750"/>
          <p14:tracePt t="68767" x="2760663" y="3086100"/>
          <p14:tracePt t="68782" x="2760663" y="3097213"/>
          <p14:tracePt t="68798" x="2765425" y="3108325"/>
          <p14:tracePt t="68815" x="2765425" y="3114675"/>
          <p14:tracePt t="68831" x="2771775" y="3136900"/>
          <p14:tracePt t="68848" x="2782888" y="3171825"/>
          <p14:tracePt t="68865" x="2800350" y="3240088"/>
          <p14:tracePt t="68882" x="2822575" y="3314700"/>
          <p14:tracePt t="68898" x="2840038" y="3411538"/>
          <p14:tracePt t="68915" x="2857500" y="3514725"/>
          <p14:tracePt t="68931" x="2868613" y="3606800"/>
          <p14:tracePt t="68948" x="2879725" y="3692525"/>
          <p14:tracePt t="68965" x="2886075" y="3771900"/>
          <p14:tracePt t="68982" x="2886075" y="3846513"/>
          <p14:tracePt t="68998" x="2892425" y="3960813"/>
          <p14:tracePt t="69015" x="2897188" y="4040188"/>
          <p14:tracePt t="69031" x="2897188" y="4092575"/>
          <p14:tracePt t="69048" x="2897188" y="4137025"/>
          <p14:tracePt t="69066" x="2897188" y="4171950"/>
          <p14:tracePt t="69083" x="2897188" y="4206875"/>
          <p14:tracePt t="69099" x="2892425" y="4235450"/>
          <p14:tracePt t="69116" x="2886075" y="4275138"/>
          <p14:tracePt t="69132" x="2874963" y="4303713"/>
          <p14:tracePt t="69149" x="2868613" y="4332288"/>
          <p14:tracePt t="69165" x="2863850" y="4354513"/>
          <p14:tracePt t="69183" x="2851150" y="4371975"/>
          <p14:tracePt t="69199" x="2840038" y="4394200"/>
          <p14:tracePt t="69216" x="2835275" y="4406900"/>
          <p14:tracePt t="69232" x="2817813" y="4422775"/>
          <p14:tracePt t="69249" x="2806700" y="4435475"/>
          <p14:tracePt t="69265" x="2794000" y="4446588"/>
          <p14:tracePt t="69283" x="2782888" y="4451350"/>
          <p14:tracePt t="69299" x="2765425" y="4464050"/>
          <p14:tracePt t="69316" x="2743200" y="4475163"/>
          <p14:tracePt t="69332" x="2732088" y="4479925"/>
          <p14:tracePt t="69349" x="2720975" y="4479925"/>
          <p14:tracePt t="69366" x="2708275" y="4486275"/>
          <p14:tracePt t="69383" x="2703513" y="4486275"/>
          <p14:tracePt t="69440" x="2697163" y="4486275"/>
          <p14:tracePt t="69488" x="2692400" y="4486275"/>
          <p14:tracePt t="69504" x="2679700" y="4475163"/>
          <p14:tracePt t="69516" x="2668588" y="4464050"/>
          <p14:tracePt t="69532" x="2651125" y="4457700"/>
          <p14:tracePt t="69550" x="2628900" y="4440238"/>
          <p14:tracePt t="69566" x="2606675" y="4429125"/>
          <p14:tracePt t="69583" x="2593975" y="4418013"/>
          <p14:tracePt t="69599" x="2578100" y="4406900"/>
          <p14:tracePt t="69616" x="2571750" y="4400550"/>
          <p14:tracePt t="69632" x="2560638" y="4389438"/>
          <p14:tracePt t="69649" x="2554288" y="4383088"/>
          <p14:tracePt t="69666" x="2549525" y="4378325"/>
          <p14:tracePt t="69682" x="2549525" y="4371975"/>
          <p14:tracePt t="69699" x="2543175" y="4365625"/>
          <p14:tracePt t="69716" x="2543175" y="4360863"/>
          <p14:tracePt t="69732" x="2536825" y="4354513"/>
          <p14:tracePt t="69749" x="2532063" y="4343400"/>
          <p14:tracePt t="69766" x="2532063" y="4337050"/>
          <p14:tracePt t="69783" x="2525713" y="4325938"/>
          <p14:tracePt t="69799" x="2520950" y="4314825"/>
          <p14:tracePt t="69816" x="2514600" y="4303713"/>
          <p14:tracePt t="69832" x="2514600" y="4297363"/>
          <p14:tracePt t="69872" x="2508250" y="4292600"/>
          <p14:tracePt t="69896" x="2508250" y="4286250"/>
          <p14:tracePt t="69901" x="2503488" y="4279900"/>
          <p14:tracePt t="69916" x="2497138" y="4279900"/>
          <p14:tracePt t="69960" x="2492375" y="4279900"/>
          <p14:tracePt t="69967" x="2492375" y="4275138"/>
          <p14:tracePt t="69982" x="2486025" y="4275138"/>
          <p14:tracePt t="69999" x="2479675" y="4275138"/>
          <p14:tracePt t="70064" x="2474913" y="4275138"/>
          <p14:tracePt t="70255" x="2474913" y="4279900"/>
          <p14:tracePt t="70272" x="2474913" y="4286250"/>
          <p14:tracePt t="70288" x="2474913" y="4292600"/>
          <p14:tracePt t="70320" x="2474913" y="4297363"/>
          <p14:tracePt t="70336" x="2486025" y="4297363"/>
          <p14:tracePt t="70344" x="2486025" y="4303713"/>
          <p14:tracePt t="70352" x="2497138" y="4308475"/>
          <p14:tracePt t="70366" x="2503488" y="4308475"/>
          <p14:tracePt t="70382" x="2508250" y="4308475"/>
          <p14:tracePt t="70382" x="2514600" y="4308475"/>
          <p14:tracePt t="70400" x="2520950" y="4308475"/>
          <p14:tracePt t="70416" x="2525713" y="4308475"/>
          <p14:tracePt t="70433" x="2536825" y="4308475"/>
          <p14:tracePt t="70472" x="2543175" y="4308475"/>
          <p14:tracePt t="70482" x="2543175" y="4303713"/>
          <p14:tracePt t="70488" x="2549525" y="4303713"/>
          <p14:tracePt t="70499" x="2549525" y="4297363"/>
          <p14:tracePt t="70516" x="2554288" y="4292600"/>
          <p14:tracePt t="70533" x="2560638" y="4286250"/>
          <p14:tracePt t="70616" x="2560638" y="4279900"/>
          <p14:tracePt t="70679" x="2554288" y="4279900"/>
          <p14:tracePt t="70704" x="2549525" y="4279900"/>
          <p14:tracePt t="70712" x="2549525" y="4275138"/>
          <p14:tracePt t="70744" x="2543175" y="4275138"/>
          <p14:tracePt t="70757" x="2536825" y="4275138"/>
          <p14:tracePt t="70766" x="2532063" y="4275138"/>
          <p14:tracePt t="70782" x="2525713" y="4275138"/>
          <p14:tracePt t="70799" x="2514600" y="4275138"/>
          <p14:tracePt t="70816" x="2508250" y="4275138"/>
          <p14:tracePt t="70833" x="2497138" y="4275138"/>
          <p14:tracePt t="70849" x="2492375" y="4275138"/>
          <p14:tracePt t="70866" x="2479675" y="4275138"/>
          <p14:tracePt t="70904" x="2474913" y="4275138"/>
          <p14:tracePt t="70944" x="2468563" y="4275138"/>
          <p14:tracePt t="70999" x="2463800" y="4275138"/>
          <p14:tracePt t="71024" x="2457450" y="4275138"/>
          <p14:tracePt t="71056" x="2451100" y="4275138"/>
          <p14:tracePt t="71119" x="2451100" y="4279900"/>
          <p14:tracePt t="71122" x="2451100" y="4286250"/>
          <p14:tracePt t="71132" x="2451100" y="4292600"/>
          <p14:tracePt t="71168" x="2451100" y="4297363"/>
          <p14:tracePt t="71184" x="2451100" y="4303713"/>
          <p14:tracePt t="71200" x="2451100" y="4308475"/>
          <p14:tracePt t="71200" x="2463800" y="4308475"/>
          <p14:tracePt t="71216" x="2463800" y="4314825"/>
          <p14:tracePt t="71232" x="2468563" y="4314825"/>
          <p14:tracePt t="71288" x="2474913" y="4314825"/>
          <p14:tracePt t="71408" x="2479675" y="4314825"/>
          <p14:tracePt t="71416" x="2486025" y="4314825"/>
          <p14:tracePt t="71559" x="2486025" y="4308475"/>
          <p14:tracePt t="71592" x="2486025" y="4303713"/>
          <p14:tracePt t="71639" x="2479675" y="4303713"/>
          <p14:tracePt t="71649" x="2479675" y="4297363"/>
          <p14:tracePt t="80596" x="0" y="0"/>
        </p14:tracePtLst>
        <p14:tracePtLst>
          <p14:tracePt t="83123" x="4332288" y="4446588"/>
          <p14:tracePt t="83223" x="4332288" y="4440238"/>
          <p14:tracePt t="83236" x="4325938" y="4429125"/>
          <p14:tracePt t="83255" x="4325938" y="4418013"/>
          <p14:tracePt t="83271" x="4321175" y="4406900"/>
          <p14:tracePt t="83287" x="4321175" y="4389438"/>
          <p14:tracePt t="83303" x="4321175" y="4365625"/>
          <p14:tracePt t="83319" x="4321175" y="4343400"/>
          <p14:tracePt t="83335" x="4321175" y="4325938"/>
          <p14:tracePt t="83349" x="4321175" y="4308475"/>
          <p14:tracePt t="83365" x="4321175" y="4303713"/>
          <p14:tracePt t="83382" x="4321175" y="4297363"/>
          <p14:tracePt t="83439" x="4325938" y="4297363"/>
          <p14:tracePt t="83551" x="4325938" y="4308475"/>
          <p14:tracePt t="83559" x="4332288" y="4321175"/>
          <p14:tracePt t="83567" x="4337050" y="4337050"/>
          <p14:tracePt t="83582" x="4343400" y="4354513"/>
          <p14:tracePt t="83598" x="4343400" y="4378325"/>
          <p14:tracePt t="83615" x="4343400" y="4394200"/>
          <p14:tracePt t="83631" x="4343400" y="4406900"/>
          <p14:tracePt t="83649" x="4343400" y="4435475"/>
          <p14:tracePt t="83665" x="4343400" y="4457700"/>
          <p14:tracePt t="83682" x="4349750" y="4486275"/>
          <p14:tracePt t="83698" x="4349750" y="4521200"/>
          <p14:tracePt t="83715" x="4360863" y="4543425"/>
          <p14:tracePt t="83731" x="4360863" y="4565650"/>
          <p14:tracePt t="83748" x="4360863" y="4589463"/>
          <p14:tracePt t="83764" x="4365625" y="4611688"/>
          <p14:tracePt t="83782" x="4371975" y="4635500"/>
          <p14:tracePt t="83798" x="4371975" y="4657725"/>
          <p14:tracePt t="83815" x="4378325" y="4668838"/>
          <p14:tracePt t="83831" x="4378325" y="4675188"/>
          <p14:tracePt t="83848" x="4378325" y="4679950"/>
          <p14:tracePt t="86374" x="4383088" y="4679950"/>
          <p14:tracePt t="86407" x="4389438" y="4679950"/>
          <p14:tracePt t="86416" x="4394200" y="4679950"/>
          <p14:tracePt t="86431" x="4418013" y="4664075"/>
          <p14:tracePt t="86448" x="4446588" y="4651375"/>
          <p14:tracePt t="86464" x="4464050" y="4640263"/>
          <p14:tracePt t="86481" x="4468813" y="4629150"/>
          <p14:tracePt t="86498" x="4475163" y="4622800"/>
          <p14:tracePt t="86514" x="4475163" y="4618038"/>
          <p14:tracePt t="86531" x="4479925" y="4600575"/>
          <p14:tracePt t="86549" x="4479925" y="4583113"/>
          <p14:tracePt t="86565" x="4479925" y="4572000"/>
          <p14:tracePt t="86583" x="4479925" y="4543425"/>
          <p14:tracePt t="86599" x="4468813" y="4508500"/>
          <p14:tracePt t="86616" x="4451350" y="4479925"/>
          <p14:tracePt t="86633" x="4440238" y="4457700"/>
          <p14:tracePt t="86649" x="4422775" y="4440238"/>
          <p14:tracePt t="86665" x="4411663" y="4422775"/>
          <p14:tracePt t="86682" x="4400550" y="4411663"/>
          <p14:tracePt t="86699" x="4394200" y="4406900"/>
          <p14:tracePt t="86716" x="4389438" y="4406900"/>
          <p14:tracePt t="86800" x="4383088" y="4411663"/>
          <p14:tracePt t="86816" x="4365625" y="4440238"/>
          <p14:tracePt t="86817" x="4349750" y="4486275"/>
          <p14:tracePt t="86832" x="4332288" y="4537075"/>
          <p14:tracePt t="86849" x="4325938" y="4600575"/>
          <p14:tracePt t="86865" x="4321175" y="4651375"/>
          <p14:tracePt t="86883" x="4321175" y="4686300"/>
          <p14:tracePt t="86899" x="4321175" y="4708525"/>
          <p14:tracePt t="86916" x="4332288" y="4714875"/>
          <p14:tracePt t="86976" x="4337050" y="4714875"/>
          <p14:tracePt t="87464" x="0" y="0"/>
        </p14:tracePtLst>
      </p14:laserTraceLst>
    </p:ext>
  </p:extLs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Voltage Control</a:t>
            </a:r>
            <a:br>
              <a:rPr lang="en-US" dirty="0" smtClean="0"/>
            </a:br>
            <a:r>
              <a:rPr lang="en-US" sz="2400" dirty="0" smtClean="0"/>
              <a:t>(Voltage Regulator)</a:t>
            </a:r>
            <a:endParaRPr lang="en-US" dirty="0"/>
          </a:p>
        </p:txBody>
      </p:sp>
      <p:sp>
        <p:nvSpPr>
          <p:cNvPr id="5" name="Text Placeholder 4"/>
          <p:cNvSpPr>
            <a:spLocks noGrp="1"/>
          </p:cNvSpPr>
          <p:nvPr>
            <p:ph type="body" idx="1"/>
          </p:nvPr>
        </p:nvSpPr>
        <p:spPr/>
        <p:txBody>
          <a:bodyPr/>
          <a:lstStyle/>
          <a:p>
            <a:pPr algn="ctr"/>
            <a:r>
              <a:rPr lang="en-US" b="0" dirty="0" smtClean="0"/>
              <a:t>No Regulator</a:t>
            </a:r>
            <a:endParaRPr lang="en-US" b="0" dirty="0"/>
          </a:p>
        </p:txBody>
      </p:sp>
      <p:sp>
        <p:nvSpPr>
          <p:cNvPr id="7" name="Text Placeholder 6"/>
          <p:cNvSpPr>
            <a:spLocks noGrp="1"/>
          </p:cNvSpPr>
          <p:nvPr>
            <p:ph type="body" sz="quarter" idx="3"/>
          </p:nvPr>
        </p:nvSpPr>
        <p:spPr/>
        <p:txBody>
          <a:bodyPr/>
          <a:lstStyle/>
          <a:p>
            <a:pPr algn="ctr"/>
            <a:r>
              <a:rPr lang="en-US" b="0" dirty="0" smtClean="0"/>
              <a:t>With Regulator</a:t>
            </a:r>
            <a:endParaRPr lang="en-US" b="0" dirty="0"/>
          </a:p>
        </p:txBody>
      </p:sp>
      <p:pic>
        <p:nvPicPr>
          <p:cNvPr id="32770" name="Picture 2"/>
          <p:cNvPicPr>
            <a:picLocks noGrp="1" noChangeAspect="1" noChangeArrowheads="1"/>
          </p:cNvPicPr>
          <p:nvPr>
            <p:ph sz="half" idx="2"/>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2286000"/>
            <a:ext cx="4040188" cy="11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1" y="3587622"/>
            <a:ext cx="4038600" cy="1212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Object 12"/>
          <p:cNvGraphicFramePr>
            <a:graphicFrameLocks noChangeAspect="1"/>
          </p:cNvGraphicFramePr>
          <p:nvPr>
            <p:extLst>
              <p:ext uri="{D42A27DB-BD31-4B8C-83A1-F6EECF244321}">
                <p14:modId xmlns:p14="http://schemas.microsoft.com/office/powerpoint/2010/main" val="2013537627"/>
              </p:ext>
            </p:extLst>
          </p:nvPr>
        </p:nvGraphicFramePr>
        <p:xfrm>
          <a:off x="4867275" y="4953000"/>
          <a:ext cx="3536950" cy="1668463"/>
        </p:xfrm>
        <a:graphic>
          <a:graphicData uri="http://schemas.openxmlformats.org/presentationml/2006/ole">
            <mc:AlternateContent xmlns:mc="http://schemas.openxmlformats.org/markup-compatibility/2006">
              <mc:Choice xmlns:v="urn:schemas-microsoft-com:vml" Requires="v">
                <p:oleObj spid="_x0000_s33905" name="Equation" r:id="rId8" imgW="3073320" imgH="1447560" progId="Equation.3">
                  <p:embed/>
                </p:oleObj>
              </mc:Choice>
              <mc:Fallback>
                <p:oleObj name="Equation" r:id="rId8" imgW="3073320" imgH="1447560" progId="Equation.3">
                  <p:embed/>
                  <p:pic>
                    <p:nvPicPr>
                      <p:cNvPr id="0" name=""/>
                      <p:cNvPicPr>
                        <a:picLocks noChangeAspect="1" noChangeArrowheads="1"/>
                      </p:cNvPicPr>
                      <p:nvPr/>
                    </p:nvPicPr>
                    <p:blipFill>
                      <a:blip r:embed="rId9"/>
                      <a:srcRect/>
                      <a:stretch>
                        <a:fillRect/>
                      </a:stretch>
                    </p:blipFill>
                    <p:spPr bwMode="auto">
                      <a:xfrm>
                        <a:off x="4867275" y="4953000"/>
                        <a:ext cx="3536950"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766798700"/>
              </p:ext>
            </p:extLst>
          </p:nvPr>
        </p:nvGraphicFramePr>
        <p:xfrm>
          <a:off x="762000" y="5029200"/>
          <a:ext cx="3536950" cy="1668463"/>
        </p:xfrm>
        <a:graphic>
          <a:graphicData uri="http://schemas.openxmlformats.org/presentationml/2006/ole">
            <mc:AlternateContent xmlns:mc="http://schemas.openxmlformats.org/markup-compatibility/2006">
              <mc:Choice xmlns:v="urn:schemas-microsoft-com:vml" Requires="v">
                <p:oleObj spid="_x0000_s33906" name="Equation" r:id="rId10" imgW="3073320" imgH="1447560" progId="Equation.3">
                  <p:embed/>
                </p:oleObj>
              </mc:Choice>
              <mc:Fallback>
                <p:oleObj name="Equation" r:id="rId10" imgW="3073320" imgH="1447560" progId="Equation.3">
                  <p:embed/>
                  <p:pic>
                    <p:nvPicPr>
                      <p:cNvPr id="0" name=""/>
                      <p:cNvPicPr>
                        <a:picLocks noChangeAspect="1" noChangeArrowheads="1"/>
                      </p:cNvPicPr>
                      <p:nvPr/>
                    </p:nvPicPr>
                    <p:blipFill>
                      <a:blip r:embed="rId11"/>
                      <a:srcRect/>
                      <a:stretch>
                        <a:fillRect/>
                      </a:stretch>
                    </p:blipFill>
                    <p:spPr bwMode="auto">
                      <a:xfrm>
                        <a:off x="762000" y="5029200"/>
                        <a:ext cx="3536950"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2788" name="Picture 20"/>
          <p:cNvPicPr>
            <a:picLocks noGrp="1" noChangeAspect="1" noChangeArrowheads="1"/>
          </p:cNvPicPr>
          <p:nvPr>
            <p:ph sz="quarter" idx="4"/>
          </p:nvPr>
        </p:nvPicPr>
        <p:blipFill>
          <a:blip r:embed="rId12" cstate="print">
            <a:extLst>
              <a:ext uri="{28A0092B-C50C-407E-A947-70E740481C1C}">
                <a14:useLocalDpi xmlns:a14="http://schemas.microsoft.com/office/drawing/2010/main" val="0"/>
              </a:ext>
            </a:extLst>
          </a:blip>
          <a:srcRect/>
          <a:stretch>
            <a:fillRect/>
          </a:stretch>
        </p:blipFill>
        <p:spPr bwMode="auto">
          <a:xfrm>
            <a:off x="4724400" y="2286000"/>
            <a:ext cx="4041775" cy="118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89" name="Picture 2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24400" y="3580918"/>
            <a:ext cx="4038600" cy="1219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B6F15528-21DE-4FAA-801E-634DDDAF4B2B}" type="slidenum">
              <a:rPr lang="en-US" smtClean="0"/>
              <a:pPr/>
              <a:t>66</a:t>
            </a:fld>
            <a:endParaRPr lang="en-US"/>
          </a:p>
        </p:txBody>
      </p:sp>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057389906"/>
      </p:ext>
    </p:extLst>
  </p:cSld>
  <p:clrMapOvr>
    <a:masterClrMapping/>
  </p:clrMapOvr>
  <mc:AlternateContent xmlns:mc="http://schemas.openxmlformats.org/markup-compatibility/2006" xmlns:p14="http://schemas.microsoft.com/office/powerpoint/2010/main">
    <mc:Choice Requires="p14">
      <p:transition spd="slow" p14:dur="2000" advTm="194705"/>
    </mc:Choice>
    <mc:Fallback xmlns="">
      <p:transition spd="slow" advTm="194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78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78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7" grpId="0" build="p"/>
    </p:bldLst>
  </p:timing>
  <p:extLst>
    <p:ext uri="{3A86A75C-4F4B-4683-9AE1-C65F6400EC91}">
      <p14:laserTraceLst xmlns:p14="http://schemas.microsoft.com/office/powerpoint/2010/main">
        <p14:tracePtLst>
          <p14:tracePt t="13513" x="835025" y="2989263"/>
          <p14:tracePt t="13848" x="835025" y="2982913"/>
          <p14:tracePt t="14056" x="828675" y="2982913"/>
          <p14:tracePt t="14060" x="828675" y="2978150"/>
          <p14:tracePt t="14078" x="817563" y="2978150"/>
          <p14:tracePt t="14095" x="806450" y="2978150"/>
          <p14:tracePt t="14112" x="788988" y="2978150"/>
          <p14:tracePt t="14129" x="777875" y="2978150"/>
          <p14:tracePt t="14145" x="771525" y="2978150"/>
          <p14:tracePt t="14162" x="765175" y="2978150"/>
          <p14:tracePt t="14178" x="760413" y="2978150"/>
          <p14:tracePt t="14232" x="754063" y="2978150"/>
          <p14:tracePt t="14244" x="749300" y="2978150"/>
          <p14:tracePt t="14328" x="749300" y="2982913"/>
          <p14:tracePt t="15224" x="754063" y="2982913"/>
          <p14:tracePt t="15232" x="760413" y="2989263"/>
          <p14:tracePt t="15232" x="765175" y="2989263"/>
          <p14:tracePt t="15264" x="765175" y="2994025"/>
          <p14:tracePt t="15265" x="771525" y="2994025"/>
          <p14:tracePt t="15278" x="777875" y="2994025"/>
          <p14:tracePt t="15312" x="777875" y="3000375"/>
          <p14:tracePt t="15368" x="782638" y="3000375"/>
          <p14:tracePt t="15380" x="788988" y="3000375"/>
          <p14:tracePt t="15395" x="788988" y="3006725"/>
          <p14:tracePt t="15504" x="793750" y="3006725"/>
          <p14:tracePt t="15506" x="793750" y="3011488"/>
          <p14:tracePt t="15536" x="800100" y="3011488"/>
          <p14:tracePt t="15544" x="800100" y="3017838"/>
          <p14:tracePt t="16384" x="806450" y="3017838"/>
          <p14:tracePt t="16448" x="811213" y="3017838"/>
          <p14:tracePt t="20473" x="817563" y="3017838"/>
          <p14:tracePt t="20481" x="817563" y="3011488"/>
          <p14:tracePt t="20496" x="822325" y="3006725"/>
          <p14:tracePt t="20512" x="835025" y="2994025"/>
          <p14:tracePt t="20545" x="839788" y="2994025"/>
          <p14:tracePt t="20546" x="839788" y="2989263"/>
          <p14:tracePt t="21081" x="839788" y="2982913"/>
          <p14:tracePt t="21089" x="846138" y="2982913"/>
          <p14:tracePt t="21129" x="850900" y="2982913"/>
          <p14:tracePt t="21185" x="857250" y="2982913"/>
          <p14:tracePt t="21195" x="857250" y="2978150"/>
          <p14:tracePt t="21425" x="863600" y="2978150"/>
          <p14:tracePt t="21457" x="868363" y="2978150"/>
          <p14:tracePt t="21465" x="874713" y="2978150"/>
          <p14:tracePt t="21481" x="879475" y="2978150"/>
          <p14:tracePt t="21505" x="885825" y="2978150"/>
          <p14:tracePt t="21513" x="892175" y="2978150"/>
          <p14:tracePt t="21529" x="896938" y="2978150"/>
          <p14:tracePt t="21593" x="903288" y="2978150"/>
          <p14:tracePt t="22426" x="908050" y="2978150"/>
          <p14:tracePt t="22449" x="908050" y="2971800"/>
          <p14:tracePt t="22466" x="914400" y="2971800"/>
          <p14:tracePt t="22514" x="920750" y="2971800"/>
          <p14:tracePt t="22514" x="925513" y="2971800"/>
          <p14:tracePt t="22530" x="931863" y="2971800"/>
          <p14:tracePt t="22547" x="949325" y="2971800"/>
          <p14:tracePt t="22563" x="960438" y="2971800"/>
          <p14:tracePt t="22580" x="971550" y="2971800"/>
          <p14:tracePt t="22596" x="977900" y="2971800"/>
          <p14:tracePt t="22754" x="982663" y="2971800"/>
          <p14:tracePt t="22842" x="989013" y="2971800"/>
          <p14:tracePt t="22874" x="993775" y="2971800"/>
          <p14:tracePt t="22978" x="1000125" y="2971800"/>
          <p14:tracePt t="22985" x="1022350" y="2971800"/>
          <p14:tracePt t="23002" x="1046163" y="2971800"/>
          <p14:tracePt t="23013" x="1068388" y="2971800"/>
          <p14:tracePt t="23030" x="1079500" y="2971800"/>
          <p14:tracePt t="23047" x="1085850" y="2971800"/>
          <p14:tracePt t="23114" x="1092200" y="2971800"/>
          <p14:tracePt t="23130" x="1096963" y="2971800"/>
          <p14:tracePt t="23146" x="1103313" y="2978150"/>
          <p14:tracePt t="23147" x="1108075" y="2978150"/>
          <p14:tracePt t="23163" x="1125538" y="2982913"/>
          <p14:tracePt t="23180" x="1149350" y="2994025"/>
          <p14:tracePt t="23196" x="1171575" y="3011488"/>
          <p14:tracePt t="23213" x="1193800" y="3022600"/>
          <p14:tracePt t="23230" x="1222375" y="3028950"/>
          <p14:tracePt t="23247" x="1239838" y="3040063"/>
          <p14:tracePt t="23263" x="1250950" y="3046413"/>
          <p14:tracePt t="23280" x="1263650" y="3051175"/>
          <p14:tracePt t="23296" x="1268413" y="3051175"/>
          <p14:tracePt t="23313" x="1274763" y="3057525"/>
          <p14:tracePt t="23330" x="1279525" y="3057525"/>
          <p14:tracePt t="23346" x="1279525" y="3063875"/>
          <p14:tracePt t="23410" x="1285875" y="3063875"/>
          <p14:tracePt t="23430" x="1285875" y="3068638"/>
          <p14:tracePt t="23446" x="1292225" y="3068638"/>
          <p14:tracePt t="23466" x="1296988" y="3074988"/>
          <p14:tracePt t="23467" x="1303338" y="3074988"/>
          <p14:tracePt t="23480" x="1308100" y="3079750"/>
          <p14:tracePt t="23496" x="1314450" y="3079750"/>
          <p14:tracePt t="23496" x="1320800" y="3079750"/>
          <p14:tracePt t="23618" x="1320800" y="3086100"/>
          <p14:tracePt t="23690" x="1320800" y="3092450"/>
          <p14:tracePt t="23698" x="1325563" y="3092450"/>
          <p14:tracePt t="23713" x="1331913" y="3097213"/>
          <p14:tracePt t="23730" x="1336675" y="3097213"/>
          <p14:tracePt t="23786" x="1336675" y="3103563"/>
          <p14:tracePt t="23874" x="1336675" y="3108325"/>
          <p14:tracePt t="23882" x="1343025" y="3108325"/>
          <p14:tracePt t="23896" x="1360488" y="3114675"/>
          <p14:tracePt t="23913" x="1377950" y="3125788"/>
          <p14:tracePt t="23930" x="1389063" y="3125788"/>
          <p14:tracePt t="23946" x="1393825" y="3132138"/>
          <p14:tracePt t="24026" x="1393825" y="3136900"/>
          <p14:tracePt t="24028" x="1400175" y="3136900"/>
          <p14:tracePt t="24046" x="1406525" y="3136900"/>
          <p14:tracePt t="24063" x="1411288" y="3143250"/>
          <p14:tracePt t="24079" x="1417638" y="3143250"/>
          <p14:tracePt t="24097" x="1422400" y="3149600"/>
          <p14:tracePt t="24113" x="1435100" y="3154363"/>
          <p14:tracePt t="24162" x="1435100" y="3160713"/>
          <p14:tracePt t="24162" x="1439863" y="3160713"/>
          <p14:tracePt t="24179" x="1439863" y="3165475"/>
          <p14:tracePt t="24196" x="1446213" y="3165475"/>
          <p14:tracePt t="24213" x="1450975" y="3178175"/>
          <p14:tracePt t="24265" x="1457325" y="3178175"/>
          <p14:tracePt t="24281" x="1457325" y="3182938"/>
          <p14:tracePt t="24377" x="1463675" y="3182938"/>
          <p14:tracePt t="24385" x="1463675" y="3194050"/>
          <p14:tracePt t="24397" x="1468438" y="3194050"/>
          <p14:tracePt t="24413" x="1468438" y="3200400"/>
          <p14:tracePt t="24450" x="1474788" y="3200400"/>
          <p14:tracePt t="24474" x="1474788" y="3206750"/>
          <p14:tracePt t="24529" x="1479550" y="3206750"/>
          <p14:tracePt t="24538" x="1479550" y="3211513"/>
          <p14:tracePt t="24553" x="1479550" y="3217863"/>
          <p14:tracePt t="24563" x="1485900" y="3217863"/>
          <p14:tracePt t="24579" x="1485900" y="3222625"/>
          <p14:tracePt t="24597" x="1492250" y="3222625"/>
          <p14:tracePt t="24613" x="1492250" y="3235325"/>
          <p14:tracePt t="24630" x="1497013" y="3240088"/>
          <p14:tracePt t="24646" x="1503363" y="3246438"/>
          <p14:tracePt t="24663" x="1503363" y="3251200"/>
          <p14:tracePt t="24680" x="1508125" y="3257550"/>
          <p14:tracePt t="24697" x="1514475" y="3263900"/>
          <p14:tracePt t="24713" x="1514475" y="3268663"/>
          <p14:tracePt t="24730" x="1514475" y="3275013"/>
          <p14:tracePt t="24746" x="1520825" y="3275013"/>
          <p14:tracePt t="25225" x="1525588" y="3275013"/>
          <p14:tracePt t="25236" x="1531938" y="3275013"/>
          <p14:tracePt t="25289" x="1536700" y="3275013"/>
          <p14:tracePt t="25329" x="1543050" y="3275013"/>
          <p14:tracePt t="25353" x="1549400" y="3275013"/>
          <p14:tracePt t="25362" x="1554163" y="3268663"/>
          <p14:tracePt t="25381" x="1560513" y="3268663"/>
          <p14:tracePt t="25396" x="1560513" y="3263900"/>
          <p14:tracePt t="25413" x="1565275" y="3263900"/>
          <p14:tracePt t="25430" x="1571625" y="3263900"/>
          <p14:tracePt t="25497" x="1571625" y="3257550"/>
          <p14:tracePt t="25507" x="1571625" y="3251200"/>
          <p14:tracePt t="25529" x="1577975" y="3251200"/>
          <p14:tracePt t="25530" x="1577975" y="3246438"/>
          <p14:tracePt t="25547" x="1582738" y="3240088"/>
          <p14:tracePt t="25563" x="1593850" y="3228975"/>
          <p14:tracePt t="25580" x="1600200" y="3222625"/>
          <p14:tracePt t="25617" x="1600200" y="3217863"/>
          <p14:tracePt t="25625" x="1606550" y="3217863"/>
          <p14:tracePt t="25634" x="1611313" y="3211513"/>
          <p14:tracePt t="25646" x="1611313" y="3206750"/>
          <p14:tracePt t="25663" x="1611313" y="3200400"/>
          <p14:tracePt t="25680" x="1617663" y="3194050"/>
          <p14:tracePt t="25696" x="1617663" y="3189288"/>
          <p14:tracePt t="25713" x="1622425" y="3178175"/>
          <p14:tracePt t="25730" x="1628775" y="3171825"/>
          <p14:tracePt t="25747" x="1635125" y="3165475"/>
          <p14:tracePt t="25785" x="1635125" y="3160713"/>
          <p14:tracePt t="25793" x="1639888" y="3160713"/>
          <p14:tracePt t="25813" x="1646238" y="3154363"/>
          <p14:tracePt t="25814" x="1651000" y="3154363"/>
          <p14:tracePt t="25829" x="1657350" y="3149600"/>
          <p14:tracePt t="25846" x="1663700" y="3143250"/>
          <p14:tracePt t="25863" x="1674813" y="3132138"/>
          <p14:tracePt t="25880" x="1692275" y="3114675"/>
          <p14:tracePt t="25896" x="1714500" y="3097213"/>
          <p14:tracePt t="25913" x="1736725" y="3079750"/>
          <p14:tracePt t="25929" x="1782763" y="3046413"/>
          <p14:tracePt t="25947" x="1811338" y="3022600"/>
          <p14:tracePt t="25963" x="1835150" y="3011488"/>
          <p14:tracePt t="25980" x="1857375" y="3000375"/>
          <p14:tracePt t="25996" x="1874838" y="2989263"/>
          <p14:tracePt t="26013" x="1892300" y="2978150"/>
          <p14:tracePt t="26029" x="1914525" y="2965450"/>
          <p14:tracePt t="26047" x="1936750" y="2949575"/>
          <p14:tracePt t="26063" x="1960563" y="2943225"/>
          <p14:tracePt t="26080" x="1978025" y="2932113"/>
          <p14:tracePt t="26096" x="2000250" y="2921000"/>
          <p14:tracePt t="26113" x="2022475" y="2914650"/>
          <p14:tracePt t="26130" x="2039938" y="2908300"/>
          <p14:tracePt t="26146" x="2051050" y="2908300"/>
          <p14:tracePt t="26163" x="2074863" y="2903538"/>
          <p14:tracePt t="26180" x="2092325" y="2897188"/>
          <p14:tracePt t="26196" x="2120900" y="2897188"/>
          <p14:tracePt t="26213" x="2154238" y="2897188"/>
          <p14:tracePt t="26229" x="2189163" y="2897188"/>
          <p14:tracePt t="26246" x="2222500" y="2897188"/>
          <p14:tracePt t="26263" x="2257425" y="2897188"/>
          <p14:tracePt t="26280" x="2286000" y="2897188"/>
          <p14:tracePt t="26296" x="2320925" y="2897188"/>
          <p14:tracePt t="26296" x="2332038" y="2897188"/>
          <p14:tracePt t="26313" x="2354263" y="2897188"/>
          <p14:tracePt t="26330" x="2378075" y="2903538"/>
          <p14:tracePt t="26346" x="2393950" y="2903538"/>
          <p14:tracePt t="26363" x="2417763" y="2908300"/>
          <p14:tracePt t="26380" x="2435225" y="2914650"/>
          <p14:tracePt t="27337" x="2439988" y="2914650"/>
          <p14:tracePt t="27363" x="2451100" y="2914650"/>
          <p14:tracePt t="27364" x="2486025" y="2914650"/>
          <p14:tracePt t="27379" x="2520950" y="2914650"/>
          <p14:tracePt t="27397" x="2560638" y="2921000"/>
          <p14:tracePt t="27413" x="2600325" y="2921000"/>
          <p14:tracePt t="27430" x="2635250" y="2921000"/>
          <p14:tracePt t="27446" x="2657475" y="2921000"/>
          <p14:tracePt t="27463" x="2674938" y="2921000"/>
          <p14:tracePt t="27479" x="2692400" y="2925763"/>
          <p14:tracePt t="27496" x="2703513" y="2925763"/>
          <p14:tracePt t="27513" x="2743200" y="2925763"/>
          <p14:tracePt t="27530" x="2765425" y="2932113"/>
          <p14:tracePt t="27546" x="2800350" y="2932113"/>
          <p14:tracePt t="27563" x="2828925" y="2932113"/>
          <p14:tracePt t="27579" x="2863850" y="2932113"/>
          <p14:tracePt t="27597" x="2903538" y="2932113"/>
          <p14:tracePt t="27613" x="2932113" y="2932113"/>
          <p14:tracePt t="27630" x="2954338" y="2936875"/>
          <p14:tracePt t="27646" x="2978150" y="2936875"/>
          <p14:tracePt t="27663" x="2982913" y="2936875"/>
          <p14:tracePt t="27679" x="2994025" y="2936875"/>
          <p14:tracePt t="27696" x="3000375" y="2936875"/>
          <p14:tracePt t="27713" x="3017838" y="2936875"/>
          <p14:tracePt t="27730" x="3035300" y="2943225"/>
          <p14:tracePt t="27746" x="3057525" y="2943225"/>
          <p14:tracePt t="27763" x="3086100" y="2949575"/>
          <p14:tracePt t="27779" x="3108325" y="2949575"/>
          <p14:tracePt t="27796" x="3132138" y="2949575"/>
          <p14:tracePt t="27812" x="3149600" y="2949575"/>
          <p14:tracePt t="27830" x="3160713" y="2949575"/>
          <p14:tracePt t="27846" x="3165475" y="2949575"/>
          <p14:tracePt t="28113" x="3160713" y="2949575"/>
          <p14:tracePt t="28120" x="3136900" y="2949575"/>
          <p14:tracePt t="28129" x="3097213" y="2949575"/>
          <p14:tracePt t="28146" x="3028950" y="2949575"/>
          <p14:tracePt t="28163" x="2965450" y="2943225"/>
          <p14:tracePt t="28179" x="2903538" y="2943225"/>
          <p14:tracePt t="28196" x="2822575" y="2936875"/>
          <p14:tracePt t="28213" x="2765425" y="2936875"/>
          <p14:tracePt t="28230" x="2708275" y="2932113"/>
          <p14:tracePt t="28246" x="2668588" y="2925763"/>
          <p14:tracePt t="28263" x="2628900" y="2925763"/>
          <p14:tracePt t="28279" x="2582863" y="2921000"/>
          <p14:tracePt t="28296" x="2554288" y="2914650"/>
          <p14:tracePt t="28312" x="2514600" y="2914650"/>
          <p14:tracePt t="28330" x="2479675" y="2914650"/>
          <p14:tracePt t="28346" x="2439988" y="2908300"/>
          <p14:tracePt t="28363" x="2378075" y="2908300"/>
          <p14:tracePt t="28379" x="2320925" y="2908300"/>
          <p14:tracePt t="28396" x="2257425" y="2908300"/>
          <p14:tracePt t="28412" x="2189163" y="2903538"/>
          <p14:tracePt t="28429" x="2125663" y="2903538"/>
          <p14:tracePt t="28446" x="2068513" y="2897188"/>
          <p14:tracePt t="28463" x="2022475" y="2897188"/>
          <p14:tracePt t="28479" x="1982788" y="2897188"/>
          <p14:tracePt t="28497" x="1931988" y="2892425"/>
          <p14:tracePt t="28512" x="1868488" y="2886075"/>
          <p14:tracePt t="28530" x="1822450" y="2879725"/>
          <p14:tracePt t="28546" x="1778000" y="2879725"/>
          <p14:tracePt t="28563" x="1731963" y="2879725"/>
          <p14:tracePt t="28579" x="1692275" y="2879725"/>
          <p14:tracePt t="28596" x="1657350" y="2879725"/>
          <p14:tracePt t="28612" x="1622425" y="2874963"/>
          <p14:tracePt t="28629" x="1593850" y="2874963"/>
          <p14:tracePt t="28646" x="1565275" y="2874963"/>
          <p14:tracePt t="28663" x="1536700" y="2874963"/>
          <p14:tracePt t="28679" x="1514475" y="2874963"/>
          <p14:tracePt t="28696" x="1492250" y="2874963"/>
          <p14:tracePt t="28712" x="1450975" y="2868613"/>
          <p14:tracePt t="28730" x="1422400" y="2868613"/>
          <p14:tracePt t="28746" x="1400175" y="2868613"/>
          <p14:tracePt t="28763" x="1371600" y="2863850"/>
          <p14:tracePt t="28779" x="1349375" y="2863850"/>
          <p14:tracePt t="28796" x="1325563" y="2863850"/>
          <p14:tracePt t="28812" x="1303338" y="2857500"/>
          <p14:tracePt t="28829" x="1279525" y="2857500"/>
          <p14:tracePt t="28846" x="1257300" y="2851150"/>
          <p14:tracePt t="28862" x="1235075" y="2851150"/>
          <p14:tracePt t="28880" x="1206500" y="2846388"/>
          <p14:tracePt t="28896" x="1182688" y="2846388"/>
          <p14:tracePt t="28913" x="1143000" y="2846388"/>
          <p14:tracePt t="28929" x="1120775" y="2840038"/>
          <p14:tracePt t="28946" x="1085850" y="2835275"/>
          <p14:tracePt t="28963" x="1057275" y="2828925"/>
          <p14:tracePt t="28980" x="1028700" y="2828925"/>
          <p14:tracePt t="28996" x="1000125" y="2822575"/>
          <p14:tracePt t="29013" x="977900" y="2817813"/>
          <p14:tracePt t="29029" x="954088" y="2811463"/>
          <p14:tracePt t="29046" x="931863" y="2811463"/>
          <p14:tracePt t="29062" x="908050" y="2806700"/>
          <p14:tracePt t="29080" x="903288" y="2800350"/>
          <p14:tracePt t="29096" x="892175" y="2800350"/>
          <p14:tracePt t="29113" x="879475" y="2800350"/>
          <p14:tracePt t="29129" x="874713" y="2800350"/>
          <p14:tracePt t="29553" x="874713" y="2817813"/>
          <p14:tracePt t="29561" x="874713" y="2840038"/>
          <p14:tracePt t="29580" x="874713" y="2846388"/>
          <p14:tracePt t="29929" x="879475" y="2846388"/>
          <p14:tracePt t="29935" x="892175" y="2846388"/>
          <p14:tracePt t="29946" x="908050" y="2846388"/>
          <p14:tracePt t="29962" x="931863" y="2840038"/>
          <p14:tracePt t="29979" x="954088" y="2835275"/>
          <p14:tracePt t="29996" x="982663" y="2822575"/>
          <p14:tracePt t="30013" x="1000125" y="2822575"/>
          <p14:tracePt t="30029" x="1017588" y="2811463"/>
          <p14:tracePt t="30046" x="1028700" y="2811463"/>
          <p14:tracePt t="30062" x="1039813" y="2811463"/>
          <p14:tracePt t="30079" x="1046163" y="2811463"/>
          <p14:tracePt t="30096" x="1050925" y="2806700"/>
          <p14:tracePt t="30161" x="1057275" y="2806700"/>
          <p14:tracePt t="30166" x="1063625" y="2800350"/>
          <p14:tracePt t="30179" x="1068388" y="2800350"/>
          <p14:tracePt t="30196" x="1074738" y="2800350"/>
          <p14:tracePt t="30213" x="1085850" y="2800350"/>
          <p14:tracePt t="30229" x="1092200" y="2800350"/>
          <p14:tracePt t="31127" x="0" y="0"/>
        </p14:tracePtLst>
        <p14:tracePtLst>
          <p14:tracePt t="32683" x="720725" y="4303713"/>
          <p14:tracePt t="33185" x="725488" y="4303713"/>
          <p14:tracePt t="33212" x="736600" y="4303713"/>
          <p14:tracePt t="33214" x="742950" y="4303713"/>
          <p14:tracePt t="33229" x="765175" y="4303713"/>
          <p14:tracePt t="33246" x="782638" y="4303713"/>
          <p14:tracePt t="33262" x="800100" y="4303713"/>
          <p14:tracePt t="33279" x="817563" y="4303713"/>
          <p14:tracePt t="33296" x="835025" y="4303713"/>
          <p14:tracePt t="33313" x="850900" y="4303713"/>
          <p14:tracePt t="33329" x="863600" y="4303713"/>
          <p14:tracePt t="33346" x="868363" y="4303713"/>
          <p14:tracePt t="33362" x="879475" y="4303713"/>
          <p14:tracePt t="33379" x="885825" y="4303713"/>
          <p14:tracePt t="33395" x="896938" y="4303713"/>
          <p14:tracePt t="33413" x="908050" y="4303713"/>
          <p14:tracePt t="33429" x="914400" y="4303713"/>
          <p14:tracePt t="33446" x="920750" y="4303713"/>
          <p14:tracePt t="33462" x="925513" y="4303713"/>
          <p14:tracePt t="33479" x="925513" y="4297363"/>
          <p14:tracePt t="33495" x="931863" y="4297363"/>
          <p14:tracePt t="33513" x="936625" y="4297363"/>
          <p14:tracePt t="33529" x="942975" y="4297363"/>
          <p14:tracePt t="33546" x="942975" y="4292600"/>
          <p14:tracePt t="33585" x="949325" y="4292600"/>
          <p14:tracePt t="33601" x="954088" y="4292600"/>
          <p14:tracePt t="33625" x="960438" y="4292600"/>
          <p14:tracePt t="33734" x="965200" y="4292600"/>
          <p14:tracePt t="34609" x="971550" y="4292600"/>
          <p14:tracePt t="34617" x="993775" y="4292600"/>
          <p14:tracePt t="34629" x="1039813" y="4292600"/>
          <p14:tracePt t="34646" x="1096963" y="4297363"/>
          <p14:tracePt t="34662" x="1149350" y="4297363"/>
          <p14:tracePt t="34679" x="1206500" y="4303713"/>
          <p14:tracePt t="34696" x="1274763" y="4308475"/>
          <p14:tracePt t="34712" x="1354138" y="4321175"/>
          <p14:tracePt t="34729" x="1400175" y="4325938"/>
          <p14:tracePt t="34745" x="1446213" y="4325938"/>
          <p14:tracePt t="34762" x="1485900" y="4325938"/>
          <p14:tracePt t="34779" x="1514475" y="4325938"/>
          <p14:tracePt t="34796" x="1543050" y="4325938"/>
          <p14:tracePt t="34812" x="1571625" y="4325938"/>
          <p14:tracePt t="34829" x="1606550" y="4325938"/>
          <p14:tracePt t="34845" x="1646238" y="4332288"/>
          <p14:tracePt t="34862" x="1685925" y="4332288"/>
          <p14:tracePt t="34879" x="1743075" y="4332288"/>
          <p14:tracePt t="34896" x="1800225" y="4332288"/>
          <p14:tracePt t="34912" x="1885950" y="4332288"/>
          <p14:tracePt t="34930" x="1949450" y="4332288"/>
          <p14:tracePt t="34945" x="2017713" y="4332288"/>
          <p14:tracePt t="34963" x="2063750" y="4332288"/>
          <p14:tracePt t="34979" x="2120900" y="4332288"/>
          <p14:tracePt t="34996" x="2165350" y="4332288"/>
          <p14:tracePt t="35012" x="2200275" y="4332288"/>
          <p14:tracePt t="35029" x="2239963" y="4332288"/>
          <p14:tracePt t="35045" x="2279650" y="4332288"/>
          <p14:tracePt t="35062" x="2314575" y="4332288"/>
          <p14:tracePt t="35079" x="2336800" y="4332288"/>
          <p14:tracePt t="35096" x="2365375" y="4332288"/>
          <p14:tracePt t="35112" x="2417763" y="4332288"/>
          <p14:tracePt t="35129" x="2446338" y="4332288"/>
          <p14:tracePt t="35145" x="2474913" y="4332288"/>
          <p14:tracePt t="35163" x="2508250" y="4332288"/>
          <p14:tracePt t="35179" x="2543175" y="4332288"/>
          <p14:tracePt t="35196" x="2578100" y="4332288"/>
          <p14:tracePt t="35212" x="2617788" y="4332288"/>
          <p14:tracePt t="35229" x="2651125" y="4332288"/>
          <p14:tracePt t="35245" x="2692400" y="4332288"/>
          <p14:tracePt t="35263" x="2732088" y="4332288"/>
          <p14:tracePt t="35279" x="2771775" y="4332288"/>
          <p14:tracePt t="35296" x="2806700" y="4332288"/>
          <p14:tracePt t="35313" x="2863850" y="4332288"/>
          <p14:tracePt t="35329" x="2903538" y="4332288"/>
          <p14:tracePt t="35345" x="2936875" y="4332288"/>
          <p14:tracePt t="35362" x="2978150" y="4332288"/>
          <p14:tracePt t="35379" x="3017838" y="4332288"/>
          <p14:tracePt t="35396" x="3057525" y="4332288"/>
          <p14:tracePt t="35412" x="3108325" y="4332288"/>
          <p14:tracePt t="35429" x="3160713" y="4332288"/>
          <p14:tracePt t="35445" x="3217863" y="4337050"/>
          <p14:tracePt t="35463" x="3263900" y="4337050"/>
          <p14:tracePt t="35479" x="3297238" y="4337050"/>
          <p14:tracePt t="35496" x="3332163" y="4337050"/>
          <p14:tracePt t="35512" x="3378200" y="4343400"/>
          <p14:tracePt t="35529" x="3400425" y="4343400"/>
          <p14:tracePt t="35545" x="3422650" y="4349750"/>
          <p14:tracePt t="35562" x="3451225" y="4349750"/>
          <p14:tracePt t="35579" x="3475038" y="4349750"/>
          <p14:tracePt t="35595" x="3503613" y="4354513"/>
          <p14:tracePt t="35612" x="3532188" y="4354513"/>
          <p14:tracePt t="35629" x="3560763" y="4354513"/>
          <p14:tracePt t="35645" x="3582988" y="4354513"/>
          <p14:tracePt t="35662" x="3611563" y="4354513"/>
          <p14:tracePt t="35679" x="3629025" y="4354513"/>
          <p14:tracePt t="35696" x="3646488" y="4354513"/>
          <p14:tracePt t="35712" x="3657600" y="4354513"/>
          <p14:tracePt t="35817" x="3663950" y="4354513"/>
          <p14:tracePt t="35833" x="3668713" y="4354513"/>
          <p14:tracePt t="35841" x="3675063" y="4354513"/>
          <p14:tracePt t="35849" x="3679825" y="4354513"/>
          <p14:tracePt t="35862" x="3686175" y="4354513"/>
          <p14:tracePt t="35879" x="3692525" y="4354513"/>
          <p14:tracePt t="35896" x="3697288" y="4349750"/>
          <p14:tracePt t="36457" x="3703638" y="4349750"/>
          <p14:tracePt t="36473" x="3714750" y="4349750"/>
          <p14:tracePt t="36481" x="3725863" y="4349750"/>
          <p14:tracePt t="36482" x="3736975" y="4349750"/>
          <p14:tracePt t="36495" x="3765550" y="4354513"/>
          <p14:tracePt t="36512" x="3778250" y="4354513"/>
          <p14:tracePt t="36529" x="3794125" y="4354513"/>
          <p14:tracePt t="36633" x="3800475" y="4354513"/>
          <p14:tracePt t="36649" x="3806825" y="4354513"/>
          <p14:tracePt t="36650" x="3811588" y="4354513"/>
          <p14:tracePt t="36662" x="3817938" y="4354513"/>
          <p14:tracePt t="36679" x="3822700" y="4354513"/>
          <p14:tracePt t="36695" x="3829050" y="4354513"/>
          <p14:tracePt t="36712" x="3835400" y="4354513"/>
          <p14:tracePt t="37249" x="3835400" y="4349750"/>
          <p14:tracePt t="38725" x="0" y="0"/>
        </p14:tracePtLst>
        <p14:tracePtLst>
          <p14:tracePt t="47587" x="1692275" y="5332413"/>
          <p14:tracePt t="47778" x="1685925" y="5332413"/>
          <p14:tracePt t="47801" x="1679575" y="5332413"/>
          <p14:tracePt t="47812" x="1674813" y="5332413"/>
          <p14:tracePt t="47812" x="1668463" y="5332413"/>
          <p14:tracePt t="47829" x="1651000" y="5332413"/>
          <p14:tracePt t="47846" x="1628775" y="5337175"/>
          <p14:tracePt t="47862" x="1606550" y="5343525"/>
          <p14:tracePt t="47879" x="1582738" y="5349875"/>
          <p14:tracePt t="47895" x="1565275" y="5349875"/>
          <p14:tracePt t="47912" x="1543050" y="5354638"/>
          <p14:tracePt t="47929" x="1520825" y="5365750"/>
          <p14:tracePt t="47946" x="1497013" y="5378450"/>
          <p14:tracePt t="47962" x="1485900" y="5383213"/>
          <p14:tracePt t="47979" x="1474788" y="5389563"/>
          <p14:tracePt t="47996" x="1463675" y="5400675"/>
          <p14:tracePt t="48013" x="1450975" y="5400675"/>
          <p14:tracePt t="48029" x="1446213" y="5407025"/>
          <p14:tracePt t="48649" x="1439863" y="5407025"/>
          <p14:tracePt t="48657" x="1439863" y="5411788"/>
          <p14:tracePt t="48664" x="1435100" y="5411788"/>
          <p14:tracePt t="48937" x="1428750" y="5411788"/>
          <p14:tracePt t="49777" x="1428750" y="5407025"/>
          <p14:tracePt t="49817" x="1428750" y="5400675"/>
          <p14:tracePt t="49849" x="1428750" y="5394325"/>
          <p14:tracePt t="50153" x="1435100" y="5394325"/>
          <p14:tracePt t="50185" x="1439863" y="5394325"/>
          <p14:tracePt t="50209" x="1446213" y="5394325"/>
          <p14:tracePt t="50215" x="1450975" y="5394325"/>
          <p14:tracePt t="50229" x="1457325" y="5394325"/>
          <p14:tracePt t="50245" x="1468438" y="5394325"/>
          <p14:tracePt t="50262" x="1474788" y="5394325"/>
          <p14:tracePt t="50278" x="1479550" y="5394325"/>
          <p14:tracePt t="50295" x="1485900" y="5389563"/>
          <p14:tracePt t="50769" x="1492250" y="5389563"/>
          <p14:tracePt t="50785" x="1497013" y="5389563"/>
          <p14:tracePt t="50796" x="1503363" y="5389563"/>
          <p14:tracePt t="50812" x="1514475" y="5389563"/>
          <p14:tracePt t="50828" x="1525588" y="5389563"/>
          <p14:tracePt t="50846" x="1549400" y="5383213"/>
          <p14:tracePt t="50862" x="1571625" y="5383213"/>
          <p14:tracePt t="50879" x="1600200" y="5378450"/>
          <p14:tracePt t="50895" x="1622425" y="5378450"/>
          <p14:tracePt t="50912" x="1651000" y="5378450"/>
          <p14:tracePt t="50928" x="1697038" y="5378450"/>
          <p14:tracePt t="50946" x="1725613" y="5378450"/>
          <p14:tracePt t="50962" x="1760538" y="5378450"/>
          <p14:tracePt t="50979" x="1793875" y="5378450"/>
          <p14:tracePt t="50995" x="1828800" y="5372100"/>
          <p14:tracePt t="51028" x="1863725" y="5372100"/>
          <p14:tracePt t="51030" x="1897063" y="5372100"/>
          <p14:tracePt t="51046" x="1925638" y="5372100"/>
          <p14:tracePt t="51062" x="1943100" y="5372100"/>
          <p14:tracePt t="51079" x="1960563" y="5372100"/>
          <p14:tracePt t="51095" x="1965325" y="5372100"/>
          <p14:tracePt t="51112" x="1971675" y="5372100"/>
          <p14:tracePt t="51449" x="1965325" y="5372100"/>
          <p14:tracePt t="51462" x="1960563" y="5372100"/>
          <p14:tracePt t="51465" x="1931988" y="5378450"/>
          <p14:tracePt t="51479" x="1908175" y="5383213"/>
          <p14:tracePt t="51495" x="1857375" y="5400675"/>
          <p14:tracePt t="51512" x="1811338" y="5418138"/>
          <p14:tracePt t="51528" x="1749425" y="5422900"/>
          <p14:tracePt t="51546" x="1708150" y="5435600"/>
          <p14:tracePt t="51562" x="1685925" y="5440363"/>
          <p14:tracePt t="51579" x="1663700" y="5440363"/>
          <p14:tracePt t="51595" x="1651000" y="5440363"/>
          <p14:tracePt t="51612" x="1635125" y="5446713"/>
          <p14:tracePt t="51628" x="1622425" y="5451475"/>
          <p14:tracePt t="51646" x="1611313" y="5451475"/>
          <p14:tracePt t="51662" x="1600200" y="5451475"/>
          <p14:tracePt t="51817" x="1606550" y="5451475"/>
          <p14:tracePt t="51829" x="1611313" y="5451475"/>
          <p14:tracePt t="51832" x="1635125" y="5451475"/>
          <p14:tracePt t="51845" x="1657350" y="5451475"/>
          <p14:tracePt t="51862" x="1685925" y="5451475"/>
          <p14:tracePt t="51879" x="1720850" y="5451475"/>
          <p14:tracePt t="51895" x="1749425" y="5451475"/>
          <p14:tracePt t="51912" x="1771650" y="5451475"/>
          <p14:tracePt t="51928" x="1817688" y="5451475"/>
          <p14:tracePt t="51946" x="1835150" y="5457825"/>
          <p14:tracePt t="51962" x="1863725" y="5457825"/>
          <p14:tracePt t="51979" x="1879600" y="5457825"/>
          <p14:tracePt t="51995" x="1897063" y="5457825"/>
          <p14:tracePt t="52012" x="1903413" y="5457825"/>
          <p14:tracePt t="56608" x="1908175" y="5457825"/>
          <p14:tracePt t="56612" x="1925638" y="5457825"/>
          <p14:tracePt t="56628" x="1954213" y="5457825"/>
          <p14:tracePt t="56644" x="1982788" y="5457825"/>
          <p14:tracePt t="56661" x="2022475" y="5457825"/>
          <p14:tracePt t="56677" x="2057400" y="5457825"/>
          <p14:tracePt t="56694" x="2103438" y="5457825"/>
          <p14:tracePt t="56710" x="2143125" y="5457825"/>
          <p14:tracePt t="56710" x="2165350" y="5464175"/>
          <p14:tracePt t="56728" x="2217738" y="5468938"/>
          <p14:tracePt t="56744" x="2274888" y="5475288"/>
          <p14:tracePt t="56761" x="2320925" y="5480050"/>
          <p14:tracePt t="56777" x="2378075" y="5480050"/>
          <p14:tracePt t="56794" x="2417763" y="5480050"/>
          <p14:tracePt t="56810" x="2463800" y="5480050"/>
          <p14:tracePt t="56827" x="2503488" y="5486400"/>
          <p14:tracePt t="56844" x="2543175" y="5486400"/>
          <p14:tracePt t="56861" x="2593975" y="5492750"/>
          <p14:tracePt t="56877" x="2663825" y="5492750"/>
          <p14:tracePt t="56894" x="2743200" y="5497513"/>
          <p14:tracePt t="56910" x="2828925" y="5497513"/>
          <p14:tracePt t="56910" x="2874963" y="5497513"/>
          <p14:tracePt t="56928" x="2971800" y="5497513"/>
          <p14:tracePt t="56944" x="3079750" y="5497513"/>
          <p14:tracePt t="56960" x="3189288" y="5497513"/>
          <p14:tracePt t="56977" x="3297238" y="5497513"/>
          <p14:tracePt t="56994" x="3406775" y="5497513"/>
          <p14:tracePt t="57010" x="3525838" y="5503863"/>
          <p14:tracePt t="57027" x="3629025" y="5503863"/>
          <p14:tracePt t="57044" x="3736975" y="5508625"/>
          <p14:tracePt t="57060" x="3829050" y="5508625"/>
          <p14:tracePt t="57077" x="3908425" y="5508625"/>
          <p14:tracePt t="57094" x="3965575" y="5508625"/>
          <p14:tracePt t="57110" x="4006850" y="5508625"/>
          <p14:tracePt t="57110" x="4022725" y="5508625"/>
          <p14:tracePt t="57128" x="4057650" y="5508625"/>
          <p14:tracePt t="57144" x="4079875" y="5508625"/>
          <p14:tracePt t="57160" x="4092575" y="5508625"/>
          <p14:tracePt t="57178" x="4103688" y="5508625"/>
          <p14:tracePt t="57232" x="4108450" y="5508625"/>
          <p14:tracePt t="57243" x="4121150" y="5508625"/>
          <p14:tracePt t="57260" x="4143375" y="5508625"/>
          <p14:tracePt t="57279" x="4165600" y="5508625"/>
          <p14:tracePt t="57295" x="4194175" y="5508625"/>
          <p14:tracePt t="57312" x="4222750" y="5508625"/>
          <p14:tracePt t="57328" x="4257675" y="5503863"/>
          <p14:tracePt t="57345" x="4275138" y="5503863"/>
          <p14:tracePt t="57361" x="4292600" y="5503863"/>
          <p14:tracePt t="57378" x="4303713" y="5503863"/>
          <p14:tracePt t="57395" x="4308475" y="5503863"/>
          <p14:tracePt t="57412" x="4321175" y="5503863"/>
          <p14:tracePt t="57428" x="4325938" y="5503863"/>
          <p14:tracePt t="57445" x="4332288" y="5497513"/>
          <p14:tracePt t="57461" x="4337050" y="5497513"/>
          <p14:tracePt t="57505" x="4343400" y="5497513"/>
          <p14:tracePt t="57561" x="4349750" y="5497513"/>
          <p14:tracePt t="57601" x="4349750" y="5492750"/>
          <p14:tracePt t="57607" x="4354513" y="5492750"/>
          <p14:tracePt t="57611" x="4360863" y="5492750"/>
          <p14:tracePt t="57628" x="4365625" y="5486400"/>
          <p14:tracePt t="57646" x="4371975" y="5486400"/>
          <p14:tracePt t="57681" x="4378325" y="5486400"/>
          <p14:tracePt t="57697" x="4378325" y="5480050"/>
          <p14:tracePt t="57705" x="4383088" y="5480050"/>
          <p14:tracePt t="57769" x="4389438" y="5480050"/>
          <p14:tracePt t="57778" x="4389438" y="5475288"/>
          <p14:tracePt t="57809" x="4389438" y="5468938"/>
          <p14:tracePt t="57841" x="4389438" y="5464175"/>
          <p14:tracePt t="57937" x="4389438" y="5457825"/>
          <p14:tracePt t="58025" x="4394200" y="5457825"/>
          <p14:tracePt t="58033" x="4394200" y="5446713"/>
          <p14:tracePt t="58065" x="4394200" y="5440363"/>
          <p14:tracePt t="58081" x="4394200" y="5435600"/>
          <p14:tracePt t="58105" x="4394200" y="5429250"/>
          <p14:tracePt t="58113" x="4394200" y="5422900"/>
          <p14:tracePt t="58121" x="4400550" y="5422900"/>
          <p14:tracePt t="58128" x="4400550" y="5418138"/>
          <p14:tracePt t="58537" x="4400550" y="5411788"/>
          <p14:tracePt t="58577" x="4400550" y="5407025"/>
          <p14:tracePt t="59400" x="4400550" y="5400675"/>
          <p14:tracePt t="59416" x="4394200" y="5400675"/>
          <p14:tracePt t="59577" x="4394200" y="5394325"/>
          <p14:tracePt t="59609" x="4394200" y="5389563"/>
          <p14:tracePt t="59620" x="4394200" y="5383213"/>
          <p14:tracePt t="59649" x="4394200" y="5378450"/>
          <p14:tracePt t="59653" x="4389438" y="5378450"/>
          <p14:tracePt t="59661" x="4389438" y="5365750"/>
          <p14:tracePt t="59697" x="4389438" y="5360988"/>
          <p14:tracePt t="59721" x="4389438" y="5354638"/>
          <p14:tracePt t="63784" x="4389438" y="5349875"/>
          <p14:tracePt t="63792" x="4389438" y="5343525"/>
          <p14:tracePt t="63811" x="4389438" y="5337175"/>
          <p14:tracePt t="63812" x="4389438" y="5332413"/>
          <p14:tracePt t="63827" x="4389438" y="5326063"/>
          <p14:tracePt t="63845" x="4389438" y="5321300"/>
          <p14:tracePt t="63861" x="4389438" y="5314950"/>
          <p14:tracePt t="63896" x="4383088" y="5314950"/>
          <p14:tracePt t="63897" x="4378325" y="5314950"/>
          <p14:tracePt t="63911" x="4378325" y="5308600"/>
          <p14:tracePt t="63927" x="4365625" y="5303838"/>
          <p14:tracePt t="63963" x="4360863" y="5303838"/>
          <p14:tracePt t="64000" x="4354513" y="5303838"/>
          <p14:tracePt t="65352" x="4354513" y="5308600"/>
          <p14:tracePt t="65361" x="4354513" y="5314950"/>
          <p14:tracePt t="65377" x="4354513" y="5321300"/>
          <p14:tracePt t="65395" x="4354513" y="5332413"/>
          <p14:tracePt t="65411" x="4349750" y="5349875"/>
          <p14:tracePt t="65428" x="4349750" y="5360988"/>
          <p14:tracePt t="65444" x="4343400" y="5372100"/>
          <p14:tracePt t="65461" x="4343400" y="5389563"/>
          <p14:tracePt t="65477" x="4343400" y="5400675"/>
          <p14:tracePt t="65494" x="4343400" y="5411788"/>
          <p14:tracePt t="65511" x="4343400" y="5429250"/>
          <p14:tracePt t="65511" x="4343400" y="5440363"/>
          <p14:tracePt t="65528" x="4343400" y="5457825"/>
          <p14:tracePt t="65544" x="4343400" y="5480050"/>
          <p14:tracePt t="65561" x="4343400" y="5492750"/>
          <p14:tracePt t="65577" x="4343400" y="5508625"/>
          <p14:tracePt t="65595" x="4343400" y="5526088"/>
          <p14:tracePt t="65611" x="4343400" y="5532438"/>
          <p14:tracePt t="65628" x="4349750" y="5543550"/>
          <p14:tracePt t="65672" x="4349750" y="5549900"/>
          <p14:tracePt t="65720" x="4349750" y="5554663"/>
          <p14:tracePt t="65728" x="4349750" y="5561013"/>
          <p14:tracePt t="65752" x="4349750" y="5565775"/>
          <p14:tracePt t="65768" x="4349750" y="5572125"/>
          <p14:tracePt t="65792" x="4349750" y="5578475"/>
          <p14:tracePt t="65793" x="4354513" y="5583238"/>
          <p14:tracePt t="65832" x="4354513" y="5589588"/>
          <p14:tracePt t="65848" x="4354513" y="5594350"/>
          <p14:tracePt t="65861" x="4354513" y="5600700"/>
          <p14:tracePt t="65877" x="4354513" y="5607050"/>
          <p14:tracePt t="65894" x="4354513" y="5611813"/>
          <p14:tracePt t="65928" x="4354513" y="5618163"/>
          <p14:tracePt t="65929" x="4354513" y="5622925"/>
          <p14:tracePt t="65944" x="4354513" y="5629275"/>
          <p14:tracePt t="66072" x="4354513" y="5635625"/>
          <p14:tracePt t="66080" x="4360863" y="5635625"/>
          <p14:tracePt t="66094" x="4360863" y="5646738"/>
          <p14:tracePt t="66111" x="4360863" y="5657850"/>
          <p14:tracePt t="66128" x="4360863" y="5675313"/>
          <p14:tracePt t="66144" x="4360863" y="5680075"/>
          <p14:tracePt t="66392" x="4360863" y="5686425"/>
          <p14:tracePt t="66399" x="4360863" y="5703888"/>
          <p14:tracePt t="66411" x="4365625" y="5721350"/>
          <p14:tracePt t="66428" x="4371975" y="5743575"/>
          <p14:tracePt t="66444" x="4371975" y="5749925"/>
          <p14:tracePt t="67256" x="4378325" y="5749925"/>
          <p14:tracePt t="67272" x="4378325" y="5754688"/>
          <p14:tracePt t="67312" x="4378325" y="5761038"/>
          <p14:tracePt t="67352" x="4378325" y="5765800"/>
          <p14:tracePt t="67496" x="4378325" y="5772150"/>
          <p14:tracePt t="67511" x="4383088" y="5772150"/>
          <p14:tracePt t="67512" x="4383088" y="5778500"/>
          <p14:tracePt t="67527" x="4383088" y="5789613"/>
          <p14:tracePt t="67545" x="4383088" y="5794375"/>
          <p14:tracePt t="67561" x="4389438" y="5794375"/>
          <p14:tracePt t="67578" x="4389438" y="5800725"/>
          <p14:tracePt t="67680" x="4389438" y="5807075"/>
          <p14:tracePt t="67688" x="4394200" y="5807075"/>
          <p14:tracePt t="67696" x="4394200" y="5811838"/>
          <p14:tracePt t="68008" x="4394200" y="5818188"/>
          <p14:tracePt t="68027" x="4394200" y="5822950"/>
          <p14:tracePt t="68032" x="4394200" y="5846763"/>
          <p14:tracePt t="68045" x="4394200" y="5880100"/>
          <p14:tracePt t="68061" x="4394200" y="5921375"/>
          <p14:tracePt t="68078" x="4394200" y="5954713"/>
          <p14:tracePt t="68094" x="4394200" y="5983288"/>
          <p14:tracePt t="68111" x="4394200" y="6011863"/>
          <p14:tracePt t="68127" x="4400550" y="6064250"/>
          <p14:tracePt t="68145" x="4400550" y="6080125"/>
          <p14:tracePt t="68161" x="4406900" y="6108700"/>
          <p14:tracePt t="68177" x="4411663" y="6121400"/>
          <p14:tracePt t="68194" x="4411663" y="6137275"/>
          <p14:tracePt t="68211" x="4411663" y="6149975"/>
          <p14:tracePt t="68227" x="4418013" y="6165850"/>
          <p14:tracePt t="68244" x="4418013" y="6189663"/>
          <p14:tracePt t="68261" x="4422775" y="6211888"/>
          <p14:tracePt t="68278" x="4422775" y="6223000"/>
          <p14:tracePt t="68294" x="4422775" y="6240463"/>
          <p14:tracePt t="68311" x="4422775" y="6257925"/>
          <p14:tracePt t="68327" x="4422775" y="6280150"/>
          <p14:tracePt t="68345" x="4422775" y="6297613"/>
          <p14:tracePt t="68360" x="4422775" y="6308725"/>
          <p14:tracePt t="68377" x="4422775" y="6321425"/>
          <p14:tracePt t="68394" x="4422775" y="6326188"/>
          <p14:tracePt t="68411" x="4422775" y="6337300"/>
          <p14:tracePt t="68427" x="4422775" y="6343650"/>
          <p14:tracePt t="68444" x="4422775" y="6354763"/>
          <p14:tracePt t="68460" x="4422775" y="6365875"/>
          <p14:tracePt t="68477" x="4418013" y="6372225"/>
          <p14:tracePt t="68512" x="4411663" y="6372225"/>
          <p14:tracePt t="69465" x="4411663" y="6365875"/>
          <p14:tracePt t="69478" x="4411663" y="6361113"/>
          <p14:tracePt t="69495" x="4411663" y="6354763"/>
          <p14:tracePt t="69495" x="4418013" y="6343650"/>
          <p14:tracePt t="69511" x="4418013" y="6337300"/>
          <p14:tracePt t="69528" x="4418013" y="6326188"/>
          <p14:tracePt t="69545" x="4418013" y="6308725"/>
          <p14:tracePt t="69562" x="4422775" y="6297613"/>
          <p14:tracePt t="69578" x="4422775" y="6286500"/>
          <p14:tracePt t="69595" x="4422775" y="6275388"/>
          <p14:tracePt t="69611" x="4422775" y="6257925"/>
          <p14:tracePt t="69629" x="4422775" y="6240463"/>
          <p14:tracePt t="69645" x="4422775" y="6223000"/>
          <p14:tracePt t="69662" x="4422775" y="6211888"/>
          <p14:tracePt t="69678" x="4422775" y="6194425"/>
          <p14:tracePt t="69695" x="4422775" y="6178550"/>
          <p14:tracePt t="69711" x="4422775" y="6165850"/>
          <p14:tracePt t="69729" x="4422775" y="6154738"/>
          <p14:tracePt t="69745" x="4422775" y="6137275"/>
          <p14:tracePt t="69762" x="4422775" y="6126163"/>
          <p14:tracePt t="69778" x="4422775" y="6115050"/>
          <p14:tracePt t="69795" x="4418013" y="6103938"/>
          <p14:tracePt t="69811" x="4418013" y="6092825"/>
          <p14:tracePt t="69828" x="4411663" y="6086475"/>
          <p14:tracePt t="69845" x="4411663" y="6075363"/>
          <p14:tracePt t="69862" x="4411663" y="6064250"/>
          <p14:tracePt t="69878" x="4411663" y="6051550"/>
          <p14:tracePt t="69895" x="4406900" y="6040438"/>
          <p14:tracePt t="69911" x="4400550" y="6029325"/>
          <p14:tracePt t="69928" x="4400550" y="6018213"/>
          <p14:tracePt t="69945" x="4400550" y="6000750"/>
          <p14:tracePt t="69962" x="4394200" y="5994400"/>
          <p14:tracePt t="69978" x="4394200" y="5983288"/>
          <p14:tracePt t="69995" x="4394200" y="5978525"/>
          <p14:tracePt t="70011" x="4394200" y="5965825"/>
          <p14:tracePt t="70028" x="4394200" y="5961063"/>
          <p14:tracePt t="70045" x="4389438" y="5949950"/>
          <p14:tracePt t="70062" x="4389438" y="5937250"/>
          <p14:tracePt t="70078" x="4389438" y="5932488"/>
          <p14:tracePt t="70095" x="4389438" y="5921375"/>
          <p14:tracePt t="70111" x="4389438" y="5915025"/>
          <p14:tracePt t="70128" x="4389438" y="5903913"/>
          <p14:tracePt t="70145" x="4389438" y="5897563"/>
          <p14:tracePt t="70162" x="4389438" y="5892800"/>
          <p14:tracePt t="70178" x="4389438" y="5886450"/>
          <p14:tracePt t="70865" x="0" y="0"/>
        </p14:tracePtLst>
        <p14:tracePtLst>
          <p14:tracePt t="86502" x="4949825" y="2892425"/>
          <p14:tracePt t="86656" x="4949825" y="2886075"/>
          <p14:tracePt t="86689" x="4954588" y="2886075"/>
          <p14:tracePt t="86752" x="4960938" y="2886075"/>
          <p14:tracePt t="86762" x="4965700" y="2886075"/>
          <p14:tracePt t="86777" x="4972050" y="2886075"/>
          <p14:tracePt t="86794" x="5000625" y="2886075"/>
          <p14:tracePt t="86810" x="5029200" y="2886075"/>
          <p14:tracePt t="86827" x="5068888" y="2886075"/>
          <p14:tracePt t="86844" x="5114925" y="2886075"/>
          <p14:tracePt t="86860" x="5165725" y="2886075"/>
          <p14:tracePt t="86877" x="5211763" y="2886075"/>
          <p14:tracePt t="86893" x="5257800" y="2892425"/>
          <p14:tracePt t="86910" x="5286375" y="2892425"/>
          <p14:tracePt t="86927" x="5349875" y="2897188"/>
          <p14:tracePt t="86961" x="5378450" y="2903538"/>
          <p14:tracePt t="86977" x="5407025" y="2903538"/>
          <p14:tracePt t="86994" x="5446713" y="2903538"/>
          <p14:tracePt t="87010" x="5486400" y="2903538"/>
          <p14:tracePt t="87027" x="5543550" y="2903538"/>
          <p14:tracePt t="87044" x="5607050" y="2903538"/>
          <p14:tracePt t="87061" x="5675313" y="2903538"/>
          <p14:tracePt t="87077" x="5737225" y="2903538"/>
          <p14:tracePt t="87094" x="5811838" y="2903538"/>
          <p14:tracePt t="87110" x="5886450" y="2903538"/>
          <p14:tracePt t="87127" x="5961063" y="2903538"/>
          <p14:tracePt t="87143" x="6040438" y="2908300"/>
          <p14:tracePt t="87160" x="6064250" y="2908300"/>
          <p14:tracePt t="87177" x="6069013" y="2914650"/>
          <p14:tracePt t="87472" x="6064250" y="2914650"/>
          <p14:tracePt t="87480" x="6051550" y="2914650"/>
          <p14:tracePt t="87494" x="6018213" y="2914650"/>
          <p14:tracePt t="87510" x="5978525" y="2914650"/>
          <p14:tracePt t="87527" x="5908675" y="2914650"/>
          <p14:tracePt t="87543" x="5761038" y="2921000"/>
          <p14:tracePt t="87561" x="5664200" y="2925763"/>
          <p14:tracePt t="87577" x="5578475" y="2932113"/>
          <p14:tracePt t="87594" x="5497513" y="2943225"/>
          <p14:tracePt t="87610" x="5440363" y="2949575"/>
          <p14:tracePt t="87627" x="5407025" y="2949575"/>
          <p14:tracePt t="87643" x="5378450" y="2949575"/>
          <p14:tracePt t="87661" x="5365750" y="2949575"/>
          <p14:tracePt t="87768" x="5360988" y="2949575"/>
          <p14:tracePt t="87784" x="5354638" y="2949575"/>
          <p14:tracePt t="87794" x="5337175" y="2954338"/>
          <p14:tracePt t="87810" x="5321300" y="2960688"/>
          <p14:tracePt t="87827" x="5292725" y="2960688"/>
          <p14:tracePt t="87843" x="5268913" y="2960688"/>
          <p14:tracePt t="87861" x="5246688" y="2960688"/>
          <p14:tracePt t="87877" x="5222875" y="2960688"/>
          <p14:tracePt t="87894" x="5200650" y="2954338"/>
          <p14:tracePt t="87910" x="5178425" y="2954338"/>
          <p14:tracePt t="87927" x="5160963" y="2954338"/>
          <p14:tracePt t="87943" x="5126038" y="2949575"/>
          <p14:tracePt t="87961" x="5097463" y="2943225"/>
          <p14:tracePt t="87977" x="5068888" y="2936875"/>
          <p14:tracePt t="87994" x="5040313" y="2936875"/>
          <p14:tracePt t="88010" x="5006975" y="2932113"/>
          <p14:tracePt t="88027" x="4983163" y="2932113"/>
          <p14:tracePt t="88043" x="4972050" y="2932113"/>
          <p14:tracePt t="88096" x="4972050" y="2925763"/>
          <p14:tracePt t="88305" x="4978400" y="2925763"/>
          <p14:tracePt t="88314" x="4978400" y="2921000"/>
          <p14:tracePt t="88328" x="4983163" y="2921000"/>
          <p14:tracePt t="88344" x="4989513" y="2914650"/>
          <p14:tracePt t="88385" x="4994275" y="2914650"/>
          <p14:tracePt t="88393" x="4994275" y="2908300"/>
          <p14:tracePt t="88441" x="5000625" y="2908300"/>
          <p14:tracePt t="88705" x="5006975" y="2908300"/>
          <p14:tracePt t="88710" x="5006975" y="2903538"/>
          <p14:tracePt t="88728" x="5011738" y="2903538"/>
          <p14:tracePt t="88841" x="5018088" y="2903538"/>
          <p14:tracePt t="88865" x="5022850" y="2903538"/>
          <p14:tracePt t="88873" x="5029200" y="2903538"/>
          <p14:tracePt t="88897" x="5035550" y="2903538"/>
          <p14:tracePt t="88921" x="5040313" y="2903538"/>
          <p14:tracePt t="89057" x="5046663" y="2903538"/>
          <p14:tracePt t="91088" x="5051425" y="2903538"/>
          <p14:tracePt t="91105" x="5057775" y="2903538"/>
          <p14:tracePt t="91113" x="5080000" y="2903538"/>
          <p14:tracePt t="91128" x="5126038" y="2903538"/>
          <p14:tracePt t="91144" x="5207000" y="2903538"/>
          <p14:tracePt t="91162" x="5257800" y="2903538"/>
          <p14:tracePt t="91177" x="5303838" y="2908300"/>
          <p14:tracePt t="91194" x="5326063" y="2914650"/>
          <p14:tracePt t="91211" x="5337175" y="2921000"/>
          <p14:tracePt t="91228" x="5343525" y="2921000"/>
          <p14:tracePt t="91313" x="5349875" y="2921000"/>
          <p14:tracePt t="91317" x="5349875" y="2925763"/>
          <p14:tracePt t="91327" x="5365750" y="2932113"/>
          <p14:tracePt t="91344" x="5389563" y="2943225"/>
          <p14:tracePt t="91362" x="5407025" y="2954338"/>
          <p14:tracePt t="91377" x="5418138" y="2960688"/>
          <p14:tracePt t="91394" x="5440363" y="2978150"/>
          <p14:tracePt t="91411" x="5457825" y="2982913"/>
          <p14:tracePt t="91428" x="5475288" y="2989263"/>
          <p14:tracePt t="91444" x="5486400" y="3000375"/>
          <p14:tracePt t="91461" x="5503863" y="3011488"/>
          <p14:tracePt t="91478" x="5526088" y="3017838"/>
          <p14:tracePt t="91495" x="5549900" y="3035300"/>
          <p14:tracePt t="91511" x="5572125" y="3051175"/>
          <p14:tracePt t="91528" x="5600700" y="3057525"/>
          <p14:tracePt t="91544" x="5635625" y="3074988"/>
          <p14:tracePt t="91562" x="5651500" y="3086100"/>
          <p14:tracePt t="91577" x="5664200" y="3092450"/>
          <p14:tracePt t="91594" x="5680075" y="3097213"/>
          <p14:tracePt t="91611" x="5686425" y="3103563"/>
          <p14:tracePt t="91628" x="5692775" y="3108325"/>
          <p14:tracePt t="91644" x="5703888" y="3114675"/>
          <p14:tracePt t="91661" x="5708650" y="3121025"/>
          <p14:tracePt t="91677" x="5715000" y="3121025"/>
          <p14:tracePt t="91694" x="5721350" y="3132138"/>
          <p14:tracePt t="91711" x="5726113" y="3136900"/>
          <p14:tracePt t="91728" x="5737225" y="3143250"/>
          <p14:tracePt t="91744" x="5761038" y="3160713"/>
          <p14:tracePt t="91761" x="5772150" y="3171825"/>
          <p14:tracePt t="91778" x="5778500" y="3178175"/>
          <p14:tracePt t="91794" x="5783263" y="3189288"/>
          <p14:tracePt t="91811" x="5789613" y="3200400"/>
          <p14:tracePt t="91828" x="5794375" y="3211513"/>
          <p14:tracePt t="91844" x="5807075" y="3217863"/>
          <p14:tracePt t="91861" x="5811838" y="3228975"/>
          <p14:tracePt t="91877" x="5818188" y="3235325"/>
          <p14:tracePt t="91894" x="5822950" y="3246438"/>
          <p14:tracePt t="91911" x="5822950" y="3251200"/>
          <p14:tracePt t="91927" x="5835650" y="3251200"/>
          <p14:tracePt t="91927" x="5835650" y="3257550"/>
          <p14:tracePt t="91945" x="5835650" y="3263900"/>
          <p14:tracePt t="91985" x="5840413" y="3263900"/>
          <p14:tracePt t="91993" x="5840413" y="3268663"/>
          <p14:tracePt t="92041" x="5840413" y="3275013"/>
          <p14:tracePt t="92065" x="5846763" y="3275013"/>
          <p14:tracePt t="92522" x="5846763" y="3279775"/>
          <p14:tracePt t="92532" x="5846763" y="3286125"/>
          <p14:tracePt t="93666" x="5846763" y="3297238"/>
          <p14:tracePt t="93674" x="5840413" y="3303588"/>
          <p14:tracePt t="93682" x="5829300" y="3325813"/>
          <p14:tracePt t="93696" x="5818188" y="3360738"/>
          <p14:tracePt t="93712" x="5807075" y="3406775"/>
          <p14:tracePt t="93729" x="5800725" y="3463925"/>
          <p14:tracePt t="93745" x="5778500" y="3560763"/>
          <p14:tracePt t="93762" x="5765800" y="3629025"/>
          <p14:tracePt t="93779" x="5749925" y="3692525"/>
          <p14:tracePt t="93795" x="5743575" y="3760788"/>
          <p14:tracePt t="93811" x="5737225" y="3829050"/>
          <p14:tracePt t="93829" x="5726113" y="3886200"/>
          <p14:tracePt t="93845" x="5715000" y="3949700"/>
          <p14:tracePt t="93862" x="5708650" y="3989388"/>
          <p14:tracePt t="93878" x="5697538" y="4040188"/>
          <p14:tracePt t="93895" x="5692775" y="4075113"/>
          <p14:tracePt t="93912" x="5686425" y="4108450"/>
          <p14:tracePt t="93929" x="5680075" y="4132263"/>
          <p14:tracePt t="93945" x="5675313" y="4149725"/>
          <p14:tracePt t="93962" x="5675313" y="4154488"/>
          <p14:tracePt t="94866" x="5668963" y="4154488"/>
          <p14:tracePt t="94921" x="5664200" y="4154488"/>
          <p14:tracePt t="94928" x="5664200" y="4160838"/>
          <p14:tracePt t="94946" x="5646738" y="4165600"/>
          <p14:tracePt t="94962" x="5640388" y="4171950"/>
          <p14:tracePt t="94978" x="5635625" y="4178300"/>
          <p14:tracePt t="94995" x="5629275" y="4178300"/>
          <p14:tracePt t="95011" x="5622925" y="4183063"/>
          <p14:tracePt t="95028" x="5611813" y="4183063"/>
          <p14:tracePt t="95045" x="5600700" y="4194175"/>
          <p14:tracePt t="95062" x="5594350" y="4200525"/>
          <p14:tracePt t="95078" x="5578475" y="4200525"/>
          <p14:tracePt t="95095" x="5565775" y="4217988"/>
          <p14:tracePt t="95111" x="5549900" y="4229100"/>
          <p14:tracePt t="95129" x="5532438" y="4240213"/>
          <p14:tracePt t="95145" x="5497513" y="4264025"/>
          <p14:tracePt t="95163" x="5480050" y="4275138"/>
          <p14:tracePt t="95178" x="5464175" y="4279900"/>
          <p14:tracePt t="95195" x="5446713" y="4292600"/>
          <p14:tracePt t="95211" x="5422900" y="4308475"/>
          <p14:tracePt t="95228" x="5407025" y="4321175"/>
          <p14:tracePt t="95246" x="5389563" y="4332288"/>
          <p14:tracePt t="95262" x="5365750" y="4343400"/>
          <p14:tracePt t="95279" x="5343525" y="4354513"/>
          <p14:tracePt t="95295" x="5321300" y="4371975"/>
          <p14:tracePt t="95312" x="5297488" y="4383088"/>
          <p14:tracePt t="95328" x="5280025" y="4394200"/>
          <p14:tracePt t="95328" x="5268913" y="4400550"/>
          <p14:tracePt t="95346" x="5251450" y="4406900"/>
          <p14:tracePt t="95362" x="5235575" y="4411663"/>
          <p14:tracePt t="95379" x="5222875" y="4411663"/>
          <p14:tracePt t="95395" x="5211763" y="4411663"/>
          <p14:tracePt t="95412" x="5207000" y="4411663"/>
          <p14:tracePt t="95428" x="5200650" y="4411663"/>
          <p14:tracePt t="95465" x="5194300" y="4411663"/>
          <p14:tracePt t="95474" x="5189538" y="4411663"/>
          <p14:tracePt t="95479" x="5183188" y="4411663"/>
          <p14:tracePt t="95495" x="5172075" y="4406900"/>
          <p14:tracePt t="95512" x="5160963" y="4400550"/>
          <p14:tracePt t="95528" x="5143500" y="4400550"/>
          <p14:tracePt t="95528" x="5137150" y="4400550"/>
          <p14:tracePt t="95546" x="5114925" y="4400550"/>
          <p14:tracePt t="95562" x="5092700" y="4394200"/>
          <p14:tracePt t="95579" x="5064125" y="4389438"/>
          <p14:tracePt t="95595" x="5051425" y="4389438"/>
          <p14:tracePt t="95612" x="5046663" y="4389438"/>
          <p14:tracePt t="95689" x="5046663" y="4383088"/>
          <p14:tracePt t="95722" x="5046663" y="4378325"/>
          <p14:tracePt t="95730" x="5040313" y="4378325"/>
          <p14:tracePt t="95754" x="5040313" y="4371975"/>
          <p14:tracePt t="95857" x="5040313" y="4365625"/>
          <p14:tracePt t="95864" x="5040313" y="4360863"/>
          <p14:tracePt t="95929" x="5040313" y="4354513"/>
          <p14:tracePt t="95961" x="5040313" y="4349750"/>
          <p14:tracePt t="96033" x="5040313" y="4343400"/>
          <p14:tracePt t="96065" x="5040313" y="4337050"/>
          <p14:tracePt t="96081" x="5046663" y="4337050"/>
          <p14:tracePt t="96121" x="5046663" y="4332288"/>
          <p14:tracePt t="96149" x="5051425" y="4332288"/>
          <p14:tracePt t="96170" x="5051425" y="4325938"/>
          <p14:tracePt t="96201" x="5051425" y="4321175"/>
          <p14:tracePt t="96202" x="5057775" y="4321175"/>
          <p14:tracePt t="96233" x="5064125" y="4321175"/>
          <p14:tracePt t="96235" x="5064125" y="4314825"/>
          <p14:tracePt t="96273" x="5068888" y="4314825"/>
          <p14:tracePt t="96281" x="5068888" y="4308475"/>
          <p14:tracePt t="96353" x="5075238" y="4308475"/>
          <p14:tracePt t="96361" x="5080000" y="4303713"/>
          <p14:tracePt t="96409" x="5080000" y="4297363"/>
          <p14:tracePt t="96481" x="5086350" y="4297363"/>
          <p14:tracePt t="96497" x="5092700" y="4297363"/>
          <p14:tracePt t="96499" x="5092700" y="4292600"/>
          <p14:tracePt t="96511" x="5097463" y="4292600"/>
          <p14:tracePt t="96528" x="5103813" y="4292600"/>
          <p14:tracePt t="96545" x="5108575" y="4286250"/>
          <p14:tracePt t="96585" x="5108575" y="4279900"/>
          <p14:tracePt t="96593" x="5114925" y="4279900"/>
          <p14:tracePt t="96611" x="5121275" y="4275138"/>
          <p14:tracePt t="96612" x="5126038" y="4275138"/>
          <p14:tracePt t="96650" x="5132388" y="4275138"/>
          <p14:tracePt t="96657" x="5132388" y="4268788"/>
          <p14:tracePt t="96664" x="5137150" y="4268788"/>
          <p14:tracePt t="96678" x="5149850" y="4264025"/>
          <p14:tracePt t="96695" x="5160963" y="4257675"/>
          <p14:tracePt t="96712" x="5172075" y="4251325"/>
          <p14:tracePt t="96728" x="5183188" y="4246563"/>
          <p14:tracePt t="96728" x="5194300" y="4240213"/>
          <p14:tracePt t="96745" x="5211763" y="4235450"/>
          <p14:tracePt t="96762" x="5222875" y="4222750"/>
          <p14:tracePt t="96778" x="5240338" y="4217988"/>
          <p14:tracePt t="96795" x="5257800" y="4211638"/>
          <p14:tracePt t="96812" x="5275263" y="4206875"/>
          <p14:tracePt t="96828" x="5286375" y="4194175"/>
          <p14:tracePt t="96845" x="5303838" y="4189413"/>
          <p14:tracePt t="96861" x="5326063" y="4178300"/>
          <p14:tracePt t="96878" x="5343525" y="4171950"/>
          <p14:tracePt t="96895" x="5360988" y="4165600"/>
          <p14:tracePt t="96911" x="5378450" y="4154488"/>
          <p14:tracePt t="96929" x="5400675" y="4149725"/>
          <p14:tracePt t="96945" x="5429250" y="4137025"/>
          <p14:tracePt t="96962" x="5440363" y="4125913"/>
          <p14:tracePt t="96978" x="5451475" y="4125913"/>
          <p14:tracePt t="96995" x="5464175" y="4114800"/>
          <p14:tracePt t="97011" x="5475288" y="4114800"/>
          <p14:tracePt t="97029" x="5480050" y="4108450"/>
          <p14:tracePt t="97045" x="5492750" y="4108450"/>
          <p14:tracePt t="97062" x="5503863" y="4103688"/>
          <p14:tracePt t="97078" x="5508625" y="4103688"/>
          <p14:tracePt t="97095" x="5521325" y="4097338"/>
          <p14:tracePt t="97111" x="5526088" y="4097338"/>
          <p14:tracePt t="97129" x="5537200" y="4092575"/>
          <p14:tracePt t="97145" x="5549900" y="4086225"/>
          <p14:tracePt t="97162" x="5554663" y="4086225"/>
          <p14:tracePt t="97179" x="5565775" y="4079875"/>
          <p14:tracePt t="97195" x="5578475" y="4079875"/>
          <p14:tracePt t="97211" x="5589588" y="4079875"/>
          <p14:tracePt t="97229" x="5594350" y="4075113"/>
          <p14:tracePt t="97245" x="5607050" y="4075113"/>
          <p14:tracePt t="97262" x="5611813" y="4068763"/>
          <p14:tracePt t="97278" x="5622925" y="4068763"/>
          <p14:tracePt t="97295" x="5635625" y="4068763"/>
          <p14:tracePt t="97311" x="5646738" y="4064000"/>
          <p14:tracePt t="97328" x="5657850" y="4064000"/>
          <p14:tracePt t="97345" x="5675313" y="4057650"/>
          <p14:tracePt t="97362" x="5680075" y="4057650"/>
          <p14:tracePt t="97378" x="5686425" y="4051300"/>
          <p14:tracePt t="97396" x="5692775" y="4051300"/>
          <p14:tracePt t="97434" x="5697538" y="4051300"/>
          <p14:tracePt t="97441" x="5703888" y="4051300"/>
          <p14:tracePt t="97456" x="5708650" y="4046538"/>
          <p14:tracePt t="97462" x="5715000" y="4046538"/>
          <p14:tracePt t="97478" x="5721350" y="4046538"/>
          <p14:tracePt t="97495" x="5732463" y="4046538"/>
          <p14:tracePt t="97511" x="5737225" y="4046538"/>
          <p14:tracePt t="97528" x="5749925" y="4040188"/>
          <p14:tracePt t="97545" x="5761038" y="4040188"/>
          <p14:tracePt t="97562" x="5765800" y="4040188"/>
          <p14:tracePt t="97578" x="5772150" y="4040188"/>
          <p14:tracePt t="97595" x="5783263" y="4040188"/>
          <p14:tracePt t="97611" x="5794375" y="4040188"/>
          <p14:tracePt t="97628" x="5800725" y="4040188"/>
          <p14:tracePt t="97645" x="5822950" y="4040188"/>
          <p14:tracePt t="97662" x="5840413" y="4040188"/>
          <p14:tracePt t="97678" x="5868988" y="4040188"/>
          <p14:tracePt t="97696" x="5897563" y="4040188"/>
          <p14:tracePt t="97711" x="5926138" y="4040188"/>
          <p14:tracePt t="97728" x="5961063" y="4040188"/>
          <p14:tracePt t="97745" x="5989638" y="4040188"/>
          <p14:tracePt t="97762" x="6007100" y="4040188"/>
          <p14:tracePt t="97778" x="6022975" y="4046538"/>
          <p14:tracePt t="97795" x="6035675" y="4046538"/>
          <p14:tracePt t="97811" x="6051550" y="4046538"/>
          <p14:tracePt t="97828" x="6064250" y="4051300"/>
          <p14:tracePt t="97845" x="6075363" y="4051300"/>
          <p14:tracePt t="97862" x="6086475" y="4064000"/>
          <p14:tracePt t="97878" x="6097588" y="4068763"/>
          <p14:tracePt t="97895" x="6115050" y="4075113"/>
          <p14:tracePt t="97911" x="6137275" y="4079875"/>
          <p14:tracePt t="97928" x="6149975" y="4086225"/>
          <p14:tracePt t="97944" x="6172200" y="4092575"/>
          <p14:tracePt t="97962" x="6189663" y="4103688"/>
          <p14:tracePt t="97978" x="6194425" y="4103688"/>
          <p14:tracePt t="97995" x="6207125" y="4108450"/>
          <p14:tracePt t="98011" x="6211888" y="4114800"/>
          <p14:tracePt t="98028" x="6218238" y="4114800"/>
          <p14:tracePt t="98073" x="6223000" y="4114800"/>
          <p14:tracePt t="98081" x="6223000" y="4121150"/>
          <p14:tracePt t="98095" x="6229350" y="4121150"/>
          <p14:tracePt t="98111" x="6235700" y="4125913"/>
          <p14:tracePt t="98128" x="6246813" y="4125913"/>
          <p14:tracePt t="98145" x="6269038" y="4137025"/>
          <p14:tracePt t="98162" x="6286500" y="4143375"/>
          <p14:tracePt t="98178" x="6297613" y="4149725"/>
          <p14:tracePt t="98195" x="6308725" y="4154488"/>
          <p14:tracePt t="98211" x="6315075" y="4160838"/>
          <p14:tracePt t="98228" x="6326188" y="4160838"/>
          <p14:tracePt t="98244" x="6332538" y="4165600"/>
          <p14:tracePt t="98261" x="6337300" y="4171950"/>
          <p14:tracePt t="98278" x="6350000" y="4178300"/>
          <p14:tracePt t="98295" x="6354763" y="4178300"/>
          <p14:tracePt t="98311" x="6365875" y="4183063"/>
          <p14:tracePt t="98328" x="6378575" y="4189413"/>
          <p14:tracePt t="98344" x="6407150" y="4194175"/>
          <p14:tracePt t="98362" x="6429375" y="4206875"/>
          <p14:tracePt t="98378" x="6440488" y="4211638"/>
          <p14:tracePt t="98395" x="6457950" y="4211638"/>
          <p14:tracePt t="98411" x="6469063" y="4217988"/>
          <p14:tracePt t="98428" x="6486525" y="4222750"/>
          <p14:tracePt t="98445" x="6497638" y="4222750"/>
          <p14:tracePt t="98462" x="6515100" y="4222750"/>
          <p14:tracePt t="98478" x="6532563" y="4229100"/>
          <p14:tracePt t="98495" x="6554788" y="4235450"/>
          <p14:tracePt t="98511" x="6578600" y="4235450"/>
          <p14:tracePt t="98528" x="6600825" y="4235450"/>
          <p14:tracePt t="98544" x="6629400" y="4235450"/>
          <p14:tracePt t="98561" x="6651625" y="4235450"/>
          <p14:tracePt t="98578" x="6680200" y="4235450"/>
          <p14:tracePt t="98594" x="6704013" y="4235450"/>
          <p14:tracePt t="98611" x="6726238" y="4235450"/>
          <p14:tracePt t="98628" x="6750050" y="4235450"/>
          <p14:tracePt t="98645" x="6778625" y="4235450"/>
          <p14:tracePt t="98661" x="6800850" y="4235450"/>
          <p14:tracePt t="98678" x="6829425" y="4235450"/>
          <p14:tracePt t="98694" x="6851650" y="4229100"/>
          <p14:tracePt t="98712" x="6886575" y="4222750"/>
          <p14:tracePt t="98728" x="6908800" y="4217988"/>
          <p14:tracePt t="98745" x="6950075" y="4206875"/>
          <p14:tracePt t="98761" x="6965950" y="4200525"/>
          <p14:tracePt t="98778" x="6978650" y="4194175"/>
          <p14:tracePt t="98794" x="6994525" y="4194175"/>
          <p14:tracePt t="98811" x="7011988" y="4189413"/>
          <p14:tracePt t="98828" x="7029450" y="4183063"/>
          <p14:tracePt t="98845" x="7040563" y="4171950"/>
          <p14:tracePt t="98861" x="7058025" y="4165600"/>
          <p14:tracePt t="98878" x="7080250" y="4160838"/>
          <p14:tracePt t="98894" x="7097713" y="4143375"/>
          <p14:tracePt t="98911" x="7126288" y="4137025"/>
          <p14:tracePt t="98928" x="7150100" y="4125913"/>
          <p14:tracePt t="98945" x="7183438" y="4108450"/>
          <p14:tracePt t="98961" x="7218363" y="4097338"/>
          <p14:tracePt t="98978" x="7246938" y="4086225"/>
          <p14:tracePt t="98994" x="7280275" y="4075113"/>
          <p14:tracePt t="99012" x="7304088" y="4068763"/>
          <p14:tracePt t="99028" x="7343775" y="4051300"/>
          <p14:tracePt t="99045" x="7366000" y="4046538"/>
          <p14:tracePt t="99061" x="7400925" y="4029075"/>
          <p14:tracePt t="99078" x="7418388" y="4022725"/>
          <p14:tracePt t="99094" x="7446963" y="4011613"/>
          <p14:tracePt t="99111" x="7469188" y="4000500"/>
          <p14:tracePt t="99128" x="7508875" y="3989388"/>
          <p14:tracePt t="99145" x="7561263" y="3971925"/>
          <p14:tracePt t="99161" x="7607300" y="3965575"/>
          <p14:tracePt t="99178" x="7635875" y="3965575"/>
          <p14:tracePt t="99194" x="7669213" y="3965575"/>
          <p14:tracePt t="99212" x="7704138" y="3965575"/>
          <p14:tracePt t="99228" x="7737475" y="3965575"/>
          <p14:tracePt t="99245" x="7772400" y="3965575"/>
          <p14:tracePt t="99261" x="7794625" y="3965575"/>
          <p14:tracePt t="99278" x="7818438" y="3978275"/>
          <p14:tracePt t="99294" x="7829550" y="3978275"/>
          <p14:tracePt t="99312" x="7835900" y="3983038"/>
          <p14:tracePt t="99328" x="7840663" y="3983038"/>
          <p14:tracePt t="100169" x="7835900" y="3983038"/>
          <p14:tracePt t="100177" x="7761288" y="3994150"/>
          <p14:tracePt t="100195" x="7646988" y="4000500"/>
          <p14:tracePt t="100211" x="7543800" y="4017963"/>
          <p14:tracePt t="100229" x="7440613" y="4051300"/>
          <p14:tracePt t="100244" x="7350125" y="4079875"/>
          <p14:tracePt t="100262" x="7264400" y="4114800"/>
          <p14:tracePt t="100278" x="7178675" y="4137025"/>
          <p14:tracePt t="100295" x="7080250" y="4165600"/>
          <p14:tracePt t="100311" x="6989763" y="4178300"/>
          <p14:tracePt t="100328" x="6904038" y="4183063"/>
          <p14:tracePt t="100344" x="6835775" y="4189413"/>
          <p14:tracePt t="100362" x="6811963" y="4189413"/>
          <p14:tracePt t="100378" x="6800850" y="4189413"/>
          <p14:tracePt t="100395" x="6783388" y="4194175"/>
          <p14:tracePt t="100411" x="6761163" y="4200525"/>
          <p14:tracePt t="100428" x="6726238" y="4206875"/>
          <p14:tracePt t="100444" x="6680200" y="4222750"/>
          <p14:tracePt t="100462" x="6629400" y="4240213"/>
          <p14:tracePt t="100478" x="6572250" y="4268788"/>
          <p14:tracePt t="100495" x="6503988" y="4279900"/>
          <p14:tracePt t="100511" x="6435725" y="4308475"/>
          <p14:tracePt t="100528" x="6383338" y="4332288"/>
          <p14:tracePt t="100544" x="6308725" y="4378325"/>
          <p14:tracePt t="100562" x="6264275" y="4400550"/>
          <p14:tracePt t="100578" x="6223000" y="4422775"/>
          <p14:tracePt t="100595" x="6178550" y="4451350"/>
          <p14:tracePt t="100611" x="6132513" y="4468813"/>
          <p14:tracePt t="100629" x="6086475" y="4479925"/>
          <p14:tracePt t="100644" x="6051550" y="4492625"/>
          <p14:tracePt t="100662" x="6011863" y="4497388"/>
          <p14:tracePt t="100678" x="5989638" y="4508500"/>
          <p14:tracePt t="100695" x="5954713" y="4521200"/>
          <p14:tracePt t="100711" x="5926138" y="4525963"/>
          <p14:tracePt t="100728" x="5892800" y="4532313"/>
          <p14:tracePt t="100745" x="5840413" y="4537075"/>
          <p14:tracePt t="100762" x="5818188" y="4537075"/>
          <p14:tracePt t="100778" x="5794375" y="4543425"/>
          <p14:tracePt t="100795" x="5783263" y="4543425"/>
          <p14:tracePt t="100811" x="5772150" y="4543425"/>
          <p14:tracePt t="100828" x="5761038" y="4543425"/>
          <p14:tracePt t="100844" x="5743575" y="4543425"/>
          <p14:tracePt t="100862" x="5732463" y="4543425"/>
          <p14:tracePt t="100878" x="5721350" y="4543425"/>
          <p14:tracePt t="100895" x="5715000" y="4543425"/>
          <p14:tracePt t="100911" x="5708650" y="4537075"/>
          <p14:tracePt t="100928" x="5697538" y="4537075"/>
          <p14:tracePt t="100944" x="5675313" y="4525963"/>
          <p14:tracePt t="100962" x="5668963" y="4521200"/>
          <p14:tracePt t="100978" x="5657850" y="4514850"/>
          <p14:tracePt t="100995" x="5640388" y="4514850"/>
          <p14:tracePt t="101011" x="5622925" y="4503738"/>
          <p14:tracePt t="101028" x="5607050" y="4497388"/>
          <p14:tracePt t="101044" x="5589588" y="4492625"/>
          <p14:tracePt t="101062" x="5561013" y="4486275"/>
          <p14:tracePt t="101078" x="5543550" y="4479925"/>
          <p14:tracePt t="101095" x="5526088" y="4475163"/>
          <p14:tracePt t="101111" x="5514975" y="4468813"/>
          <p14:tracePt t="101128" x="5508625" y="4464050"/>
          <p14:tracePt t="101144" x="5497513" y="4464050"/>
          <p14:tracePt t="101162" x="5497513" y="4457700"/>
          <p14:tracePt t="101178" x="5492750" y="4457700"/>
          <p14:tracePt t="101195" x="5486400" y="4457700"/>
          <p14:tracePt t="101211" x="5480050" y="4451350"/>
          <p14:tracePt t="101228" x="5468938" y="4446588"/>
          <p14:tracePt t="101245" x="5457825" y="4435475"/>
          <p14:tracePt t="101262" x="5440363" y="4429125"/>
          <p14:tracePt t="101278" x="5422900" y="4411663"/>
          <p14:tracePt t="101295" x="5407025" y="4406900"/>
          <p14:tracePt t="101311" x="5394325" y="4394200"/>
          <p14:tracePt t="101328" x="5383213" y="4389438"/>
          <p14:tracePt t="101344" x="5378450" y="4383088"/>
          <p14:tracePt t="101361" x="5372100" y="4378325"/>
          <p14:tracePt t="101378" x="5365750" y="4371975"/>
          <p14:tracePt t="101395" x="5360988" y="4360863"/>
          <p14:tracePt t="101411" x="5349875" y="4349750"/>
          <p14:tracePt t="101428" x="5343525" y="4337050"/>
          <p14:tracePt t="101444" x="5337175" y="4337050"/>
          <p14:tracePt t="101461" x="5337175" y="4325938"/>
          <p14:tracePt t="101478" x="5337175" y="4321175"/>
          <p14:tracePt t="101495" x="5337175" y="4314825"/>
          <p14:tracePt t="101511" x="5337175" y="4308475"/>
          <p14:tracePt t="101528" x="5343525" y="4297363"/>
          <p14:tracePt t="101544" x="5383213" y="4279900"/>
          <p14:tracePt t="101562" x="5411788" y="4264025"/>
          <p14:tracePt t="101578" x="5440363" y="4251325"/>
          <p14:tracePt t="101595" x="5468938" y="4235450"/>
          <p14:tracePt t="101611" x="5486400" y="4229100"/>
          <p14:tracePt t="101628" x="5492750" y="4222750"/>
          <p14:tracePt t="101817" x="5486400" y="4222750"/>
          <p14:tracePt t="101825" x="5475288" y="4229100"/>
          <p14:tracePt t="101833" x="5440363" y="4235450"/>
          <p14:tracePt t="101845" x="5429250" y="4246563"/>
          <p14:tracePt t="101861" x="5418138" y="4251325"/>
          <p14:tracePt t="101878" x="5407025" y="4251325"/>
          <p14:tracePt t="101894" x="5400675" y="4251325"/>
          <p14:tracePt t="102001" x="5394325" y="4251325"/>
          <p14:tracePt t="102010" x="5383213" y="4251325"/>
          <p14:tracePt t="102028" x="5354638" y="4257675"/>
          <p14:tracePt t="102045" x="5337175" y="4257675"/>
          <p14:tracePt t="102061" x="5314950" y="4257675"/>
          <p14:tracePt t="102078" x="5303838" y="4257675"/>
          <p14:tracePt t="102094" x="5297488" y="4257675"/>
          <p14:tracePt t="102817" x="5292725" y="4257675"/>
          <p14:tracePt t="102825" x="5286375" y="4257675"/>
          <p14:tracePt t="102835" x="5280025" y="4257675"/>
          <p14:tracePt t="102844" x="5275263" y="4264025"/>
          <p14:tracePt t="102861" x="5268913" y="4264025"/>
          <p14:tracePt t="103129" x="5275263" y="4264025"/>
          <p14:tracePt t="103132" x="5280025" y="4264025"/>
          <p14:tracePt t="103144" x="5303838" y="4264025"/>
          <p14:tracePt t="103161" x="5321300" y="4264025"/>
          <p14:tracePt t="103178" x="5337175" y="4257675"/>
          <p14:tracePt t="103194" x="5349875" y="4257675"/>
          <p14:tracePt t="103211" x="5360988" y="4257675"/>
          <p14:tracePt t="103228" x="5372100" y="4257675"/>
          <p14:tracePt t="103244" x="5378450" y="4257675"/>
          <p14:tracePt t="103261" x="5389563" y="4257675"/>
          <p14:tracePt t="103278" x="5407025" y="4257675"/>
          <p14:tracePt t="103294" x="5418138" y="4257675"/>
          <p14:tracePt t="103311" x="5435600" y="4257675"/>
          <p14:tracePt t="103328" x="5457825" y="4257675"/>
          <p14:tracePt t="103345" x="5497513" y="4251325"/>
          <p14:tracePt t="103361" x="5532438" y="4251325"/>
          <p14:tracePt t="103378" x="5572125" y="4246563"/>
          <p14:tracePt t="103394" x="5611813" y="4246563"/>
          <p14:tracePt t="103411" x="5640388" y="4240213"/>
          <p14:tracePt t="103428" x="5668963" y="4240213"/>
          <p14:tracePt t="103444" x="5697538" y="4240213"/>
          <p14:tracePt t="103461" x="5726113" y="4240213"/>
          <p14:tracePt t="103478" x="5743575" y="4240213"/>
          <p14:tracePt t="103494" x="5765800" y="4240213"/>
          <p14:tracePt t="103511" x="5778500" y="4240213"/>
          <p14:tracePt t="103527" x="5783263" y="4240213"/>
          <p14:tracePt t="103544" x="5807075" y="4240213"/>
          <p14:tracePt t="103561" x="5811838" y="4240213"/>
          <p14:tracePt t="103578" x="5829300" y="4240213"/>
          <p14:tracePt t="103595" x="5846763" y="4251325"/>
          <p14:tracePt t="103611" x="5864225" y="4257675"/>
          <p14:tracePt t="103628" x="5875338" y="4264025"/>
          <p14:tracePt t="103644" x="5892800" y="4264025"/>
          <p14:tracePt t="103661" x="5915025" y="4275138"/>
          <p14:tracePt t="103677" x="5926138" y="4275138"/>
          <p14:tracePt t="103695" x="5943600" y="4275138"/>
          <p14:tracePt t="103711" x="5949950" y="4275138"/>
          <p14:tracePt t="103728" x="5954713" y="4275138"/>
          <p14:tracePt t="103744" x="5961063" y="4275138"/>
          <p14:tracePt t="103761" x="5965825" y="4275138"/>
          <p14:tracePt t="103778" x="5972175" y="4275138"/>
          <p14:tracePt t="103795" x="5978525" y="4275138"/>
          <p14:tracePt t="103811" x="5983288" y="4275138"/>
          <p14:tracePt t="103828" x="5994400" y="4275138"/>
          <p14:tracePt t="103844" x="6011863" y="4275138"/>
          <p14:tracePt t="103861" x="6029325" y="4275138"/>
          <p14:tracePt t="103877" x="6051550" y="4268788"/>
          <p14:tracePt t="103895" x="6069013" y="4268788"/>
          <p14:tracePt t="103911" x="6092825" y="4268788"/>
          <p14:tracePt t="103928" x="6108700" y="4264025"/>
          <p14:tracePt t="103944" x="6137275" y="4264025"/>
          <p14:tracePt t="103962" x="6154738" y="4257675"/>
          <p14:tracePt t="103978" x="6165850" y="4257675"/>
          <p14:tracePt t="103995" x="6178550" y="4257675"/>
          <p14:tracePt t="104011" x="6189663" y="4257675"/>
          <p14:tracePt t="104028" x="6211888" y="4257675"/>
          <p14:tracePt t="104044" x="6235700" y="4257675"/>
          <p14:tracePt t="104061" x="6257925" y="4251325"/>
          <p14:tracePt t="104078" x="6286500" y="4251325"/>
          <p14:tracePt t="104095" x="6303963" y="4251325"/>
          <p14:tracePt t="104111" x="6321425" y="4251325"/>
          <p14:tracePt t="104128" x="6332538" y="4251325"/>
          <p14:tracePt t="104144" x="6337300" y="4251325"/>
          <p14:tracePt t="104635" x="6343650" y="4251325"/>
          <p14:tracePt t="104673" x="6350000" y="4251325"/>
          <p14:tracePt t="104682" x="6354763" y="4251325"/>
          <p14:tracePt t="104694" x="6361113" y="4251325"/>
          <p14:tracePt t="104711" x="6372225" y="4251325"/>
          <p14:tracePt t="104728" x="6378575" y="4251325"/>
          <p14:tracePt t="104744" x="6394450" y="4251325"/>
          <p14:tracePt t="104762" x="6407150" y="4251325"/>
          <p14:tracePt t="104777" x="6411913" y="4251325"/>
          <p14:tracePt t="104794" x="6418263" y="4251325"/>
          <p14:tracePt t="104811" x="6429375" y="4251325"/>
          <p14:tracePt t="104828" x="6446838" y="4251325"/>
          <p14:tracePt t="104844" x="6451600" y="4251325"/>
          <p14:tracePt t="104861" x="6475413" y="4251325"/>
          <p14:tracePt t="104877" x="6486525" y="4251325"/>
          <p14:tracePt t="104894" x="6508750" y="4251325"/>
          <p14:tracePt t="104911" x="6532563" y="4251325"/>
          <p14:tracePt t="104928" x="6550025" y="4251325"/>
          <p14:tracePt t="104944" x="6578600" y="4251325"/>
          <p14:tracePt t="104962" x="6600825" y="4251325"/>
          <p14:tracePt t="104978" x="6629400" y="4251325"/>
          <p14:tracePt t="104994" x="6664325" y="4257675"/>
          <p14:tracePt t="105011" x="6704013" y="4257675"/>
          <p14:tracePt t="105028" x="6737350" y="4257675"/>
          <p14:tracePt t="105044" x="6783388" y="4264025"/>
          <p14:tracePt t="105061" x="6829425" y="4264025"/>
          <p14:tracePt t="105077" x="6869113" y="4264025"/>
          <p14:tracePt t="105094" x="6908800" y="4264025"/>
          <p14:tracePt t="105111" x="6950075" y="4264025"/>
          <p14:tracePt t="105127" x="6994525" y="4264025"/>
          <p14:tracePt t="105145" x="7058025" y="4264025"/>
          <p14:tracePt t="105161" x="7097713" y="4264025"/>
          <p14:tracePt t="105178" x="7137400" y="4264025"/>
          <p14:tracePt t="105194" x="7183438" y="4268788"/>
          <p14:tracePt t="105211" x="7229475" y="4275138"/>
          <p14:tracePt t="105227" x="7280275" y="4275138"/>
          <p14:tracePt t="105245" x="7332663" y="4279900"/>
          <p14:tracePt t="105261" x="7372350" y="4279900"/>
          <p14:tracePt t="105278" x="7412038" y="4279900"/>
          <p14:tracePt t="105295" x="7451725" y="4279900"/>
          <p14:tracePt t="105311" x="7504113" y="4286250"/>
          <p14:tracePt t="105327" x="7550150" y="4286250"/>
          <p14:tracePt t="105345" x="7600950" y="4286250"/>
          <p14:tracePt t="105361" x="7623175" y="4286250"/>
          <p14:tracePt t="105378" x="7635875" y="4286250"/>
          <p14:tracePt t="105394" x="7646988" y="4292600"/>
          <p14:tracePt t="105411" x="7651750" y="4292600"/>
          <p14:tracePt t="105427" x="7658100" y="4292600"/>
          <p14:tracePt t="106105" x="7664450" y="4292600"/>
          <p14:tracePt t="106121" x="7664450" y="4297363"/>
          <p14:tracePt t="106129" x="7686675" y="4297363"/>
          <p14:tracePt t="106144" x="7721600" y="4297363"/>
          <p14:tracePt t="106161" x="7750175" y="4297363"/>
          <p14:tracePt t="106178" x="7766050" y="4297363"/>
          <p14:tracePt t="106194" x="7783513" y="4297363"/>
          <p14:tracePt t="106211" x="7789863" y="4297363"/>
          <p14:tracePt t="106313" x="7794625" y="4297363"/>
          <p14:tracePt t="106327" x="7800975" y="4297363"/>
          <p14:tracePt t="106344" x="7807325" y="4297363"/>
          <p14:tracePt t="106345" x="7818438" y="4297363"/>
          <p14:tracePt t="106361" x="7829550" y="4297363"/>
          <p14:tracePt t="106378" x="7840663" y="4297363"/>
          <p14:tracePt t="106394" x="7847013" y="4297363"/>
          <p14:tracePt t="106411" x="7851775" y="4297363"/>
          <p14:tracePt t="113041" x="7847013" y="4297363"/>
          <p14:tracePt t="113066" x="7840663" y="4297363"/>
          <p14:tracePt t="113097" x="7835900" y="4297363"/>
          <p14:tracePt t="113114" x="7829550" y="4297363"/>
          <p14:tracePt t="113114" x="7823200" y="4297363"/>
          <p14:tracePt t="113128" x="7783513" y="4292600"/>
          <p14:tracePt t="113145" x="7704138" y="4268788"/>
          <p14:tracePt t="113161" x="7526338" y="4229100"/>
          <p14:tracePt t="113178" x="7350125" y="4194175"/>
          <p14:tracePt t="113194" x="7046913" y="4149725"/>
          <p14:tracePt t="113211" x="6657975" y="4079875"/>
          <p14:tracePt t="113228" x="6223000" y="4000500"/>
          <p14:tracePt t="113245" x="5807075" y="3925888"/>
          <p14:tracePt t="113261" x="5457825" y="3879850"/>
          <p14:tracePt t="113278" x="5149850" y="3829050"/>
          <p14:tracePt t="113294" x="4857750" y="3771900"/>
          <p14:tracePt t="113311" x="4572000" y="3703638"/>
          <p14:tracePt t="113328" x="4303713" y="3635375"/>
          <p14:tracePt t="113345" x="4017963" y="3554413"/>
          <p14:tracePt t="113361" x="3617913" y="3440113"/>
          <p14:tracePt t="113378" x="3365500" y="3382963"/>
          <p14:tracePt t="113394" x="3086100" y="3321050"/>
          <p14:tracePt t="113412" x="2828925" y="3279775"/>
          <p14:tracePt t="113428" x="2582863" y="3235325"/>
          <p14:tracePt t="113444" x="2371725" y="3200400"/>
          <p14:tracePt t="113462" x="2200275" y="3165475"/>
          <p14:tracePt t="113478" x="2046288" y="3143250"/>
          <p14:tracePt t="113495" x="1885950" y="3114675"/>
          <p14:tracePt t="113511" x="1736725" y="3086100"/>
          <p14:tracePt t="113528" x="1589088" y="3051175"/>
          <p14:tracePt t="113544" x="1406525" y="3017838"/>
          <p14:tracePt t="113562" x="1303338" y="3000375"/>
          <p14:tracePt t="113578" x="1206500" y="2982913"/>
          <p14:tracePt t="113595" x="1125538" y="2965450"/>
          <p14:tracePt t="113611" x="1039813" y="2954338"/>
          <p14:tracePt t="113628" x="977900" y="2943225"/>
          <p14:tracePt t="113644" x="925513" y="2943225"/>
          <p14:tracePt t="113662" x="892175" y="2936875"/>
          <p14:tracePt t="113678" x="863600" y="2932113"/>
          <p14:tracePt t="113695" x="835025" y="2925763"/>
          <p14:tracePt t="113711" x="811213" y="2925763"/>
          <p14:tracePt t="113728" x="788988" y="2925763"/>
          <p14:tracePt t="113744" x="771525" y="2925763"/>
          <p14:tracePt t="113762" x="760413" y="2925763"/>
          <p14:tracePt t="113778" x="749300" y="2925763"/>
          <p14:tracePt t="113795" x="742950" y="2932113"/>
          <p14:tracePt t="113811" x="725488" y="2932113"/>
          <p14:tracePt t="113828" x="708025" y="2943225"/>
          <p14:tracePt t="113844" x="692150" y="2949575"/>
          <p14:tracePt t="113862" x="685800" y="2954338"/>
          <p14:tracePt t="113878" x="679450" y="2954338"/>
          <p14:tracePt t="113895" x="674688" y="2954338"/>
          <p14:tracePt t="114201" x="679450" y="2954338"/>
          <p14:tracePt t="114234" x="685800" y="2954338"/>
          <p14:tracePt t="114244" x="692150" y="2954338"/>
          <p14:tracePt t="114290" x="696913" y="2954338"/>
          <p14:tracePt t="114329" x="703263" y="2954338"/>
          <p14:tracePt t="114409" x="708025" y="2954338"/>
          <p14:tracePt t="114993" x="714375" y="2954338"/>
          <p14:tracePt t="115017" x="720725" y="2954338"/>
          <p14:tracePt t="115145" x="725488" y="2954338"/>
          <p14:tracePt t="115146" x="725488" y="2949575"/>
          <p14:tracePt t="115369" x="731838" y="2949575"/>
          <p14:tracePt t="115529" x="736600" y="2949575"/>
          <p14:tracePt t="115706" x="742950" y="2949575"/>
          <p14:tracePt t="115817" x="749300" y="2949575"/>
          <p14:tracePt t="115833" x="760413" y="2949575"/>
          <p14:tracePt t="115845" x="765175" y="2949575"/>
          <p14:tracePt t="115861" x="771525" y="2949575"/>
          <p14:tracePt t="115878" x="777875" y="2949575"/>
          <p14:tracePt t="115894" x="782638" y="2949575"/>
          <p14:tracePt t="115912" x="788988" y="2954338"/>
          <p14:tracePt t="115928" x="793750" y="2954338"/>
          <p14:tracePt t="116001" x="800100" y="2954338"/>
          <p14:tracePt t="116033" x="806450" y="2954338"/>
          <p14:tracePt t="116035" x="811213" y="2954338"/>
          <p14:tracePt t="116045" x="822325" y="2960688"/>
          <p14:tracePt t="116061" x="835025" y="2960688"/>
          <p14:tracePt t="116078" x="846138" y="2965450"/>
          <p14:tracePt t="116094" x="857250" y="2971800"/>
          <p14:tracePt t="116111" x="868363" y="2971800"/>
          <p14:tracePt t="116128" x="879475" y="2978150"/>
          <p14:tracePt t="116145" x="892175" y="2978150"/>
          <p14:tracePt t="116161" x="896938" y="2982913"/>
          <p14:tracePt t="116178" x="908050" y="2982913"/>
          <p14:tracePt t="116194" x="914400" y="2982913"/>
          <p14:tracePt t="116211" x="920750" y="2989263"/>
          <p14:tracePt t="116228" x="936625" y="2994025"/>
          <p14:tracePt t="116244" x="949325" y="3000375"/>
          <p14:tracePt t="116261" x="954088" y="3000375"/>
          <p14:tracePt t="116278" x="965200" y="3006725"/>
          <p14:tracePt t="116294" x="977900" y="3011488"/>
          <p14:tracePt t="116311" x="989013" y="3017838"/>
          <p14:tracePt t="116328" x="1006475" y="3022600"/>
          <p14:tracePt t="116345" x="1017588" y="3035300"/>
          <p14:tracePt t="116361" x="1035050" y="3040063"/>
          <p14:tracePt t="116378" x="1046163" y="3046413"/>
          <p14:tracePt t="116394" x="1046163" y="3051175"/>
          <p14:tracePt t="116411" x="1050925" y="3051175"/>
          <p14:tracePt t="116428" x="1057275" y="3057525"/>
          <p14:tracePt t="116444" x="1063625" y="3063875"/>
          <p14:tracePt t="116462" x="1068388" y="3068638"/>
          <p14:tracePt t="116478" x="1074738" y="3074988"/>
          <p14:tracePt t="116494" x="1079500" y="3079750"/>
          <p14:tracePt t="116511" x="1092200" y="3092450"/>
          <p14:tracePt t="116528" x="1103313" y="3097213"/>
          <p14:tracePt t="116545" x="1120775" y="3108325"/>
          <p14:tracePt t="116561" x="1136650" y="3114675"/>
          <p14:tracePt t="116578" x="1154113" y="3132138"/>
          <p14:tracePt t="116594" x="1165225" y="3136900"/>
          <p14:tracePt t="116611" x="1177925" y="3143250"/>
          <p14:tracePt t="116628" x="1189038" y="3149600"/>
          <p14:tracePt t="116644" x="1193800" y="3154363"/>
          <p14:tracePt t="116697" x="1200150" y="3160713"/>
          <p14:tracePt t="116698" x="1206500" y="3165475"/>
          <p14:tracePt t="116730" x="1211263" y="3165475"/>
          <p14:tracePt t="116730" x="1211263" y="3171825"/>
          <p14:tracePt t="116744" x="1217613" y="3182938"/>
          <p14:tracePt t="116762" x="1222375" y="3182938"/>
          <p14:tracePt t="116778" x="1228725" y="3189288"/>
          <p14:tracePt t="116795" x="1235075" y="3200400"/>
          <p14:tracePt t="116811" x="1239838" y="3206750"/>
          <p14:tracePt t="116828" x="1246188" y="3211513"/>
          <p14:tracePt t="116844" x="1250950" y="3222625"/>
          <p14:tracePt t="116861" x="1263650" y="3228975"/>
          <p14:tracePt t="116877" x="1263650" y="3235325"/>
          <p14:tracePt t="116895" x="1268413" y="3240088"/>
          <p14:tracePt t="116911" x="1274763" y="3246438"/>
          <p14:tracePt t="116945" x="1279525" y="3246438"/>
          <p14:tracePt t="116946" x="1279525" y="3251200"/>
          <p14:tracePt t="116946" x="1285875" y="3251200"/>
          <p14:tracePt t="116962" x="1285875" y="3257550"/>
          <p14:tracePt t="117721" x="1292225" y="3257550"/>
          <p14:tracePt t="118705" x="1296988" y="3257550"/>
          <p14:tracePt t="118713" x="1296988" y="3263900"/>
          <p14:tracePt t="118714" x="1303338" y="3263900"/>
          <p14:tracePt t="118727" x="1308100" y="3263900"/>
          <p14:tracePt t="118745" x="1320800" y="3268663"/>
          <p14:tracePt t="118761" x="1325563" y="3275013"/>
          <p14:tracePt t="118778" x="1331913" y="3275013"/>
          <p14:tracePt t="118794" x="1336675" y="3275013"/>
          <p14:tracePt t="118811" x="1336675" y="3279775"/>
          <p14:tracePt t="118827" x="1343025" y="3279775"/>
          <p14:tracePt t="118865" x="1349375" y="3279775"/>
          <p14:tracePt t="118881" x="1349375" y="3286125"/>
          <p14:tracePt t="118894" x="1354138" y="3286125"/>
          <p14:tracePt t="118897" x="1360488" y="3286125"/>
          <p14:tracePt t="118911" x="1365250" y="3292475"/>
          <p14:tracePt t="118927" x="1371600" y="3297238"/>
          <p14:tracePt t="120513" x="1377950" y="3297238"/>
          <p14:tracePt t="120529" x="1382713" y="3297238"/>
          <p14:tracePt t="120545" x="1389063" y="3297238"/>
          <p14:tracePt t="120546" x="1406525" y="3292475"/>
          <p14:tracePt t="120561" x="1417638" y="3279775"/>
          <p14:tracePt t="120577" x="1446213" y="3263900"/>
          <p14:tracePt t="120595" x="1468438" y="3251200"/>
          <p14:tracePt t="120611" x="1485900" y="3240088"/>
          <p14:tracePt t="120628" x="1503363" y="3228975"/>
          <p14:tracePt t="120644" x="1514475" y="3222625"/>
          <p14:tracePt t="120661" x="1520825" y="3217863"/>
          <p14:tracePt t="120677" x="1525588" y="3211513"/>
          <p14:tracePt t="120713" x="1531938" y="3211513"/>
          <p14:tracePt t="120745" x="1531938" y="3206750"/>
          <p14:tracePt t="120753" x="1536700" y="3206750"/>
          <p14:tracePt t="121041" x="1543050" y="3206750"/>
          <p14:tracePt t="121050" x="1543050" y="3200400"/>
          <p14:tracePt t="121061" x="1549400" y="3200400"/>
          <p14:tracePt t="121077" x="1549400" y="3194050"/>
          <p14:tracePt t="121121" x="1554163" y="3194050"/>
          <p14:tracePt t="122081" x="1560513" y="3194050"/>
          <p14:tracePt t="122089" x="1560513" y="3189288"/>
          <p14:tracePt t="122097" x="1571625" y="3182938"/>
          <p14:tracePt t="122111" x="1577975" y="3178175"/>
          <p14:tracePt t="122127" x="1582738" y="3178175"/>
          <p14:tracePt t="122144" x="1589088" y="3171825"/>
          <p14:tracePt t="122160" x="1593850" y="3171825"/>
          <p14:tracePt t="124648" x="0" y="0"/>
        </p14:tracePtLst>
        <p14:tracePtLst>
          <p14:tracePt t="129322" x="3960813" y="5200650"/>
          <p14:tracePt t="129330" x="3954463" y="5200650"/>
          <p14:tracePt t="129331" x="3949700" y="5200650"/>
          <p14:tracePt t="129345" x="3943350" y="5200650"/>
          <p14:tracePt t="129361" x="3937000" y="5200650"/>
          <p14:tracePt t="129466" x="3932238" y="5200650"/>
          <p14:tracePt t="129481" x="3921125" y="5200650"/>
          <p14:tracePt t="129494" x="3903663" y="5200650"/>
          <p14:tracePt t="129497" x="3840163" y="5194300"/>
          <p14:tracePt t="129512" x="3749675" y="5194300"/>
          <p14:tracePt t="129528" x="3640138" y="5194300"/>
          <p14:tracePt t="129545" x="3497263" y="5194300"/>
          <p14:tracePt t="129561" x="3240088" y="5211763"/>
          <p14:tracePt t="129578" x="3079750" y="5222875"/>
          <p14:tracePt t="129594" x="2903538" y="5251450"/>
          <p14:tracePt t="129611" x="2760663" y="5257800"/>
          <p14:tracePt t="129628" x="2674938" y="5268913"/>
          <p14:tracePt t="129645" x="2611438" y="5275263"/>
          <p14:tracePt t="129661" x="2578100" y="5280025"/>
          <p14:tracePt t="129678" x="2571750" y="5280025"/>
          <p14:tracePt t="129954" x="2571750" y="5286375"/>
          <p14:tracePt t="130289" x="2565400" y="5286375"/>
          <p14:tracePt t="130293" x="2536825" y="5286375"/>
          <p14:tracePt t="130312" x="2508250" y="5286375"/>
          <p14:tracePt t="130328" x="2479675" y="5286375"/>
          <p14:tracePt t="130345" x="2446338" y="5286375"/>
          <p14:tracePt t="130361" x="2389188" y="5286375"/>
          <p14:tracePt t="130378" x="2354263" y="5292725"/>
          <p14:tracePt t="130394" x="2325688" y="5297488"/>
          <p14:tracePt t="130411" x="2303463" y="5297488"/>
          <p14:tracePt t="130428" x="2286000" y="5297488"/>
          <p14:tracePt t="130444" x="2274888" y="5297488"/>
          <p14:tracePt t="130498" x="2274888" y="5303838"/>
          <p14:tracePt t="130545" x="2279650" y="5308600"/>
          <p14:tracePt t="130553" x="2286000" y="5314950"/>
          <p14:tracePt t="130562" x="2325688" y="5321300"/>
          <p14:tracePt t="130578" x="2393950" y="5332413"/>
          <p14:tracePt t="130594" x="2468563" y="5337175"/>
          <p14:tracePt t="130611" x="2571750" y="5337175"/>
          <p14:tracePt t="130628" x="2679700" y="5337175"/>
          <p14:tracePt t="130644" x="2806700" y="5337175"/>
          <p14:tracePt t="130662" x="2925763" y="5332413"/>
          <p14:tracePt t="130677" x="3046413" y="5332413"/>
          <p14:tracePt t="130695" x="3182938" y="5332413"/>
          <p14:tracePt t="130711" x="3321050" y="5343525"/>
          <p14:tracePt t="130728" x="3463925" y="5349875"/>
          <p14:tracePt t="130744" x="3589338" y="5372100"/>
          <p14:tracePt t="130744" x="3635375" y="5378450"/>
          <p14:tracePt t="130762" x="3686175" y="5383213"/>
          <p14:tracePt t="130778" x="3703638" y="5383213"/>
          <p14:tracePt t="130795" x="3703638" y="5389563"/>
          <p14:tracePt t="131113" x="3708400" y="5389563"/>
          <p14:tracePt t="131137" x="3714750" y="5389563"/>
          <p14:tracePt t="131145" x="3806825" y="5389563"/>
          <p14:tracePt t="131145" x="3892550" y="5389563"/>
          <p14:tracePt t="131162" x="4097338" y="5389563"/>
          <p14:tracePt t="131178" x="4360863" y="5383213"/>
          <p14:tracePt t="131195" x="4668838" y="5365750"/>
          <p14:tracePt t="131211" x="5035550" y="5365750"/>
          <p14:tracePt t="131228" x="5440363" y="5343525"/>
          <p14:tracePt t="131244" x="5822950" y="5337175"/>
          <p14:tracePt t="131261" x="6143625" y="5326063"/>
          <p14:tracePt t="131277" x="6361113" y="5321300"/>
          <p14:tracePt t="131295" x="6497638" y="5314950"/>
          <p14:tracePt t="131311" x="6583363" y="5308600"/>
          <p14:tracePt t="131328" x="6629400" y="5303838"/>
          <p14:tracePt t="131344" x="6651625" y="5297488"/>
          <p14:tracePt t="131577" x="6664325" y="5297488"/>
          <p14:tracePt t="131585" x="6721475" y="5303838"/>
          <p14:tracePt t="131594" x="6829425" y="5314950"/>
          <p14:tracePt t="131611" x="6954838" y="5321300"/>
          <p14:tracePt t="131628" x="7143750" y="5326063"/>
          <p14:tracePt t="131644" x="7354888" y="5332413"/>
          <p14:tracePt t="131661" x="7600950" y="5343525"/>
          <p14:tracePt t="131678" x="7829550" y="5349875"/>
          <p14:tracePt t="131695" x="7966075" y="5349875"/>
          <p14:tracePt t="131711" x="8064500" y="5349875"/>
          <p14:tracePt t="131728" x="8108950" y="5337175"/>
          <p14:tracePt t="131744" x="8115300" y="5337175"/>
          <p14:tracePt t="131969" x="8108950" y="5337175"/>
          <p14:tracePt t="132250" x="8121650" y="5337175"/>
          <p14:tracePt t="132250" x="8137525" y="5337175"/>
          <p14:tracePt t="132265" x="8178800" y="5337175"/>
          <p14:tracePt t="132278" x="8189913" y="5337175"/>
          <p14:tracePt t="132294" x="8212138" y="5337175"/>
          <p14:tracePt t="132312" x="8269288" y="5337175"/>
          <p14:tracePt t="132327" x="8332788" y="5326063"/>
          <p14:tracePt t="132345" x="8383588" y="5308600"/>
          <p14:tracePt t="132361" x="8493125" y="5292725"/>
          <p14:tracePt t="132378" x="8561388" y="5286375"/>
          <p14:tracePt t="132394" x="8612188" y="5280025"/>
          <p14:tracePt t="132411" x="8658225" y="5268913"/>
          <p14:tracePt t="132427" x="8686800" y="5257800"/>
          <p14:tracePt t="132445" x="8697913" y="5257800"/>
          <p14:tracePt t="132857" x="8697913" y="5251450"/>
          <p14:tracePt t="132904" x="8693150" y="5246688"/>
          <p14:tracePt t="132913" x="8680450" y="5240338"/>
          <p14:tracePt t="132927" x="8669338" y="5229225"/>
          <p14:tracePt t="132928" x="8640763" y="5211763"/>
          <p14:tracePt t="132945" x="8612188" y="5194300"/>
          <p14:tracePt t="132961" x="8589963" y="5178425"/>
          <p14:tracePt t="132978" x="8572500" y="5165725"/>
          <p14:tracePt t="132994" x="8566150" y="5160963"/>
          <p14:tracePt t="133033" x="8561388" y="5154613"/>
          <p14:tracePt t="133037" x="8555038" y="5154613"/>
          <p14:tracePt t="133044" x="8550275" y="5149850"/>
          <p14:tracePt t="133061" x="8526463" y="5137150"/>
          <p14:tracePt t="133078" x="8497888" y="5132388"/>
          <p14:tracePt t="133094" x="8451850" y="5114925"/>
          <p14:tracePt t="133111" x="8401050" y="5108575"/>
          <p14:tracePt t="133127" x="8355013" y="5097463"/>
          <p14:tracePt t="133145" x="8315325" y="5092700"/>
          <p14:tracePt t="133161" x="8269288" y="5086350"/>
          <p14:tracePt t="133178" x="8247063" y="5086350"/>
          <p14:tracePt t="133195" x="8223250" y="5086350"/>
          <p14:tracePt t="133211" x="8194675" y="5086350"/>
          <p14:tracePt t="133227" x="8178800" y="5086350"/>
          <p14:tracePt t="133245" x="8161338" y="5092700"/>
          <p14:tracePt t="133261" x="8137525" y="5097463"/>
          <p14:tracePt t="133278" x="8121650" y="5108575"/>
          <p14:tracePt t="133294" x="8104188" y="5114925"/>
          <p14:tracePt t="133311" x="8086725" y="5121275"/>
          <p14:tracePt t="133327" x="8069263" y="5132388"/>
          <p14:tracePt t="133345" x="8051800" y="5149850"/>
          <p14:tracePt t="133361" x="8040688" y="5172075"/>
          <p14:tracePt t="133378" x="8040688" y="5200650"/>
          <p14:tracePt t="133394" x="8040688" y="5240338"/>
          <p14:tracePt t="133411" x="8040688" y="5280025"/>
          <p14:tracePt t="133427" x="8040688" y="5314950"/>
          <p14:tracePt t="133444" x="8040688" y="5343525"/>
          <p14:tracePt t="133461" x="8051800" y="5372100"/>
          <p14:tracePt t="133478" x="8069263" y="5407025"/>
          <p14:tracePt t="133494" x="8093075" y="5446713"/>
          <p14:tracePt t="133511" x="8121650" y="5475288"/>
          <p14:tracePt t="133527" x="8150225" y="5497513"/>
          <p14:tracePt t="133545" x="8166100" y="5503863"/>
          <p14:tracePt t="133561" x="8194675" y="5508625"/>
          <p14:tracePt t="133578" x="8207375" y="5508625"/>
          <p14:tracePt t="133594" x="8229600" y="5503863"/>
          <p14:tracePt t="133611" x="8240713" y="5497513"/>
          <p14:tracePt t="133627" x="8269288" y="5486400"/>
          <p14:tracePt t="133644" x="8286750" y="5480050"/>
          <p14:tracePt t="133661" x="8315325" y="5464175"/>
          <p14:tracePt t="133677" x="8332788" y="5457825"/>
          <p14:tracePt t="133694" x="8332788" y="5451475"/>
          <p14:tracePt t="133711" x="8337550" y="5446713"/>
          <p14:tracePt t="133727" x="8343900" y="5429250"/>
          <p14:tracePt t="133744" x="8361363" y="5407025"/>
          <p14:tracePt t="133761" x="8372475" y="5372100"/>
          <p14:tracePt t="133778" x="8378825" y="5354638"/>
          <p14:tracePt t="133794" x="8383588" y="5337175"/>
          <p14:tracePt t="133811" x="8389938" y="5321300"/>
          <p14:tracePt t="133827" x="8389938" y="5308600"/>
          <p14:tracePt t="133844" x="8389938" y="5286375"/>
          <p14:tracePt t="133861" x="8389938" y="5264150"/>
          <p14:tracePt t="133877" x="8389938" y="5229225"/>
          <p14:tracePt t="133894" x="8378825" y="5200650"/>
          <p14:tracePt t="133911" x="8366125" y="5165725"/>
          <p14:tracePt t="133927" x="8343900" y="5126038"/>
          <p14:tracePt t="133944" x="8308975" y="5086350"/>
          <p14:tracePt t="133961" x="8258175" y="5029200"/>
          <p14:tracePt t="133978" x="8223250" y="5000625"/>
          <p14:tracePt t="133994" x="8201025" y="4983163"/>
          <p14:tracePt t="134010" x="8172450" y="4965700"/>
          <p14:tracePt t="134028" x="8143875" y="4960938"/>
          <p14:tracePt t="134044" x="8115300" y="4954588"/>
          <p14:tracePt t="134061" x="8080375" y="4949825"/>
          <p14:tracePt t="134077" x="8047038" y="4949825"/>
          <p14:tracePt t="134094" x="8012113" y="4949825"/>
          <p14:tracePt t="134110" x="7978775" y="4960938"/>
          <p14:tracePt t="134128" x="7961313" y="4978400"/>
          <p14:tracePt t="134144" x="7937500" y="4989513"/>
          <p14:tracePt t="134144" x="7926388" y="4994275"/>
          <p14:tracePt t="134161" x="7915275" y="5018088"/>
          <p14:tracePt t="134177" x="7908925" y="5046663"/>
          <p14:tracePt t="134195" x="7893050" y="5068888"/>
          <p14:tracePt t="134210" x="7880350" y="5097463"/>
          <p14:tracePt t="134228" x="7880350" y="5121275"/>
          <p14:tracePt t="134244" x="7880350" y="5149850"/>
          <p14:tracePt t="134261" x="7880350" y="5189538"/>
          <p14:tracePt t="134277" x="7886700" y="5211763"/>
          <p14:tracePt t="134294" x="7897813" y="5240338"/>
          <p14:tracePt t="134310" x="7915275" y="5275263"/>
          <p14:tracePt t="134328" x="7932738" y="5308600"/>
          <p14:tracePt t="134344" x="7954963" y="5337175"/>
          <p14:tracePt t="134361" x="7994650" y="5378450"/>
          <p14:tracePt t="134377" x="8018463" y="5389563"/>
          <p14:tracePt t="134394" x="8047038" y="5407025"/>
          <p14:tracePt t="134410" x="8069263" y="5411788"/>
          <p14:tracePt t="134428" x="8097838" y="5411788"/>
          <p14:tracePt t="134444" x="8126413" y="5411788"/>
          <p14:tracePt t="134461" x="8154988" y="5411788"/>
          <p14:tracePt t="134477" x="8183563" y="5411788"/>
          <p14:tracePt t="134494" x="8207375" y="5407025"/>
          <p14:tracePt t="134510" x="8229600" y="5400675"/>
          <p14:tracePt t="134528" x="8240713" y="5394325"/>
          <p14:tracePt t="134544" x="8264525" y="5383213"/>
          <p14:tracePt t="134561" x="8280400" y="5378450"/>
          <p14:tracePt t="134577" x="8297863" y="5378450"/>
          <p14:tracePt t="134594" x="8315325" y="5365750"/>
          <p14:tracePt t="134610" x="8321675" y="5365750"/>
          <p14:tracePt t="134628" x="8326438" y="5360988"/>
          <p14:tracePt t="134644" x="8326438" y="5354638"/>
          <p14:tracePt t="134689" x="8332788" y="5349875"/>
          <p14:tracePt t="134721" x="8332788" y="5343525"/>
          <p14:tracePt t="134745" x="8332788" y="5337175"/>
          <p14:tracePt t="134745" x="8332788" y="5332413"/>
          <p14:tracePt t="134769" x="8337550" y="5326063"/>
          <p14:tracePt t="134785" x="8337550" y="5314950"/>
          <p14:tracePt t="134794" x="8337550" y="5308600"/>
          <p14:tracePt t="134811" x="8337550" y="5303838"/>
          <p14:tracePt t="134827" x="8337550" y="5297488"/>
          <p14:tracePt t="134844" x="8337550" y="5292725"/>
          <p14:tracePt t="134913" x="8337550" y="5286375"/>
          <p14:tracePt t="135193" x="8343900" y="5286375"/>
          <p14:tracePt t="135329" x="8343900" y="5292725"/>
          <p14:tracePt t="135337" x="8343900" y="5297488"/>
          <p14:tracePt t="135361" x="8343900" y="5303838"/>
          <p14:tracePt t="135362" x="8350250" y="5303838"/>
          <p14:tracePt t="135377" x="8350250" y="5308600"/>
          <p14:tracePt t="135425" x="8350250" y="5314950"/>
          <p14:tracePt t="135433" x="8355013" y="5321300"/>
          <p14:tracePt t="135446" x="8361363" y="5321300"/>
          <p14:tracePt t="135461" x="8361363" y="5326063"/>
          <p14:tracePt t="135477" x="8366125" y="5326063"/>
          <p14:tracePt t="135494" x="8372475" y="5326063"/>
          <p14:tracePt t="135705" x="8372475" y="5332413"/>
          <p14:tracePt t="135710" x="8366125" y="5332413"/>
          <p14:tracePt t="135727" x="8361363" y="5337175"/>
          <p14:tracePt t="135744" x="8355013" y="5337175"/>
          <p14:tracePt t="136089" x="8350250" y="5337175"/>
          <p14:tracePt t="136178" x="8350250" y="5343525"/>
          <p14:tracePt t="136185" x="8343900" y="5343525"/>
          <p14:tracePt t="137273" x="8337550" y="5343525"/>
          <p14:tracePt t="137297" x="8332788" y="5349875"/>
          <p14:tracePt t="137417" x="8326438" y="5349875"/>
          <p14:tracePt t="137441" x="8326438" y="5354638"/>
          <p14:tracePt t="137449" x="8321675" y="5354638"/>
          <p14:tracePt t="137461" x="8321675" y="5360988"/>
          <p14:tracePt t="137505" x="8321675" y="5365750"/>
          <p14:tracePt t="137527" x="8326438" y="5378450"/>
          <p14:tracePt t="137528" x="8332788" y="5400675"/>
          <p14:tracePt t="137544" x="8343900" y="5422900"/>
          <p14:tracePt t="137544" x="8343900" y="5429250"/>
          <p14:tracePt t="137561" x="8350250" y="5440363"/>
          <p14:tracePt t="137577" x="8355013" y="5451475"/>
          <p14:tracePt t="137594" x="8361363" y="5468938"/>
          <p14:tracePt t="137610" x="8366125" y="5503863"/>
          <p14:tracePt t="137628" x="8383588" y="5532438"/>
          <p14:tracePt t="137644" x="8389938" y="5565775"/>
          <p14:tracePt t="137661" x="8394700" y="5589588"/>
          <p14:tracePt t="137677" x="8401050" y="5607050"/>
          <p14:tracePt t="137694" x="8401050" y="5618163"/>
          <p14:tracePt t="137793" x="8401050" y="5622925"/>
          <p14:tracePt t="137794" x="8407400" y="5635625"/>
          <p14:tracePt t="137817" x="8412163" y="5668963"/>
          <p14:tracePt t="137827" x="8412163" y="5697538"/>
          <p14:tracePt t="137844" x="8412163" y="5726113"/>
          <p14:tracePt t="137861" x="8412163" y="5749925"/>
          <p14:tracePt t="137877" x="8412163" y="5754688"/>
          <p14:tracePt t="137894" x="8412163" y="5761038"/>
          <p14:tracePt t="137910" x="8412163" y="5765800"/>
          <p14:tracePt t="137927" x="8412163" y="5772150"/>
          <p14:tracePt t="139465" x="8418513" y="5772150"/>
          <p14:tracePt t="139497" x="8423275" y="5772150"/>
          <p14:tracePt t="139537" x="8429625" y="5772150"/>
          <p14:tracePt t="139561" x="8435975" y="5772150"/>
          <p14:tracePt t="139571" x="8440738" y="5772150"/>
          <p14:tracePt t="139649" x="8447088" y="5772150"/>
          <p14:tracePt t="139662" x="8451850" y="5772150"/>
          <p14:tracePt t="139677" x="8458200" y="5772150"/>
          <p14:tracePt t="139694" x="8464550" y="5772150"/>
          <p14:tracePt t="139711" x="8469313" y="5772150"/>
          <p14:tracePt t="139727" x="8480425" y="5772150"/>
          <p14:tracePt t="139761" x="8486775" y="5772150"/>
          <p14:tracePt t="139785" x="8493125" y="5772150"/>
          <p14:tracePt t="139825" x="8497888" y="5772150"/>
          <p14:tracePt t="139897" x="8497888" y="5765800"/>
          <p14:tracePt t="140185" x="8497888" y="5761038"/>
          <p14:tracePt t="140321" x="8497888" y="5754688"/>
          <p14:tracePt t="140337" x="8504238" y="5754688"/>
          <p14:tracePt t="140345" x="8504238" y="5749925"/>
          <p14:tracePt t="140363" x="8504238" y="5743575"/>
          <p14:tracePt t="140377" x="8504238" y="5737225"/>
          <p14:tracePt t="140393" x="8509000" y="5737225"/>
          <p14:tracePt t="140449" x="8509000" y="5732463"/>
          <p14:tracePt t="140505" x="8509000" y="5726113"/>
          <p14:tracePt t="141569" x="8509000" y="5732463"/>
          <p14:tracePt t="141577" x="8509000" y="5743575"/>
          <p14:tracePt t="141594" x="8509000" y="5754688"/>
          <p14:tracePt t="141610" x="8504238" y="5765800"/>
          <p14:tracePt t="141627" x="8504238" y="5789613"/>
          <p14:tracePt t="141643" x="8504238" y="5807075"/>
          <p14:tracePt t="141661" x="8504238" y="5835650"/>
          <p14:tracePt t="141677" x="8504238" y="5851525"/>
          <p14:tracePt t="141694" x="8504238" y="5880100"/>
          <p14:tracePt t="141710" x="8504238" y="5908675"/>
          <p14:tracePt t="141727" x="8515350" y="5932488"/>
          <p14:tracePt t="141743" x="8515350" y="5954713"/>
          <p14:tracePt t="141761" x="8521700" y="5989638"/>
          <p14:tracePt t="141777" x="8521700" y="6007100"/>
          <p14:tracePt t="141793" x="8521700" y="6029325"/>
          <p14:tracePt t="141810" x="8521700" y="6051550"/>
          <p14:tracePt t="141827" x="8521700" y="6075363"/>
          <p14:tracePt t="141843" x="8521700" y="6103938"/>
          <p14:tracePt t="141860" x="8521700" y="6115050"/>
          <p14:tracePt t="141877" x="8521700" y="6137275"/>
          <p14:tracePt t="141893" x="8521700" y="6143625"/>
          <p14:tracePt t="141910" x="8515350" y="6149975"/>
          <p14:tracePt t="141927" x="8515350" y="6154738"/>
          <p14:tracePt t="141943" x="8515350" y="6165850"/>
          <p14:tracePt t="141977" x="8515350" y="6172200"/>
          <p14:tracePt t="141977" x="8515350" y="6178550"/>
          <p14:tracePt t="141993" x="8515350" y="6183313"/>
          <p14:tracePt t="142010" x="8515350" y="6200775"/>
          <p14:tracePt t="142027" x="8515350" y="6211888"/>
          <p14:tracePt t="142043" x="8515350" y="6235700"/>
          <p14:tracePt t="142060" x="8515350" y="6251575"/>
          <p14:tracePt t="142077" x="8515350" y="6264275"/>
          <p14:tracePt t="142093" x="8515350" y="6275388"/>
          <p14:tracePt t="142110" x="8515350" y="6286500"/>
          <p14:tracePt t="142144" x="8515350" y="6292850"/>
          <p14:tracePt t="142161" x="8515350" y="6297613"/>
          <p14:tracePt t="142689" x="8509000" y="6297613"/>
          <p14:tracePt t="142721" x="8504238" y="6297613"/>
          <p14:tracePt t="142761" x="8497888" y="6297613"/>
          <p14:tracePt t="144129" x="8504238" y="6297613"/>
          <p14:tracePt t="144145" x="8504238" y="6292850"/>
          <p14:tracePt t="144169" x="8509000" y="6292850"/>
          <p14:tracePt t="144177" x="8515350" y="6264275"/>
          <p14:tracePt t="144194" x="8515350" y="6229350"/>
          <p14:tracePt t="144210" x="8515350" y="6194425"/>
          <p14:tracePt t="144227" x="8515350" y="6161088"/>
          <p14:tracePt t="144243" x="8515350" y="6143625"/>
          <p14:tracePt t="144260" x="8521700" y="6121400"/>
          <p14:tracePt t="144276" x="8521700" y="6108700"/>
          <p14:tracePt t="144294" x="8526463" y="6103938"/>
          <p14:tracePt t="144310" x="8526463" y="6092825"/>
          <p14:tracePt t="144327" x="8526463" y="6086475"/>
          <p14:tracePt t="144343" x="8526463" y="6075363"/>
          <p14:tracePt t="144361" x="8526463" y="6069013"/>
          <p14:tracePt t="144401" x="8526463" y="6064250"/>
          <p14:tracePt t="144417" x="8526463" y="6051550"/>
          <p14:tracePt t="144427" x="8526463" y="6046788"/>
          <p14:tracePt t="144443" x="8526463" y="6035675"/>
          <p14:tracePt t="144461" x="8526463" y="6022975"/>
          <p14:tracePt t="144476" x="8526463" y="6007100"/>
          <p14:tracePt t="144494" x="8526463" y="5994400"/>
          <p14:tracePt t="144510" x="8526463" y="5983288"/>
          <p14:tracePt t="144527" x="8526463" y="5965825"/>
          <p14:tracePt t="144543" x="8526463" y="5954713"/>
          <p14:tracePt t="144560" x="8526463" y="5915025"/>
          <p14:tracePt t="144577" x="8521700" y="5897563"/>
          <p14:tracePt t="144594" x="8521700" y="5886450"/>
          <p14:tracePt t="144610" x="8521700" y="5875338"/>
          <p14:tracePt t="144627" x="8521700" y="5864225"/>
          <p14:tracePt t="144643" x="8515350" y="5857875"/>
          <p14:tracePt t="144660" x="8515350" y="5846763"/>
          <p14:tracePt t="144676" x="8515350" y="5840413"/>
          <p14:tracePt t="144695" x="8515350" y="5835650"/>
          <p14:tracePt t="144730" x="8515350" y="5829300"/>
          <p14:tracePt t="144770" x="8515350" y="5822950"/>
          <p14:tracePt t="144802" x="8515350" y="5818188"/>
          <p14:tracePt t="144850" x="8515350" y="5811838"/>
          <p14:tracePt t="144882" x="8515350" y="5807075"/>
          <p14:tracePt t="145034" x="8515350" y="5800725"/>
          <p14:tracePt t="145170" x="8515350" y="5794375"/>
          <p14:tracePt t="145482" x="8509000" y="5794375"/>
          <p14:tracePt t="145482" x="8509000" y="5789613"/>
          <p14:tracePt t="145494" x="8504238" y="5783263"/>
          <p14:tracePt t="145511" x="8504238" y="5778500"/>
          <p14:tracePt t="145528" x="8497888" y="5778500"/>
          <p14:tracePt t="145544" x="8497888" y="5772150"/>
          <p14:tracePt t="145561" x="8493125" y="5772150"/>
          <p14:tracePt t="145577" x="8486775" y="5765800"/>
          <p14:tracePt t="145594" x="8486775" y="5761038"/>
          <p14:tracePt t="145706" x="8480425" y="5761038"/>
          <p14:tracePt t="145754" x="8475663" y="5761038"/>
          <p14:tracePt t="145762" x="8475663" y="5754688"/>
          <p14:tracePt t="145778" x="8469313" y="5754688"/>
          <p14:tracePt t="145865" x="8464550" y="5754688"/>
          <p14:tracePt t="145898" x="8458200" y="5754688"/>
          <p14:tracePt t="145914" x="8458200" y="5761038"/>
          <p14:tracePt t="145930" x="8451850" y="5761038"/>
          <p14:tracePt t="145938" x="8451850" y="5765800"/>
          <p14:tracePt t="145945" x="8447088" y="5765800"/>
          <p14:tracePt t="145961" x="8440738" y="5765800"/>
          <p14:tracePt t="145978" x="8435975" y="5772150"/>
          <p14:tracePt t="145994" x="8429625" y="5772150"/>
          <p14:tracePt t="146011" x="8423275" y="5772150"/>
          <p14:tracePt t="146027" x="8418513" y="5778500"/>
          <p14:tracePt t="146045" x="8412163" y="5778500"/>
          <p14:tracePt t="146061" x="8407400" y="5783263"/>
          <p14:tracePt t="146114" x="8401050" y="5783263"/>
          <p14:tracePt t="146242" x="8394700" y="5783263"/>
          <p14:tracePt t="146242" x="8389938" y="5783263"/>
          <p14:tracePt t="146289" x="8383588" y="5783263"/>
          <p14:tracePt t="146322" x="8378825" y="5783263"/>
          <p14:tracePt t="146362" x="8372475" y="5783263"/>
          <p14:tracePt t="146402" x="8366125" y="5783263"/>
          <p14:tracePt t="146514" x="8366125" y="5789613"/>
          <p14:tracePt t="146793" x="8361363" y="5789613"/>
          <p14:tracePt t="146834" x="8355013" y="5789613"/>
          <p14:tracePt t="146858" x="8350250" y="5789613"/>
          <p14:tracePt t="146921" x="8350250" y="5794375"/>
          <p14:tracePt t="146930" x="8343900" y="5794375"/>
          <p14:tracePt t="146986" x="8337550" y="5794375"/>
          <p14:tracePt t="147065" x="8332788" y="5794375"/>
          <p14:tracePt t="147345" x="8337550" y="5794375"/>
          <p14:tracePt t="152945" x="8343900" y="5794375"/>
          <p14:tracePt t="153209" x="8350250" y="5794375"/>
          <p14:tracePt t="153230" x="8355013" y="5794375"/>
          <p14:tracePt t="153281" x="8361363" y="5794375"/>
          <p14:tracePt t="153313" x="8366125" y="5794375"/>
          <p14:tracePt t="153321" x="8372475" y="5794375"/>
          <p14:tracePt t="153332" x="8378825" y="5794375"/>
          <p14:tracePt t="153344" x="8389938" y="5789613"/>
          <p14:tracePt t="153360" x="8401050" y="5789613"/>
          <p14:tracePt t="153377" x="8407400" y="5789613"/>
          <p14:tracePt t="153393" x="8412163" y="5789613"/>
          <p14:tracePt t="153410" x="8418513" y="5789613"/>
          <p14:tracePt t="153427" x="8429625" y="5789613"/>
          <p14:tracePt t="153444" x="8429625" y="5783263"/>
          <p14:tracePt t="153460" x="8435975" y="5783263"/>
          <p14:tracePt t="153496" x="8440738" y="5783263"/>
          <p14:tracePt t="153498" x="8440738" y="5778500"/>
          <p14:tracePt t="153510" x="8447088" y="5778500"/>
          <p14:tracePt t="153527" x="8451850" y="5778500"/>
          <p14:tracePt t="153544" x="8458200" y="5778500"/>
          <p14:tracePt t="153560" x="8469313" y="5778500"/>
          <p14:tracePt t="153617" x="8475663" y="5778500"/>
          <p14:tracePt t="153625" x="8475663" y="5772150"/>
          <p14:tracePt t="154009" x="8469313" y="5772150"/>
          <p14:tracePt t="154009" x="8464550" y="5772150"/>
          <p14:tracePt t="154049" x="8458200" y="5772150"/>
          <p14:tracePt t="154073" x="8451850" y="5772150"/>
          <p14:tracePt t="154094" x="8451850" y="5778500"/>
          <p14:tracePt t="154121" x="8447088" y="5778500"/>
          <p14:tracePt t="154545" x="8440738" y="5778500"/>
          <p14:tracePt t="154569" x="8435975" y="5778500"/>
          <p14:tracePt t="154593" x="8429625" y="5778500"/>
          <p14:tracePt t="154617" x="8423275" y="5778500"/>
          <p14:tracePt t="155601" x="8429625" y="5778500"/>
          <p14:tracePt t="155633" x="8435975" y="5778500"/>
          <p14:tracePt t="155642" x="8447088" y="5778500"/>
          <p14:tracePt t="155745" x="8451850" y="5778500"/>
          <p14:tracePt t="155769" x="8458200" y="5778500"/>
          <p14:tracePt t="155785" x="8464550" y="5778500"/>
          <p14:tracePt t="155793" x="8475663" y="5778500"/>
          <p14:tracePt t="155810" x="8480425" y="5778500"/>
          <p14:tracePt t="155827" x="8486775" y="5778500"/>
          <p14:tracePt t="155844" x="8493125" y="5778500"/>
          <p14:tracePt t="156057" x="8486775" y="5778500"/>
          <p14:tracePt t="156065" x="8480425" y="5778500"/>
          <p14:tracePt t="156077" x="8464550" y="5772150"/>
          <p14:tracePt t="156093" x="8451850" y="5772150"/>
          <p14:tracePt t="156110" x="8440738" y="5772150"/>
          <p14:tracePt t="156127" x="8435975" y="5772150"/>
          <p14:tracePt t="157065" x="8440738" y="5772150"/>
          <p14:tracePt t="157081" x="8447088" y="5772150"/>
          <p14:tracePt t="157129" x="8451850" y="5772150"/>
          <p14:tracePt t="157161" x="8458200" y="5772150"/>
          <p14:tracePt t="157185" x="8464550" y="5772150"/>
          <p14:tracePt t="157209" x="8469313" y="5772150"/>
          <p14:tracePt t="157249" x="8475663" y="5772150"/>
          <p14:tracePt t="157353" x="8475663" y="5765800"/>
          <p14:tracePt t="157377" x="8480425" y="5765800"/>
          <p14:tracePt t="157401" x="8486775" y="5765800"/>
          <p14:tracePt t="157441" x="8493125" y="5765800"/>
          <p14:tracePt t="157825" x="8486775" y="5765800"/>
          <p14:tracePt t="157849" x="8480425" y="5765800"/>
          <p14:tracePt t="157881" x="8475663" y="5765800"/>
          <p14:tracePt t="157913" x="8469313" y="5765800"/>
          <p14:tracePt t="157937" x="8464550" y="5765800"/>
          <p14:tracePt t="157961" x="8458200" y="5765800"/>
          <p14:tracePt t="157977" x="8451850" y="5765800"/>
          <p14:tracePt t="158705" x="8447088" y="5765800"/>
          <p14:tracePt t="158711" x="8429625" y="5765800"/>
          <p14:tracePt t="158726" x="8401050" y="5765800"/>
          <p14:tracePt t="158743" x="8372475" y="5778500"/>
          <p14:tracePt t="158760" x="8321675" y="5783263"/>
          <p14:tracePt t="158776" x="8251825" y="5789613"/>
          <p14:tracePt t="158793" x="8189913" y="5794375"/>
          <p14:tracePt t="158811" x="8080375" y="5794375"/>
          <p14:tracePt t="158826" x="7994650" y="5794375"/>
          <p14:tracePt t="158844" x="7908925" y="5794375"/>
          <p14:tracePt t="158860" x="7807325" y="5794375"/>
          <p14:tracePt t="158877" x="7704138" y="5794375"/>
          <p14:tracePt t="158893" x="7600950" y="5794375"/>
          <p14:tracePt t="158910" x="7504113" y="5794375"/>
          <p14:tracePt t="158926" x="7389813" y="5800725"/>
          <p14:tracePt t="158944" x="7280275" y="5811838"/>
          <p14:tracePt t="158960" x="7104063" y="5829300"/>
          <p14:tracePt t="158977" x="6965950" y="5835650"/>
          <p14:tracePt t="158993" x="6829425" y="5840413"/>
          <p14:tracePt t="159010" x="6697663" y="5846763"/>
          <p14:tracePt t="159026" x="6554788" y="5846763"/>
          <p14:tracePt t="159044" x="6407150" y="5846763"/>
          <p14:tracePt t="159060" x="6264275" y="5846763"/>
          <p14:tracePt t="159077" x="6121400" y="5846763"/>
          <p14:tracePt t="159093" x="5965825" y="5846763"/>
          <p14:tracePt t="159110" x="5794375" y="5846763"/>
          <p14:tracePt t="159126" x="5651500" y="5846763"/>
          <p14:tracePt t="159144" x="5508625" y="5846763"/>
          <p14:tracePt t="159160" x="5407025" y="5846763"/>
          <p14:tracePt t="159160" x="5354638" y="5846763"/>
          <p14:tracePt t="159177" x="5268913" y="5846763"/>
          <p14:tracePt t="159193" x="5194300" y="5846763"/>
          <p14:tracePt t="159211" x="5143500" y="5846763"/>
          <p14:tracePt t="159226" x="5092700" y="5846763"/>
          <p14:tracePt t="159244" x="5046663" y="5846763"/>
          <p14:tracePt t="159260" x="4994275" y="5846763"/>
          <p14:tracePt t="159277" x="4932363" y="5840413"/>
          <p14:tracePt t="159293" x="4875213" y="5840413"/>
          <p14:tracePt t="159310" x="4818063" y="5840413"/>
          <p14:tracePt t="159326" x="4765675" y="5840413"/>
          <p14:tracePt t="159343" x="4697413" y="5840413"/>
          <p14:tracePt t="159360" x="4594225" y="5840413"/>
          <p14:tracePt t="159377" x="4532313" y="5840413"/>
          <p14:tracePt t="159393" x="4468813" y="5840413"/>
          <p14:tracePt t="159410" x="4411663" y="5840413"/>
          <p14:tracePt t="159426" x="4343400" y="5840413"/>
          <p14:tracePt t="159444" x="4275138" y="5840413"/>
          <p14:tracePt t="159460" x="4217988" y="5840413"/>
          <p14:tracePt t="159477" x="4171950" y="5840413"/>
          <p14:tracePt t="159493" x="4137025" y="5840413"/>
          <p14:tracePt t="159510" x="4125913" y="5840413"/>
          <p14:tracePt t="159526" x="4121150" y="5840413"/>
          <p14:tracePt t="159585" x="4125913" y="5840413"/>
          <p14:tracePt t="159593" x="4189413" y="5840413"/>
          <p14:tracePt t="159610" x="4314825" y="5840413"/>
          <p14:tracePt t="159626" x="4503738" y="5840413"/>
          <p14:tracePt t="159644" x="4765675" y="5829300"/>
          <p14:tracePt t="159660" x="5075238" y="5822950"/>
          <p14:tracePt t="159677" x="5440363" y="5811838"/>
          <p14:tracePt t="159693" x="5822950" y="5811838"/>
          <p14:tracePt t="159710" x="6207125" y="5811838"/>
          <p14:tracePt t="159727" x="6554788" y="5811838"/>
          <p14:tracePt t="159744" x="6818313" y="5807075"/>
          <p14:tracePt t="159760" x="7104063" y="5800725"/>
          <p14:tracePt t="159777" x="7240588" y="5800725"/>
          <p14:tracePt t="159793" x="7361238" y="5800725"/>
          <p14:tracePt t="159810" x="7451725" y="5800725"/>
          <p14:tracePt t="159827" x="7515225" y="5800725"/>
          <p14:tracePt t="159843" x="7566025" y="5800725"/>
          <p14:tracePt t="159860" x="7600950" y="5800725"/>
          <p14:tracePt t="159877" x="7623175" y="5800725"/>
          <p14:tracePt t="159893" x="7646988" y="5800725"/>
          <p14:tracePt t="159910" x="7664450" y="5800725"/>
          <p14:tracePt t="159926" x="7680325" y="5800725"/>
          <p14:tracePt t="159943" x="7693025" y="5800725"/>
          <p14:tracePt t="159960" x="7697788" y="5800725"/>
          <p14:tracePt t="160057" x="7693025" y="5800725"/>
          <p14:tracePt t="160064" x="7651750" y="5800725"/>
          <p14:tracePt t="160076" x="7583488" y="5807075"/>
          <p14:tracePt t="160093" x="7458075" y="5811838"/>
          <p14:tracePt t="160110" x="7304088" y="5818188"/>
          <p14:tracePt t="160126" x="7108825" y="5818188"/>
          <p14:tracePt t="160144" x="6851650" y="5829300"/>
          <p14:tracePt t="160160" x="6526213" y="5835650"/>
          <p14:tracePt t="160160" x="6350000" y="5846763"/>
          <p14:tracePt t="160177" x="5994400" y="5851525"/>
          <p14:tracePt t="160193" x="5675313" y="5864225"/>
          <p14:tracePt t="160210" x="5360988" y="5880100"/>
          <p14:tracePt t="160227" x="5108575" y="5880100"/>
          <p14:tracePt t="160243" x="4914900" y="5880100"/>
          <p14:tracePt t="160260" x="4765675" y="5880100"/>
          <p14:tracePt t="160277" x="4640263" y="5880100"/>
          <p14:tracePt t="160293" x="4549775" y="5880100"/>
          <p14:tracePt t="160310" x="4486275" y="5880100"/>
          <p14:tracePt t="160326" x="4422775" y="5880100"/>
          <p14:tracePt t="160343" x="4371975" y="5880100"/>
          <p14:tracePt t="160360" x="4321175" y="5880100"/>
          <p14:tracePt t="160377" x="4286250" y="5880100"/>
          <p14:tracePt t="160393" x="4264025" y="5880100"/>
          <p14:tracePt t="160410" x="4246563" y="5880100"/>
          <p14:tracePt t="160426" x="4240213" y="5880100"/>
          <p14:tracePt t="160521" x="4251325" y="5880100"/>
          <p14:tracePt t="160526" x="4286250" y="5880100"/>
          <p14:tracePt t="160543" x="4349750" y="5880100"/>
          <p14:tracePt t="160560" x="4440238" y="5880100"/>
          <p14:tracePt t="160576" x="4622800" y="5880100"/>
          <p14:tracePt t="160594" x="4760913" y="5880100"/>
          <p14:tracePt t="160610" x="4892675" y="5880100"/>
          <p14:tracePt t="160627" x="5011738" y="5880100"/>
          <p14:tracePt t="160643" x="5126038" y="5880100"/>
          <p14:tracePt t="160660" x="5235575" y="5880100"/>
          <p14:tracePt t="160676" x="5332413" y="5880100"/>
          <p14:tracePt t="160693" x="5422900" y="5880100"/>
          <p14:tracePt t="160710" x="5508625" y="5880100"/>
          <p14:tracePt t="160727" x="5611813" y="5880100"/>
          <p14:tracePt t="160743" x="5715000" y="5880100"/>
          <p14:tracePt t="160760" x="5829300" y="5880100"/>
          <p14:tracePt t="160776" x="6022975" y="5880100"/>
          <p14:tracePt t="160793" x="6154738" y="5875338"/>
          <p14:tracePt t="160810" x="6297613" y="5868988"/>
          <p14:tracePt t="160827" x="6423025" y="5868988"/>
          <p14:tracePt t="160843" x="6554788" y="5857875"/>
          <p14:tracePt t="160860" x="6669088" y="5851525"/>
          <p14:tracePt t="160876" x="6794500" y="5851525"/>
          <p14:tracePt t="160894" x="6915150" y="5846763"/>
          <p14:tracePt t="160910" x="7018338" y="5840413"/>
          <p14:tracePt t="160927" x="7115175" y="5840413"/>
          <p14:tracePt t="160943" x="7194550" y="5835650"/>
          <p14:tracePt t="160960" x="7280275" y="5835650"/>
          <p14:tracePt t="160976" x="7394575" y="5822950"/>
          <p14:tracePt t="160994" x="7475538" y="5822950"/>
          <p14:tracePt t="161010" x="7543800" y="5818188"/>
          <p14:tracePt t="161027" x="7612063" y="5811838"/>
          <p14:tracePt t="161043" x="7675563" y="5811838"/>
          <p14:tracePt t="161060" x="7737475" y="5811838"/>
          <p14:tracePt t="161076" x="7800975" y="5807075"/>
          <p14:tracePt t="161094" x="7864475" y="5807075"/>
          <p14:tracePt t="161110" x="7932738" y="5807075"/>
          <p14:tracePt t="161127" x="7994650" y="5807075"/>
          <p14:tracePt t="161143" x="8058150" y="5807075"/>
          <p14:tracePt t="161160" x="8104188" y="5807075"/>
          <p14:tracePt t="161176" x="8166100" y="5807075"/>
          <p14:tracePt t="161193" x="8194675" y="5807075"/>
          <p14:tracePt t="161210" x="8218488" y="5807075"/>
          <p14:tracePt t="161227" x="8235950" y="5807075"/>
          <p14:tracePt t="161244" x="8251825" y="5807075"/>
          <p14:tracePt t="161260" x="8258175" y="5807075"/>
          <p14:tracePt t="161276" x="8269288" y="5807075"/>
          <p14:tracePt t="161293" x="8275638" y="5807075"/>
          <p14:tracePt t="161310" x="8275638" y="5800725"/>
          <p14:tracePt t="161327" x="8280400" y="5800725"/>
          <p14:tracePt t="165642" x="8280400" y="5794375"/>
          <p14:tracePt t="165642" x="8280400" y="5783263"/>
          <p14:tracePt t="165660" x="8264525" y="5754688"/>
          <p14:tracePt t="165677" x="8251825" y="5721350"/>
          <p14:tracePt t="165694" x="8223250" y="5675313"/>
          <p14:tracePt t="165711" x="8178800" y="5607050"/>
          <p14:tracePt t="165727" x="8086725" y="5508625"/>
          <p14:tracePt t="165744" x="7978775" y="5411788"/>
          <p14:tracePt t="165760" x="7800975" y="5275263"/>
          <p14:tracePt t="165778" x="7680325" y="5200650"/>
          <p14:tracePt t="165794" x="7566025" y="5132388"/>
          <p14:tracePt t="165811" x="7446963" y="5075238"/>
          <p14:tracePt t="165827" x="7326313" y="5011738"/>
          <p14:tracePt t="165844" x="7189788" y="4960938"/>
          <p14:tracePt t="165860" x="7046913" y="4908550"/>
          <p14:tracePt t="165878" x="6904038" y="4857750"/>
          <p14:tracePt t="165893" x="6765925" y="4811713"/>
          <p14:tracePt t="165911" x="6635750" y="4765675"/>
          <p14:tracePt t="165927" x="6532563" y="4725988"/>
          <p14:tracePt t="165944" x="6440488" y="4697413"/>
          <p14:tracePt t="165960" x="6337300" y="4668838"/>
          <p14:tracePt t="165960" x="6292850" y="4651375"/>
          <p14:tracePt t="165978" x="6207125" y="4629150"/>
          <p14:tracePt t="165993" x="6132513" y="4611688"/>
          <p14:tracePt t="166011" x="6064250" y="4600575"/>
          <p14:tracePt t="166027" x="5983288" y="4583113"/>
          <p14:tracePt t="166044" x="5908675" y="4565650"/>
          <p14:tracePt t="166060" x="5829300" y="4549775"/>
          <p14:tracePt t="166077" x="5754688" y="4532313"/>
          <p14:tracePt t="166093" x="5675313" y="4514850"/>
          <p14:tracePt t="166111" x="5607050" y="4497388"/>
          <p14:tracePt t="166127" x="5537200" y="4479925"/>
          <p14:tracePt t="166144" x="5480050" y="4475163"/>
          <p14:tracePt t="166160" x="5418138" y="4464050"/>
          <p14:tracePt t="166160" x="5383213" y="4464050"/>
          <p14:tracePt t="166178" x="5321300" y="4451350"/>
          <p14:tracePt t="166193" x="5264150" y="4446588"/>
          <p14:tracePt t="166211" x="5218113" y="4440238"/>
          <p14:tracePt t="166227" x="5189538" y="4440238"/>
          <p14:tracePt t="166244" x="5160963" y="4435475"/>
          <p14:tracePt t="166260" x="5137150" y="4435475"/>
          <p14:tracePt t="166277" x="5126038" y="4435475"/>
          <p14:tracePt t="166293" x="5121275" y="4435475"/>
          <p14:tracePt t="166311" x="5108575" y="4435475"/>
          <p14:tracePt t="166327" x="5103813" y="4435475"/>
          <p14:tracePt t="166344" x="5097463" y="4435475"/>
          <p14:tracePt t="166360" x="5092700" y="4435475"/>
          <p14:tracePt t="166481" x="5092700" y="4440238"/>
          <p14:tracePt t="166513" x="5092700" y="4446588"/>
          <p14:tracePt t="166529" x="5092700" y="4451350"/>
          <p14:tracePt t="166570" x="5092700" y="4457700"/>
          <p14:tracePt t="166578" x="5097463" y="4457700"/>
          <p14:tracePt t="166602" x="5103813" y="4464050"/>
          <p14:tracePt t="166617" x="5108575" y="4464050"/>
          <p14:tracePt t="166625" x="5108575" y="4468813"/>
          <p14:tracePt t="166631" x="5114925" y="4468813"/>
          <p14:tracePt t="166673" x="5121275" y="4468813"/>
          <p14:tracePt t="166681" x="5126038" y="4451350"/>
          <p14:tracePt t="166697" x="5132388" y="4440238"/>
          <p14:tracePt t="166710" x="5149850" y="4422775"/>
          <p14:tracePt t="166727" x="5149850" y="4411663"/>
          <p14:tracePt t="166744" x="5154613" y="4406900"/>
          <p14:tracePt t="166760" x="5160963" y="4400550"/>
          <p14:tracePt t="166778" x="5160963" y="4394200"/>
          <p14:tracePt t="166794" x="5160963" y="4389438"/>
          <p14:tracePt t="168769" x="5160963" y="4394200"/>
          <p14:tracePt t="168776" x="5160963" y="4400550"/>
          <p14:tracePt t="168833" x="5165725" y="4400550"/>
          <p14:tracePt t="168849" x="5165725" y="4406900"/>
          <p14:tracePt t="170137" x="5165725" y="4411663"/>
          <p14:tracePt t="170145" x="5165725" y="4418013"/>
          <p14:tracePt t="170161" x="5172075" y="4422775"/>
          <p14:tracePt t="170209" x="5172075" y="4429125"/>
          <p14:tracePt t="170227" x="5178425" y="4429125"/>
          <p14:tracePt t="170345" x="5183188" y="4429125"/>
          <p14:tracePt t="171049" x="5189538" y="4429125"/>
          <p14:tracePt t="171053" x="5189538" y="4422775"/>
          <p14:tracePt t="171081" x="5189538" y="4418013"/>
          <p14:tracePt t="171086" x="5194300" y="4418013"/>
          <p14:tracePt t="171093" x="5194300" y="4411663"/>
          <p14:tracePt t="171110" x="5194300" y="4406900"/>
          <p14:tracePt t="171127" x="5200650" y="4406900"/>
          <p14:tracePt t="171143" x="5207000" y="4400550"/>
          <p14:tracePt t="171193" x="5207000" y="4394200"/>
          <p14:tracePt t="171201" x="5211763" y="4394200"/>
          <p14:tracePt t="171233" x="5211763" y="4389438"/>
          <p14:tracePt t="171249" x="5218113" y="4389438"/>
          <p14:tracePt t="171261" x="5218113" y="4383088"/>
          <p14:tracePt t="171277" x="5222875" y="4383088"/>
          <p14:tracePt t="171293" x="5229225" y="4383088"/>
          <p14:tracePt t="171310" x="5229225" y="4378325"/>
          <p14:tracePt t="171327" x="5235575" y="4371975"/>
          <p14:tracePt t="171343" x="5235575" y="4365625"/>
          <p14:tracePt t="171360" x="5240338" y="4360863"/>
          <p14:tracePt t="171377" x="5246688" y="4349750"/>
          <p14:tracePt t="171394" x="5251450" y="4343400"/>
          <p14:tracePt t="171410" x="5251450" y="4332288"/>
          <p14:tracePt t="171427" x="5257800" y="4325938"/>
          <p14:tracePt t="171443" x="5257800" y="4314825"/>
          <p14:tracePt t="171689" x="5257800" y="4321175"/>
          <p14:tracePt t="171710" x="5257800" y="4325938"/>
          <p14:tracePt t="171726" x="5257800" y="4337050"/>
          <p14:tracePt t="171727" x="5264150" y="4343400"/>
          <p14:tracePt t="171743" x="5264150" y="4354513"/>
          <p14:tracePt t="171849" x="5268913" y="4354513"/>
          <p14:tracePt t="171889" x="5275263" y="4349750"/>
          <p14:tracePt t="171910" x="5286375" y="4343400"/>
          <p14:tracePt t="171911" x="5286375" y="4332288"/>
          <p14:tracePt t="171926" x="5292725" y="4325938"/>
          <p14:tracePt t="171943" x="5297488" y="4321175"/>
          <p14:tracePt t="172049" x="5303838" y="4321175"/>
          <p14:tracePt t="172060" x="5303838" y="4325938"/>
          <p14:tracePt t="172076" x="5303838" y="4332288"/>
          <p14:tracePt t="172201" x="5308600" y="4332288"/>
          <p14:tracePt t="172217" x="5308600" y="4325938"/>
          <p14:tracePt t="172417" x="5314950" y="4325938"/>
          <p14:tracePt t="172529" x="5321300" y="4325938"/>
          <p14:tracePt t="172545" x="5321300" y="4332288"/>
          <p14:tracePt t="172601" x="5326063" y="4332288"/>
          <p14:tracePt t="172737" x="5326063" y="4337050"/>
          <p14:tracePt t="172745" x="5326063" y="4343400"/>
          <p14:tracePt t="172746" x="5332413" y="4343400"/>
          <p14:tracePt t="172761" x="5332413" y="4354513"/>
          <p14:tracePt t="172777" x="5337175" y="4365625"/>
          <p14:tracePt t="172793" x="5343525" y="4371975"/>
          <p14:tracePt t="175233" x="5337175" y="4371975"/>
          <p14:tracePt t="177553" x="5337175" y="4365625"/>
          <p14:tracePt t="177560" x="5332413" y="4360863"/>
          <p14:tracePt t="177561" x="5326063" y="4343400"/>
          <p14:tracePt t="177576" x="5240338" y="4240213"/>
          <p14:tracePt t="177594" x="5121275" y="4125913"/>
          <p14:tracePt t="177609" x="4960938" y="4017963"/>
          <p14:tracePt t="177627" x="4754563" y="3886200"/>
          <p14:tracePt t="177643" x="4537075" y="3760788"/>
          <p14:tracePt t="177660" x="4337050" y="3657600"/>
          <p14:tracePt t="177676" x="4178300" y="3594100"/>
          <p14:tracePt t="177693" x="4029075" y="3543300"/>
          <p14:tracePt t="177709" x="3875088" y="3503613"/>
          <p14:tracePt t="177727" x="3743325" y="3468688"/>
          <p14:tracePt t="177743" x="3606800" y="3440113"/>
          <p14:tracePt t="177760" x="3486150" y="3422650"/>
          <p14:tracePt t="177776" x="3321050" y="3400425"/>
          <p14:tracePt t="177793" x="3228975" y="3389313"/>
          <p14:tracePt t="177809" x="3132138" y="3382963"/>
          <p14:tracePt t="177826" x="3035300" y="3371850"/>
          <p14:tracePt t="177843" x="2932113" y="3354388"/>
          <p14:tracePt t="177860" x="2817813" y="3314700"/>
          <p14:tracePt t="177876" x="2692400" y="3268663"/>
          <p14:tracePt t="177893" x="2571750" y="3222625"/>
          <p14:tracePt t="177909" x="2439988" y="3165475"/>
          <p14:tracePt t="177927" x="2308225" y="3114675"/>
          <p14:tracePt t="177943" x="2189163" y="3057525"/>
          <p14:tracePt t="177960" x="2057400" y="3000375"/>
          <p14:tracePt t="177977" x="1954213" y="2936875"/>
          <p14:tracePt t="177993" x="1931988" y="2921000"/>
          <p14:tracePt t="178009" x="1925638" y="2914650"/>
          <p14:tracePt t="178026" x="1920875" y="2908300"/>
          <p14:tracePt t="178043" x="1914525" y="2908300"/>
          <p14:tracePt t="178059" x="1908175" y="2908300"/>
          <p14:tracePt t="178076" x="1897063" y="2908300"/>
          <p14:tracePt t="178093" x="1897063" y="2914650"/>
          <p14:tracePt t="178109" x="1892300" y="2932113"/>
          <p14:tracePt t="178126" x="1892300" y="2954338"/>
          <p14:tracePt t="178143" x="1892300" y="2971800"/>
          <p14:tracePt t="178160" x="1879600" y="2978150"/>
          <p14:tracePt t="178176" x="1874838" y="2994025"/>
          <p14:tracePt t="178193" x="1874838" y="3017838"/>
          <p14:tracePt t="178209" x="1879600" y="3046413"/>
          <p14:tracePt t="178226" x="1908175" y="3079750"/>
          <p14:tracePt t="178243" x="1931988" y="3097213"/>
          <p14:tracePt t="178259" x="1954213" y="3103563"/>
          <p14:tracePt t="178276" x="1965325" y="3103563"/>
          <p14:tracePt t="178293" x="1978025" y="3103563"/>
          <p14:tracePt t="178309" x="1989138" y="3103563"/>
          <p14:tracePt t="178326" x="1993900" y="3097213"/>
          <p14:tracePt t="178343" x="2006600" y="3086100"/>
          <p14:tracePt t="178360" x="2011363" y="3086100"/>
          <p14:tracePt t="178376" x="2035175" y="3086100"/>
          <p14:tracePt t="178393" x="2057400" y="3086100"/>
          <p14:tracePt t="178409" x="2074863" y="3068638"/>
          <p14:tracePt t="178426" x="2085975" y="3051175"/>
          <p14:tracePt t="178443" x="2092325" y="3040063"/>
          <p14:tracePt t="178459" x="2097088" y="3040063"/>
          <p14:tracePt t="178476" x="2103438" y="3040063"/>
          <p14:tracePt t="179001" x="2079625" y="3040063"/>
          <p14:tracePt t="179009" x="2039938" y="3035300"/>
          <p14:tracePt t="179010" x="1954213" y="3028950"/>
          <p14:tracePt t="179026" x="1863725" y="3022600"/>
          <p14:tracePt t="179043" x="1760538" y="3011488"/>
          <p14:tracePt t="179059" x="1657350" y="3000375"/>
          <p14:tracePt t="179077" x="1577975" y="2989263"/>
          <p14:tracePt t="179093" x="1497013" y="2971800"/>
          <p14:tracePt t="179110" x="1422400" y="2965450"/>
          <p14:tracePt t="179126" x="1360488" y="2960688"/>
          <p14:tracePt t="179143" x="1296988" y="2960688"/>
          <p14:tracePt t="179159" x="1239838" y="2960688"/>
          <p14:tracePt t="179159" x="1217613" y="2960688"/>
          <p14:tracePt t="179177" x="1171575" y="2960688"/>
          <p14:tracePt t="179193" x="1131888" y="2960688"/>
          <p14:tracePt t="179210" x="1079500" y="2960688"/>
          <p14:tracePt t="179226" x="1011238" y="2960688"/>
          <p14:tracePt t="179243" x="942975" y="2960688"/>
          <p14:tracePt t="179259" x="903288" y="2960688"/>
          <p14:tracePt t="179276" x="874713" y="2960688"/>
          <p14:tracePt t="179293" x="850900" y="2960688"/>
          <p14:tracePt t="179310" x="828675" y="2960688"/>
          <p14:tracePt t="179326" x="817563" y="2960688"/>
          <p14:tracePt t="179361" x="811213" y="2960688"/>
          <p14:tracePt t="179617" x="817563" y="2960688"/>
          <p14:tracePt t="179625" x="828675" y="2960688"/>
          <p14:tracePt t="179643" x="839788" y="2960688"/>
          <p14:tracePt t="179660" x="857250" y="2954338"/>
          <p14:tracePt t="179677" x="868363" y="2954338"/>
          <p14:tracePt t="179694" x="874713" y="2954338"/>
          <p14:tracePt t="179711" x="892175" y="2954338"/>
          <p14:tracePt t="179727" x="908050" y="2954338"/>
          <p14:tracePt t="179744" x="920750" y="2954338"/>
          <p14:tracePt t="179760" x="931863" y="2954338"/>
          <p14:tracePt t="179760" x="936625" y="2954338"/>
          <p14:tracePt t="179778" x="949325" y="2954338"/>
          <p14:tracePt t="179794" x="965200" y="2954338"/>
          <p14:tracePt t="179811" x="977900" y="2954338"/>
          <p14:tracePt t="179827" x="993775" y="2954338"/>
          <p14:tracePt t="179844" x="1017588" y="2954338"/>
          <p14:tracePt t="179860" x="1028700" y="2954338"/>
          <p14:tracePt t="179877" x="1046163" y="2954338"/>
          <p14:tracePt t="179893" x="1063625" y="2960688"/>
          <p14:tracePt t="179911" x="1074738" y="2965450"/>
          <p14:tracePt t="179927" x="1092200" y="2965450"/>
          <p14:tracePt t="179944" x="1114425" y="2971800"/>
          <p14:tracePt t="179960" x="1125538" y="2978150"/>
          <p14:tracePt t="179960" x="1136650" y="2978150"/>
          <p14:tracePt t="179978" x="1149350" y="2982913"/>
          <p14:tracePt t="179994" x="1171575" y="2989263"/>
          <p14:tracePt t="180011" x="1189038" y="2994025"/>
          <p14:tracePt t="180027" x="1200150" y="2994025"/>
          <p14:tracePt t="180044" x="1206500" y="2994025"/>
          <p14:tracePt t="180060" x="1211263" y="2994025"/>
          <p14:tracePt t="180077" x="1217613" y="3000375"/>
          <p14:tracePt t="180093" x="1222375" y="3000375"/>
          <p14:tracePt t="180111" x="1228725" y="3000375"/>
          <p14:tracePt t="180127" x="1239838" y="3006725"/>
          <p14:tracePt t="180144" x="1246188" y="3006725"/>
          <p14:tracePt t="180160" x="1250950" y="3011488"/>
          <p14:tracePt t="180177" x="1257300" y="3017838"/>
          <p14:tracePt t="180194" x="1268413" y="3022600"/>
          <p14:tracePt t="180211" x="1274763" y="3022600"/>
          <p14:tracePt t="180227" x="1279525" y="3035300"/>
          <p14:tracePt t="180244" x="1285875" y="3035300"/>
          <p14:tracePt t="180260" x="1296988" y="3040063"/>
          <p14:tracePt t="180277" x="1303338" y="3046413"/>
          <p14:tracePt t="180294" x="1314450" y="3046413"/>
          <p14:tracePt t="180311" x="1314450" y="3051175"/>
          <p14:tracePt t="180328" x="1320800" y="3051175"/>
          <p14:tracePt t="180343" x="1325563" y="3057525"/>
          <p14:tracePt t="180361" x="1331913" y="3063875"/>
          <p14:tracePt t="180377" x="1343025" y="3068638"/>
          <p14:tracePt t="180394" x="1349375" y="3074988"/>
          <p14:tracePt t="180410" x="1354138" y="3079750"/>
          <p14:tracePt t="180427" x="1360488" y="3079750"/>
          <p14:tracePt t="180443" x="1365250" y="3086100"/>
          <p14:tracePt t="180461" x="1377950" y="3097213"/>
          <p14:tracePt t="180477" x="1382713" y="3103563"/>
          <p14:tracePt t="180514" x="1389063" y="3103563"/>
          <p14:tracePt t="180522" x="1389063" y="3108325"/>
          <p14:tracePt t="180527" x="1393825" y="3114675"/>
          <p14:tracePt t="180570" x="1400175" y="3114675"/>
          <p14:tracePt t="180578" x="1400175" y="3121025"/>
          <p14:tracePt t="180601" x="1406525" y="3121025"/>
          <p14:tracePt t="180610" x="1411288" y="3132138"/>
          <p14:tracePt t="180627" x="1417638" y="3136900"/>
          <p14:tracePt t="180643" x="1417638" y="3143250"/>
          <p14:tracePt t="180660" x="1422400" y="3154363"/>
          <p14:tracePt t="180677" x="1435100" y="3160713"/>
          <p14:tracePt t="180713" x="1435100" y="3165475"/>
          <p14:tracePt t="180810" x="1439863" y="3165475"/>
          <p14:tracePt t="180827" x="1439863" y="3171825"/>
          <p14:tracePt t="180828" x="1446213" y="3178175"/>
          <p14:tracePt t="180844" x="1450975" y="3182938"/>
          <p14:tracePt t="180860" x="1457325" y="3182938"/>
          <p14:tracePt t="180877" x="1457325" y="3189288"/>
          <p14:tracePt t="181026" x="1463675" y="3189288"/>
          <p14:tracePt t="181034" x="1463675" y="3194050"/>
          <p14:tracePt t="181050" x="1474788" y="3200400"/>
          <p14:tracePt t="181060" x="1485900" y="3211513"/>
          <p14:tracePt t="181077" x="1492250" y="3211513"/>
          <p14:tracePt t="181094" x="1497013" y="3211513"/>
          <p14:tracePt t="181921" x="1503363" y="3211513"/>
          <p14:tracePt t="181944" x="1508125" y="3211513"/>
          <p14:tracePt t="181960" x="1514475" y="3211513"/>
          <p14:tracePt t="181961" x="1543050" y="3206750"/>
          <p14:tracePt t="181977" x="1577975" y="3182938"/>
          <p14:tracePt t="181993" x="1593850" y="3171825"/>
          <p14:tracePt t="182010" x="1617663" y="3160713"/>
          <p14:tracePt t="182027" x="1635125" y="3143250"/>
          <p14:tracePt t="182044" x="1646238" y="3132138"/>
          <p14:tracePt t="182060" x="1668463" y="3114675"/>
          <p14:tracePt t="182077" x="1685925" y="3097213"/>
          <p14:tracePt t="182093" x="1708150" y="3079750"/>
          <p14:tracePt t="182110" x="1736725" y="3063875"/>
          <p14:tracePt t="182127" x="1749425" y="3051175"/>
          <p14:tracePt t="182144" x="1765300" y="3046413"/>
          <p14:tracePt t="182160" x="1778000" y="3040063"/>
          <p14:tracePt t="182177" x="1782763" y="3035300"/>
          <p14:tracePt t="182617" x="1778000" y="3035300"/>
          <p14:tracePt t="182643" x="1765300" y="3040063"/>
          <p14:tracePt t="182738" x="1760538" y="3040063"/>
          <p14:tracePt t="182754" x="1760538" y="3046413"/>
          <p14:tracePt t="182761" x="1754188" y="3046413"/>
          <p14:tracePt t="182768" x="1749425" y="3051175"/>
          <p14:tracePt t="182777" x="1731963" y="3057525"/>
          <p14:tracePt t="182794" x="1708150" y="3063875"/>
          <p14:tracePt t="182810" x="1674813" y="3074988"/>
          <p14:tracePt t="182827" x="1639888" y="3074988"/>
          <p14:tracePt t="182844" x="1611313" y="3079750"/>
          <p14:tracePt t="182860" x="1571625" y="3079750"/>
          <p14:tracePt t="182877" x="1549400" y="3079750"/>
          <p14:tracePt t="182893" x="1514475" y="3079750"/>
          <p14:tracePt t="182910" x="1492250" y="3079750"/>
          <p14:tracePt t="182927" x="1468438" y="3079750"/>
          <p14:tracePt t="182944" x="1439863" y="3079750"/>
          <p14:tracePt t="182960" x="1422400" y="3074988"/>
          <p14:tracePt t="182960" x="1411288" y="3068638"/>
          <p14:tracePt t="182978" x="1400175" y="3063875"/>
          <p14:tracePt t="182993" x="1393825" y="3063875"/>
          <p14:tracePt t="183010" x="1389063" y="3063875"/>
          <p14:tracePt t="183225" x="1389063" y="3057525"/>
          <p14:tracePt t="183230" x="1406525" y="3051175"/>
          <p14:tracePt t="183243" x="1435100" y="3046413"/>
          <p14:tracePt t="183260" x="1468438" y="3028950"/>
          <p14:tracePt t="183277" x="1508125" y="3022600"/>
          <p14:tracePt t="183293" x="1531938" y="3006725"/>
          <p14:tracePt t="183310" x="1549400" y="2994025"/>
          <p14:tracePt t="183327" x="1560513" y="2982913"/>
          <p14:tracePt t="183343" x="1565275" y="2971800"/>
          <p14:tracePt t="183360" x="1565275" y="2965450"/>
          <p14:tracePt t="183377" x="1565275" y="2960688"/>
          <p14:tracePt t="183442" x="1565275" y="2954338"/>
          <p14:tracePt t="183465" x="1560513" y="2954338"/>
          <p14:tracePt t="183466" x="1549400" y="2949575"/>
          <p14:tracePt t="183481" x="1508125" y="2932113"/>
          <p14:tracePt t="183494" x="1463675" y="2914650"/>
          <p14:tracePt t="183510" x="1406525" y="2897188"/>
          <p14:tracePt t="183527" x="1360488" y="2886075"/>
          <p14:tracePt t="183543" x="1308100" y="2868613"/>
          <p14:tracePt t="183561" x="1263650" y="2851150"/>
          <p14:tracePt t="183577" x="1193800" y="2835275"/>
          <p14:tracePt t="183594" x="1154113" y="2822575"/>
          <p14:tracePt t="183610" x="1131888" y="2811463"/>
          <p14:tracePt t="183627" x="1103313" y="2806700"/>
          <p14:tracePt t="183643" x="1092200" y="2794000"/>
          <p14:tracePt t="183660" x="1079500" y="2794000"/>
          <p14:tracePt t="183677" x="1068388" y="2789238"/>
          <p14:tracePt t="183694" x="1063625" y="2782888"/>
          <p14:tracePt t="183710" x="1057275" y="2782888"/>
          <p14:tracePt t="183833" x="1063625" y="2789238"/>
          <p14:tracePt t="183841" x="1068388" y="2789238"/>
          <p14:tracePt t="183860" x="1092200" y="2800350"/>
          <p14:tracePt t="183861" x="1114425" y="2800350"/>
          <p14:tracePt t="183877" x="1136650" y="2800350"/>
          <p14:tracePt t="183894" x="1171575" y="2800350"/>
          <p14:tracePt t="183910" x="1200150" y="2800350"/>
          <p14:tracePt t="183927" x="1222375" y="2794000"/>
          <p14:tracePt t="183943" x="1239838" y="2789238"/>
          <p14:tracePt t="183960" x="1257300" y="2778125"/>
          <p14:tracePt t="183977" x="1274763" y="2760663"/>
          <p14:tracePt t="183994" x="1285875" y="2743200"/>
          <p14:tracePt t="184010" x="1296988" y="2725738"/>
          <p14:tracePt t="184027" x="1314450" y="2708275"/>
          <p14:tracePt t="184043" x="1325563" y="2686050"/>
          <p14:tracePt t="184061" x="1336675" y="2674938"/>
          <p14:tracePt t="184077" x="1343025" y="2663825"/>
          <p14:tracePt t="184094" x="1349375" y="2657475"/>
          <p14:tracePt t="184110" x="1354138" y="2646363"/>
          <p14:tracePt t="184127" x="1354138" y="2640013"/>
          <p14:tracePt t="184143" x="1365250" y="2628900"/>
          <p14:tracePt t="184160" x="1371600" y="2622550"/>
          <p14:tracePt t="184177" x="1389063" y="2606675"/>
          <p14:tracePt t="184194" x="1393825" y="2600325"/>
          <p14:tracePt t="184210" x="1400175" y="2589213"/>
          <p14:tracePt t="184227" x="1406525" y="2582863"/>
          <p14:tracePt t="184243" x="1411288" y="2578100"/>
          <p14:tracePt t="184282" x="1417638" y="2578100"/>
          <p14:tracePt t="184293" x="1417638" y="2571750"/>
          <p14:tracePt t="184294" x="1422400" y="2565400"/>
          <p14:tracePt t="184310" x="1428750" y="2565400"/>
          <p14:tracePt t="184327" x="1435100" y="2560638"/>
          <p14:tracePt t="184362" x="1439863" y="2560638"/>
          <p14:tracePt t="184362" x="1439863" y="2554288"/>
          <p14:tracePt t="184376" x="1450975" y="2554288"/>
          <p14:tracePt t="184394" x="1450975" y="2549525"/>
          <p14:tracePt t="184410" x="1457325" y="2543175"/>
          <p14:tracePt t="184427" x="1468438" y="2543175"/>
          <p14:tracePt t="184443" x="1474788" y="2536825"/>
          <p14:tracePt t="184460" x="1479550" y="2536825"/>
          <p14:tracePt t="184477" x="1485900" y="2532063"/>
          <p14:tracePt t="184494" x="1497013" y="2525713"/>
          <p14:tracePt t="184510" x="1514475" y="2520950"/>
          <p14:tracePt t="184527" x="1531938" y="2514600"/>
          <p14:tracePt t="184543" x="1549400" y="2508250"/>
          <p14:tracePt t="184561" x="1571625" y="2503488"/>
          <p14:tracePt t="184577" x="1589088" y="2503488"/>
          <p14:tracePt t="184594" x="1600200" y="2497138"/>
          <p14:tracePt t="184610" x="1606550" y="2497138"/>
          <p14:tracePt t="184627" x="1611313" y="2492375"/>
          <p14:tracePt t="184665" x="1617663" y="2492375"/>
          <p14:tracePt t="184689" x="1622425" y="2492375"/>
          <p14:tracePt t="184697" x="1628775" y="2492375"/>
          <p14:tracePt t="184711" x="1635125" y="2497138"/>
          <p14:tracePt t="184727" x="1651000" y="2508250"/>
          <p14:tracePt t="184743" x="1674813" y="2520950"/>
          <p14:tracePt t="184760" x="1714500" y="2554288"/>
          <p14:tracePt t="184776" x="1765300" y="2589213"/>
          <p14:tracePt t="184794" x="1800225" y="2611438"/>
          <p14:tracePt t="184810" x="1817688" y="2628900"/>
          <p14:tracePt t="184827" x="1835150" y="2646363"/>
          <p14:tracePt t="184843" x="1839913" y="2657475"/>
          <p14:tracePt t="184860" x="1846263" y="2663825"/>
          <p14:tracePt t="184876" x="1851025" y="2668588"/>
          <p14:tracePt t="184893" x="1851025" y="2679700"/>
          <p14:tracePt t="184910" x="1857375" y="2692400"/>
          <p14:tracePt t="184927" x="1868488" y="2697163"/>
          <p14:tracePt t="184943" x="1868488" y="2708275"/>
          <p14:tracePt t="184960" x="1874838" y="2714625"/>
          <p14:tracePt t="184977" x="1892300" y="2732088"/>
          <p14:tracePt t="184994" x="1903413" y="2743200"/>
          <p14:tracePt t="185010" x="1914525" y="2754313"/>
          <p14:tracePt t="185027" x="1931988" y="2760663"/>
          <p14:tracePt t="185043" x="1949450" y="2771775"/>
          <p14:tracePt t="185060" x="1978025" y="2782888"/>
          <p14:tracePt t="185077" x="1993900" y="2789238"/>
          <p14:tracePt t="185093" x="2017713" y="2800350"/>
          <p14:tracePt t="185110" x="2039938" y="2806700"/>
          <p14:tracePt t="185127" x="2057400" y="2806700"/>
          <p14:tracePt t="185143" x="2074863" y="2806700"/>
          <p14:tracePt t="185160" x="2085975" y="2811463"/>
          <p14:tracePt t="185176" x="2097088" y="2811463"/>
          <p14:tracePt t="185193" x="2103438" y="2811463"/>
          <p14:tracePt t="185210" x="2108200" y="2811463"/>
          <p14:tracePt t="186705" x="2103438" y="2811463"/>
          <p14:tracePt t="186713" x="2092325" y="2811463"/>
          <p14:tracePt t="186728" x="2079625" y="2811463"/>
          <p14:tracePt t="186743" x="2057400" y="2811463"/>
          <p14:tracePt t="186760" x="2035175" y="2811463"/>
          <p14:tracePt t="186777" x="2006600" y="2811463"/>
          <p14:tracePt t="186793" x="1949450" y="2811463"/>
          <p14:tracePt t="186810" x="1903413" y="2811463"/>
          <p14:tracePt t="186826" x="1857375" y="2811463"/>
          <p14:tracePt t="186843" x="1806575" y="2811463"/>
          <p14:tracePt t="186860" x="1765300" y="2811463"/>
          <p14:tracePt t="186876" x="1731963" y="2811463"/>
          <p14:tracePt t="186893" x="1703388" y="2806700"/>
          <p14:tracePt t="186910" x="1679575" y="2806700"/>
          <p14:tracePt t="186927" x="1651000" y="2806700"/>
          <p14:tracePt t="186943" x="1635125" y="2806700"/>
          <p14:tracePt t="186960" x="1600200" y="2806700"/>
          <p14:tracePt t="186976" x="1554163" y="2811463"/>
          <p14:tracePt t="186994" x="1520825" y="2817813"/>
          <p14:tracePt t="187010" x="1479550" y="2817813"/>
          <p14:tracePt t="187027" x="1428750" y="2817813"/>
          <p14:tracePt t="187043" x="1393825" y="2817813"/>
          <p14:tracePt t="187060" x="1360488" y="2822575"/>
          <p14:tracePt t="187076" x="1325563" y="2828925"/>
          <p14:tracePt t="187094" x="1274763" y="2840038"/>
          <p14:tracePt t="187110" x="1239838" y="2846388"/>
          <p14:tracePt t="187127" x="1206500" y="2851150"/>
          <p14:tracePt t="187143" x="1177925" y="2857500"/>
          <p14:tracePt t="187160" x="1154113" y="2863850"/>
          <p14:tracePt t="187176" x="1114425" y="2863850"/>
          <p14:tracePt t="187194" x="1092200" y="2863850"/>
          <p14:tracePt t="187210" x="1068388" y="2868613"/>
          <p14:tracePt t="187227" x="1050925" y="2868613"/>
          <p14:tracePt t="187243" x="1039813" y="2868613"/>
          <p14:tracePt t="187260" x="1035050" y="2868613"/>
          <p14:tracePt t="187276" x="1022350" y="2868613"/>
          <p14:tracePt t="187337" x="1017588" y="2868613"/>
          <p14:tracePt t="187345" x="1017588" y="2874963"/>
          <p14:tracePt t="187360" x="1011238" y="2874963"/>
          <p14:tracePt t="187376" x="989013" y="2886075"/>
          <p14:tracePt t="187394" x="971550" y="2886075"/>
          <p14:tracePt t="187410" x="936625" y="2897188"/>
          <p14:tracePt t="187427" x="903288" y="2897188"/>
          <p14:tracePt t="187443" x="874713" y="2903538"/>
          <p14:tracePt t="187460" x="850900" y="2903538"/>
          <p14:tracePt t="187476" x="835025" y="2903538"/>
          <p14:tracePt t="187494" x="835025" y="2908300"/>
          <p14:tracePt t="187801" x="839788" y="2908300"/>
          <p14:tracePt t="187817" x="846138" y="2908300"/>
          <p14:tracePt t="187849" x="850900" y="2908300"/>
          <p14:tracePt t="187865" x="857250" y="2908300"/>
          <p14:tracePt t="187881" x="863600" y="2908300"/>
          <p14:tracePt t="187897" x="868363" y="2908300"/>
          <p14:tracePt t="187913" x="874713" y="2908300"/>
          <p14:tracePt t="187929" x="879475" y="2908300"/>
          <p14:tracePt t="187945" x="879475" y="2914650"/>
          <p14:tracePt t="187961" x="885825" y="2914650"/>
          <p14:tracePt t="187977" x="896938" y="2914650"/>
          <p14:tracePt t="187993" x="914400" y="2914650"/>
          <p14:tracePt t="187993" x="936625" y="2914650"/>
          <p14:tracePt t="188010" x="960438" y="2914650"/>
          <p14:tracePt t="188026" x="982663" y="2914650"/>
          <p14:tracePt t="188043" x="1000125" y="2921000"/>
          <p14:tracePt t="188060" x="1017588" y="2921000"/>
          <p14:tracePt t="188076" x="1028700" y="2925763"/>
          <p14:tracePt t="188093" x="1046163" y="2925763"/>
          <p14:tracePt t="188110" x="1063625" y="2932113"/>
          <p14:tracePt t="188127" x="1074738" y="2932113"/>
          <p14:tracePt t="188143" x="1085850" y="2936875"/>
          <p14:tracePt t="188160" x="1092200" y="2936875"/>
          <p14:tracePt t="188176" x="1096963" y="2936875"/>
          <p14:tracePt t="188193" x="1108075" y="2943225"/>
          <p14:tracePt t="188209" x="1120775" y="2954338"/>
          <p14:tracePt t="188226" x="1136650" y="2965450"/>
          <p14:tracePt t="188243" x="1149350" y="2978150"/>
          <p14:tracePt t="188260" x="1160463" y="2989263"/>
          <p14:tracePt t="188276" x="1171575" y="2994025"/>
          <p14:tracePt t="188293" x="1171575" y="3000375"/>
          <p14:tracePt t="188329" x="1177925" y="3000375"/>
          <p14:tracePt t="188330" x="1177925" y="3006725"/>
          <p14:tracePt t="188345" x="1177925" y="3011488"/>
          <p14:tracePt t="188409" x="1177925" y="3017838"/>
          <p14:tracePt t="188761" x="1177925" y="3022600"/>
          <p14:tracePt t="188793" x="1177925" y="3028950"/>
          <p14:tracePt t="188825" x="1177925" y="3035300"/>
          <p14:tracePt t="188849" x="1177925" y="3040063"/>
          <p14:tracePt t="188860" x="1182688" y="3040063"/>
          <p14:tracePt t="188860" x="1182688" y="3046413"/>
          <p14:tracePt t="188881" x="1189038" y="3051175"/>
          <p14:tracePt t="188913" x="1189038" y="3057525"/>
          <p14:tracePt t="189041" x="1193800" y="3057525"/>
          <p14:tracePt t="189042" x="1193800" y="3063875"/>
          <p14:tracePt t="189060" x="1200150" y="3068638"/>
          <p14:tracePt t="189097" x="1200150" y="3074988"/>
          <p14:tracePt t="189104" x="1206500" y="3074988"/>
          <p14:tracePt t="189110" x="1211263" y="3079750"/>
          <p14:tracePt t="189126" x="1217613" y="3086100"/>
          <p14:tracePt t="189144" x="1222375" y="3092450"/>
          <p14:tracePt t="189159" x="1228725" y="3097213"/>
          <p14:tracePt t="189177" x="1235075" y="3097213"/>
          <p14:tracePt t="189193" x="1239838" y="3103563"/>
          <p14:tracePt t="189210" x="1246188" y="3108325"/>
          <p14:tracePt t="189226" x="1250950" y="3108325"/>
          <p14:tracePt t="189243" x="1257300" y="3108325"/>
          <p14:tracePt t="189259" x="1268413" y="3114675"/>
          <p14:tracePt t="191161" x="1274763" y="3114675"/>
          <p14:tracePt t="191177" x="1285875" y="3121025"/>
          <p14:tracePt t="191193" x="1292225" y="3121025"/>
          <p14:tracePt t="191194" x="1296988" y="3125788"/>
          <p14:tracePt t="191209" x="1308100" y="3132138"/>
          <p14:tracePt t="191226" x="1314450" y="3136900"/>
          <p14:tracePt t="191243" x="1320800" y="3136900"/>
          <p14:tracePt t="191321" x="1325563" y="3136900"/>
          <p14:tracePt t="192741" x="0" y="0"/>
        </p14:tracePtLst>
      </p14:laserTraceLst>
    </p:ext>
  </p:extLs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Voltage Control</a:t>
            </a:r>
            <a:br>
              <a:rPr lang="en-US" dirty="0" smtClean="0"/>
            </a:br>
            <a:r>
              <a:rPr lang="en-US" sz="2400" dirty="0" smtClean="0"/>
              <a:t>(Voltage Controlled Shunt Capacitors)</a:t>
            </a:r>
            <a:endParaRPr lang="en-US" dirty="0"/>
          </a:p>
        </p:txBody>
      </p:sp>
      <p:pic>
        <p:nvPicPr>
          <p:cNvPr id="34837" name="Picture 21"/>
          <p:cNvPicPr>
            <a:picLocks noGrp="1" noChangeAspect="1" noChangeArrowheads="1"/>
          </p:cNvPicPr>
          <p:nvPr>
            <p:ph sz="half" idx="4294967295"/>
          </p:nvPr>
        </p:nvPicPr>
        <p:blipFill>
          <a:blip r:embed="rId6">
            <a:extLst>
              <a:ext uri="{28A0092B-C50C-407E-A947-70E740481C1C}">
                <a14:useLocalDpi xmlns:a14="http://schemas.microsoft.com/office/drawing/2010/main" val="0"/>
              </a:ext>
            </a:extLst>
          </a:blip>
          <a:stretch>
            <a:fillRect/>
          </a:stretch>
        </p:blipFill>
        <p:spPr bwMode="auto">
          <a:xfrm>
            <a:off x="304800" y="2362200"/>
            <a:ext cx="4724400"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8"/>
          <p:cNvSpPr>
            <a:spLocks noGrp="1"/>
          </p:cNvSpPr>
          <p:nvPr>
            <p:ph sz="half" idx="4294967295"/>
          </p:nvPr>
        </p:nvSpPr>
        <p:spPr>
          <a:xfrm>
            <a:off x="228600" y="1600200"/>
            <a:ext cx="8229600" cy="838200"/>
          </a:xfrm>
        </p:spPr>
        <p:txBody>
          <a:bodyPr>
            <a:normAutofit/>
          </a:bodyPr>
          <a:lstStyle/>
          <a:p>
            <a:r>
              <a:rPr lang="en-US" sz="2000" dirty="0" smtClean="0"/>
              <a:t>With the voltage regulator regulating the voltage at node 671, the voltage at 675 is also well regulated.</a:t>
            </a:r>
          </a:p>
        </p:txBody>
      </p:sp>
      <p:sp>
        <p:nvSpPr>
          <p:cNvPr id="16" name="Content Placeholder 8"/>
          <p:cNvSpPr txBox="1">
            <a:spLocks/>
          </p:cNvSpPr>
          <p:nvPr/>
        </p:nvSpPr>
        <p:spPr>
          <a:xfrm>
            <a:off x="228600" y="4038600"/>
            <a:ext cx="8229600" cy="762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itchFamily="2" charset="2"/>
              <a:buChar char="Ø"/>
              <a:defRPr sz="2800" kern="1200">
                <a:solidFill>
                  <a:schemeClr val="tx1"/>
                </a:solidFill>
                <a:latin typeface="Times New Roman" pitchFamily="18" charset="0"/>
                <a:ea typeface="+mn-ea"/>
                <a:cs typeface="+mn-cs"/>
              </a:defRPr>
            </a:lvl1pPr>
            <a:lvl2pPr marL="742950" indent="-28575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mn-cs"/>
              </a:defRPr>
            </a:lvl2pPr>
            <a:lvl3pPr marL="1143000" indent="-22860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mn-cs"/>
              </a:defRPr>
            </a:lvl3pPr>
            <a:lvl4pPr marL="16002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mn-cs"/>
              </a:defRPr>
            </a:lvl4pPr>
            <a:lvl5pPr marL="20574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sz="2000" dirty="0" smtClean="0"/>
              <a:t>If the voltage regulator is removed from service then the voltage at node 675 is not well regulated. </a:t>
            </a:r>
          </a:p>
        </p:txBody>
      </p:sp>
      <p:pic>
        <p:nvPicPr>
          <p:cNvPr id="34838" name="Picture 2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800" y="4857750"/>
            <a:ext cx="47244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Object 10"/>
          <p:cNvGraphicFramePr>
            <a:graphicFrameLocks noChangeAspect="1"/>
          </p:cNvGraphicFramePr>
          <p:nvPr>
            <p:extLst>
              <p:ext uri="{D42A27DB-BD31-4B8C-83A1-F6EECF244321}">
                <p14:modId xmlns:p14="http://schemas.microsoft.com/office/powerpoint/2010/main" val="13277956"/>
              </p:ext>
            </p:extLst>
          </p:nvPr>
        </p:nvGraphicFramePr>
        <p:xfrm>
          <a:off x="5410200" y="4829175"/>
          <a:ext cx="3536950" cy="1668463"/>
        </p:xfrm>
        <a:graphic>
          <a:graphicData uri="http://schemas.openxmlformats.org/presentationml/2006/ole">
            <mc:AlternateContent xmlns:mc="http://schemas.openxmlformats.org/markup-compatibility/2006">
              <mc:Choice xmlns:v="urn:schemas-microsoft-com:vml" Requires="v">
                <p:oleObj spid="_x0000_s34932" name="Equation" r:id="rId8" imgW="3073320" imgH="1447560" progId="Equation.3">
                  <p:embed/>
                </p:oleObj>
              </mc:Choice>
              <mc:Fallback>
                <p:oleObj name="Equation" r:id="rId8" imgW="3073320" imgH="1447560" progId="Equation.3">
                  <p:embed/>
                  <p:pic>
                    <p:nvPicPr>
                      <p:cNvPr id="0" name="Object 12"/>
                      <p:cNvPicPr>
                        <a:picLocks noChangeAspect="1" noChangeArrowheads="1"/>
                      </p:cNvPicPr>
                      <p:nvPr/>
                    </p:nvPicPr>
                    <p:blipFill>
                      <a:blip r:embed="rId9"/>
                      <a:srcRect/>
                      <a:stretch>
                        <a:fillRect/>
                      </a:stretch>
                    </p:blipFill>
                    <p:spPr bwMode="auto">
                      <a:xfrm>
                        <a:off x="5410200" y="4829175"/>
                        <a:ext cx="3536950"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86859177"/>
              </p:ext>
            </p:extLst>
          </p:nvPr>
        </p:nvGraphicFramePr>
        <p:xfrm>
          <a:off x="5403850" y="2286000"/>
          <a:ext cx="3551238" cy="1668463"/>
        </p:xfrm>
        <a:graphic>
          <a:graphicData uri="http://schemas.openxmlformats.org/presentationml/2006/ole">
            <mc:AlternateContent xmlns:mc="http://schemas.openxmlformats.org/markup-compatibility/2006">
              <mc:Choice xmlns:v="urn:schemas-microsoft-com:vml" Requires="v">
                <p:oleObj spid="_x0000_s34933" name="Equation" r:id="rId10" imgW="3085920" imgH="1447560" progId="Equation.3">
                  <p:embed/>
                </p:oleObj>
              </mc:Choice>
              <mc:Fallback>
                <p:oleObj name="Equation" r:id="rId10" imgW="3085920" imgH="1447560" progId="Equation.3">
                  <p:embed/>
                  <p:pic>
                    <p:nvPicPr>
                      <p:cNvPr id="0" name="Object 10"/>
                      <p:cNvPicPr>
                        <a:picLocks noChangeAspect="1" noChangeArrowheads="1"/>
                      </p:cNvPicPr>
                      <p:nvPr/>
                    </p:nvPicPr>
                    <p:blipFill>
                      <a:blip r:embed="rId11"/>
                      <a:srcRect/>
                      <a:stretch>
                        <a:fillRect/>
                      </a:stretch>
                    </p:blipFill>
                    <p:spPr bwMode="auto">
                      <a:xfrm>
                        <a:off x="5403850" y="2286000"/>
                        <a:ext cx="3551238"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Slide Number Placeholder 2"/>
          <p:cNvSpPr>
            <a:spLocks noGrp="1"/>
          </p:cNvSpPr>
          <p:nvPr>
            <p:ph type="sldNum" sz="quarter" idx="12"/>
          </p:nvPr>
        </p:nvSpPr>
        <p:spPr/>
        <p:txBody>
          <a:bodyPr/>
          <a:lstStyle/>
          <a:p>
            <a:fld id="{B6F15528-21DE-4FAA-801E-634DDDAF4B2B}" type="slidenum">
              <a:rPr lang="en-US" smtClean="0"/>
              <a:pPr/>
              <a:t>67</a:t>
            </a:fld>
            <a:endParaRPr lang="en-US"/>
          </a:p>
        </p:txBody>
      </p:sp>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244969699"/>
      </p:ext>
    </p:extLst>
  </p:cSld>
  <p:clrMapOvr>
    <a:masterClrMapping/>
  </p:clrMapOvr>
  <mc:AlternateContent xmlns:mc="http://schemas.openxmlformats.org/markup-compatibility/2006" xmlns:p14="http://schemas.microsoft.com/office/powerpoint/2010/main">
    <mc:Choice Requires="p14">
      <p:transition spd="slow" p14:dur="2000" advTm="84082"/>
    </mc:Choice>
    <mc:Fallback xmlns="">
      <p:transition spd="slow" advTm="84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8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bldLst>
      <p:bldP spid="16" grpId="0"/>
    </p:bldLst>
  </p:timing>
  <p:extLst>
    <p:ext uri="{3A86A75C-4F4B-4683-9AE1-C65F6400EC91}">
      <p14:laserTraceLst xmlns:p14="http://schemas.microsoft.com/office/powerpoint/2010/main">
        <p14:tracePtLst>
          <p14:tracePt t="14283" x="903288" y="2292350"/>
          <p14:tracePt t="14448" x="896938" y="2292350"/>
          <p14:tracePt t="14464" x="892175" y="2292350"/>
          <p14:tracePt t="14464" x="885825" y="2292350"/>
          <p14:tracePt t="14476" x="868363" y="2286000"/>
          <p14:tracePt t="14493" x="850900" y="2279650"/>
          <p14:tracePt t="14509" x="839788" y="2279650"/>
          <p14:tracePt t="14526" x="822325" y="2279650"/>
          <p14:tracePt t="14542" x="811213" y="2279650"/>
          <p14:tracePt t="14784" x="817563" y="2279650"/>
          <p14:tracePt t="14792" x="822325" y="2279650"/>
          <p14:tracePt t="14793" x="835025" y="2279650"/>
          <p14:tracePt t="14809" x="850900" y="2279650"/>
          <p14:tracePt t="14826" x="868363" y="2279650"/>
          <p14:tracePt t="14842" x="892175" y="2279650"/>
          <p14:tracePt t="14860" x="908050" y="2279650"/>
          <p14:tracePt t="14876" x="925513" y="2279650"/>
          <p14:tracePt t="14893" x="942975" y="2279650"/>
          <p14:tracePt t="14909" x="949325" y="2279650"/>
          <p14:tracePt t="15551" x="954088" y="2279650"/>
          <p14:tracePt t="15560" x="971550" y="2292350"/>
          <p14:tracePt t="15577" x="1000125" y="2314575"/>
          <p14:tracePt t="15592" x="1050925" y="2349500"/>
          <p14:tracePt t="15610" x="1114425" y="2389188"/>
          <p14:tracePt t="15626" x="1171575" y="2428875"/>
          <p14:tracePt t="15643" x="1235075" y="2457450"/>
          <p14:tracePt t="15659" x="1279525" y="2486025"/>
          <p14:tracePt t="15676" x="1314450" y="2503488"/>
          <p14:tracePt t="15692" x="1343025" y="2520950"/>
          <p14:tracePt t="15709" x="1365250" y="2536825"/>
          <p14:tracePt t="15726" x="1382713" y="2565400"/>
          <p14:tracePt t="15743" x="1400175" y="2593975"/>
          <p14:tracePt t="15759" x="1411288" y="2663825"/>
          <p14:tracePt t="15776" x="1411288" y="2714625"/>
          <p14:tracePt t="15792" x="1411288" y="2760663"/>
          <p14:tracePt t="15809" x="1400175" y="2806700"/>
          <p14:tracePt t="15826" x="1382713" y="2846388"/>
          <p14:tracePt t="15843" x="1354138" y="2879725"/>
          <p14:tracePt t="15859" x="1314450" y="2914650"/>
          <p14:tracePt t="15876" x="1268413" y="2943225"/>
          <p14:tracePt t="15892" x="1228725" y="2965450"/>
          <p14:tracePt t="15909" x="1182688" y="2989263"/>
          <p14:tracePt t="15925" x="1149350" y="3000375"/>
          <p14:tracePt t="15943" x="1114425" y="3017838"/>
          <p14:tracePt t="15959" x="1085850" y="3022600"/>
          <p14:tracePt t="15976" x="1074738" y="3022600"/>
          <p14:tracePt t="15992" x="1063625" y="3028950"/>
          <p14:tracePt t="16009" x="1057275" y="3028950"/>
          <p14:tracePt t="16047" x="1057275" y="3035300"/>
          <p14:tracePt t="16071" x="1057275" y="3040063"/>
          <p14:tracePt t="16080" x="1050925" y="3051175"/>
          <p14:tracePt t="16095" x="1050925" y="3063875"/>
          <p14:tracePt t="16102" x="1050925" y="3068638"/>
          <p14:tracePt t="16109" x="1050925" y="3074988"/>
          <p14:tracePt t="16126" x="1050925" y="3079750"/>
          <p14:tracePt t="16143" x="1050925" y="3086100"/>
          <p14:tracePt t="16159" x="1057275" y="3103563"/>
          <p14:tracePt t="16176" x="1074738" y="3114675"/>
          <p14:tracePt t="16192" x="1096963" y="3125788"/>
          <p14:tracePt t="16210" x="1125538" y="3143250"/>
          <p14:tracePt t="16225" x="1160463" y="3154363"/>
          <p14:tracePt t="16243" x="1193800" y="3165475"/>
          <p14:tracePt t="16259" x="1222375" y="3165475"/>
          <p14:tracePt t="16276" x="1257300" y="3165475"/>
          <p14:tracePt t="16292" x="1292225" y="3165475"/>
          <p14:tracePt t="16309" x="1331913" y="3165475"/>
          <p14:tracePt t="16325" x="1382713" y="3165475"/>
          <p14:tracePt t="16343" x="1439863" y="3160713"/>
          <p14:tracePt t="16359" x="1514475" y="3154363"/>
          <p14:tracePt t="16376" x="1560513" y="3154363"/>
          <p14:tracePt t="16392" x="1611313" y="3154363"/>
          <p14:tracePt t="16409" x="1657350" y="3154363"/>
          <p14:tracePt t="16425" x="1708150" y="3154363"/>
          <p14:tracePt t="16443" x="1754188" y="3154363"/>
          <p14:tracePt t="16459" x="1800225" y="3149600"/>
          <p14:tracePt t="16476" x="1839913" y="3143250"/>
          <p14:tracePt t="16492" x="1885950" y="3143250"/>
          <p14:tracePt t="16510" x="1936750" y="3143250"/>
          <p14:tracePt t="16526" x="1982788" y="3143250"/>
          <p14:tracePt t="16543" x="2046288" y="3143250"/>
          <p14:tracePt t="16559" x="2136775" y="3143250"/>
          <p14:tracePt t="16576" x="2206625" y="3143250"/>
          <p14:tracePt t="16593" x="2286000" y="3143250"/>
          <p14:tracePt t="16609" x="2365375" y="3143250"/>
          <p14:tracePt t="16625" x="2446338" y="3143250"/>
          <p14:tracePt t="16642" x="2525713" y="3149600"/>
          <p14:tracePt t="16659" x="2593975" y="3149600"/>
          <p14:tracePt t="16676" x="2674938" y="3149600"/>
          <p14:tracePt t="16692" x="2760663" y="3154363"/>
          <p14:tracePt t="16709" x="2857500" y="3160713"/>
          <p14:tracePt t="16725" x="2943225" y="3165475"/>
          <p14:tracePt t="16743" x="3022600" y="3178175"/>
          <p14:tracePt t="16759" x="3114675" y="3182938"/>
          <p14:tracePt t="16776" x="3143250" y="3182938"/>
          <p14:tracePt t="16792" x="3154363" y="3182938"/>
          <p14:tracePt t="18655" x="3160713" y="3182938"/>
          <p14:tracePt t="18675" x="3194050" y="3182938"/>
          <p14:tracePt t="18692" x="3246438" y="3171825"/>
          <p14:tracePt t="18693" x="3321050" y="3160713"/>
          <p14:tracePt t="18710" x="3400425" y="3136900"/>
          <p14:tracePt t="18725" x="3457575" y="3121025"/>
          <p14:tracePt t="18743" x="3508375" y="3103563"/>
          <p14:tracePt t="18759" x="3560763" y="3097213"/>
          <p14:tracePt t="18776" x="3578225" y="3092450"/>
          <p14:tracePt t="18792" x="3589338" y="3092450"/>
          <p14:tracePt t="18891" x="3589338" y="3086100"/>
          <p14:tracePt t="18968" x="3594100" y="3086100"/>
          <p14:tracePt t="18992" x="3600450" y="3086100"/>
          <p14:tracePt t="19010" x="3606800" y="3086100"/>
          <p14:tracePt t="19010" x="3611563" y="3079750"/>
          <p14:tracePt t="19026" x="3622675" y="3079750"/>
          <p14:tracePt t="19046" x="3635375" y="3079750"/>
          <p14:tracePt t="19060" x="3646488" y="3079750"/>
          <p14:tracePt t="19077" x="3651250" y="3079750"/>
          <p14:tracePt t="19093" x="3668713" y="3079750"/>
          <p14:tracePt t="19110" x="3686175" y="3079750"/>
          <p14:tracePt t="19126" x="3703638" y="3074988"/>
          <p14:tracePt t="19144" x="3721100" y="3074988"/>
          <p14:tracePt t="19160" x="3732213" y="3068638"/>
          <p14:tracePt t="19375" x="0" y="0"/>
        </p14:tracePtLst>
        <p14:tracePtLst>
          <p14:tracePt t="21322" x="8823325" y="2606675"/>
          <p14:tracePt t="21624" x="8836025" y="2611438"/>
          <p14:tracePt t="21631" x="8864600" y="2622550"/>
          <p14:tracePt t="21646" x="8909050" y="2640013"/>
          <p14:tracePt t="21660" x="8943975" y="2651125"/>
          <p14:tracePt t="21676" x="8978900" y="2657475"/>
          <p14:tracePt t="21693" x="8983663" y="2657475"/>
          <p14:tracePt t="21709" x="8994775" y="2657475"/>
          <p14:tracePt t="21726" x="9001125" y="2657475"/>
          <p14:tracePt t="21743" x="9007475" y="2657475"/>
          <p14:tracePt t="21760" x="9018588" y="2657475"/>
          <p14:tracePt t="21776" x="9023350" y="2646363"/>
          <p14:tracePt t="21793" x="9029700" y="2635250"/>
          <p14:tracePt t="21809" x="9040813" y="2622550"/>
          <p14:tracePt t="21826" x="9047163" y="2611438"/>
          <p14:tracePt t="21843" x="9047163" y="2606675"/>
          <p14:tracePt t="21860" x="9047163" y="2589213"/>
          <p14:tracePt t="21876" x="9051925" y="2571750"/>
          <p14:tracePt t="21893" x="9051925" y="2554288"/>
          <p14:tracePt t="21909" x="9051925" y="2536825"/>
          <p14:tracePt t="21926" x="9051925" y="2525713"/>
          <p14:tracePt t="21943" x="9051925" y="2514600"/>
          <p14:tracePt t="21959" x="9051925" y="2479675"/>
          <p14:tracePt t="21977" x="9047163" y="2451100"/>
          <p14:tracePt t="21993" x="9040813" y="2439988"/>
          <p14:tracePt t="22010" x="9036050" y="2428875"/>
          <p14:tracePt t="22026" x="9029700" y="2417763"/>
          <p14:tracePt t="22043" x="9023350" y="2411413"/>
          <p14:tracePt t="22059" x="9018588" y="2406650"/>
          <p14:tracePt t="22077" x="9018588" y="2400300"/>
          <p14:tracePt t="22093" x="9012238" y="2400300"/>
          <p14:tracePt t="22110" x="9007475" y="2400300"/>
          <p14:tracePt t="22126" x="9001125" y="2400300"/>
          <p14:tracePt t="22143" x="8994775" y="2400300"/>
          <p14:tracePt t="22159" x="8983663" y="2406650"/>
          <p14:tracePt t="22177" x="8978900" y="2406650"/>
          <p14:tracePt t="22256" x="8972550" y="2406650"/>
          <p14:tracePt t="22264" x="8966200" y="2411413"/>
          <p14:tracePt t="22344" x="8961438" y="2411413"/>
          <p14:tracePt t="22360" x="8950325" y="2406650"/>
          <p14:tracePt t="22377" x="8943975" y="2393950"/>
          <p14:tracePt t="22393" x="8926513" y="2389188"/>
          <p14:tracePt t="22410" x="8915400" y="2382838"/>
          <p14:tracePt t="22426" x="8904288" y="2378075"/>
          <p14:tracePt t="22443" x="8893175" y="2378075"/>
          <p14:tracePt t="22459" x="8893175" y="2371725"/>
          <p14:tracePt t="22600" x="8904288" y="2378075"/>
          <p14:tracePt t="22603" x="8926513" y="2382838"/>
          <p14:tracePt t="22609" x="8961438" y="2393950"/>
          <p14:tracePt t="22626" x="8990013" y="2406650"/>
          <p14:tracePt t="22643" x="9029700" y="2406650"/>
          <p14:tracePt t="22659" x="9047163" y="2406650"/>
          <p14:tracePt t="22677" x="9058275" y="2400300"/>
          <p14:tracePt t="22693" x="9064625" y="2393950"/>
          <p14:tracePt t="22710" x="9064625" y="2389188"/>
          <p14:tracePt t="22744" x="9064625" y="2382838"/>
          <p14:tracePt t="22776" x="9058275" y="2378075"/>
          <p14:tracePt t="22793" x="9051925" y="2378075"/>
          <p14:tracePt t="22809" x="9047163" y="2365375"/>
          <p14:tracePt t="22811" x="9029700" y="2349500"/>
          <p14:tracePt t="22826" x="9018588" y="2332038"/>
          <p14:tracePt t="22843" x="8990013" y="2308225"/>
          <p14:tracePt t="22859" x="8961438" y="2292350"/>
          <p14:tracePt t="22877" x="8943975" y="2286000"/>
          <p14:tracePt t="22893" x="8937625" y="2286000"/>
          <p14:tracePt t="22910" x="8915400" y="2286000"/>
          <p14:tracePt t="22926" x="8904288" y="2297113"/>
          <p14:tracePt t="22945" x="8897938" y="2303463"/>
          <p14:tracePt t="22959" x="8886825" y="2314575"/>
          <p14:tracePt t="22976" x="8875713" y="2325688"/>
          <p14:tracePt t="22993" x="8869363" y="2336800"/>
          <p14:tracePt t="23009" x="8858250" y="2349500"/>
          <p14:tracePt t="23026" x="8851900" y="2354263"/>
          <p14:tracePt t="23043" x="8847138" y="2360613"/>
          <p14:tracePt t="23059" x="8836025" y="2371725"/>
          <p14:tracePt t="23076" x="8836025" y="2389188"/>
          <p14:tracePt t="23093" x="8829675" y="2417763"/>
          <p14:tracePt t="23110" x="8829675" y="2451100"/>
          <p14:tracePt t="23126" x="8847138" y="2479675"/>
          <p14:tracePt t="23143" x="8864600" y="2508250"/>
          <p14:tracePt t="23159" x="8897938" y="2543175"/>
          <p14:tracePt t="23177" x="8926513" y="2560638"/>
          <p14:tracePt t="23193" x="8950325" y="2571750"/>
          <p14:tracePt t="23210" x="8972550" y="2589213"/>
          <p14:tracePt t="23226" x="8978900" y="2589213"/>
          <p14:tracePt t="23416" x="8978900" y="2593975"/>
          <p14:tracePt t="23432" x="8978900" y="2600325"/>
          <p14:tracePt t="23433" x="8978900" y="2606675"/>
          <p14:tracePt t="23448" x="8978900" y="2635250"/>
          <p14:tracePt t="23461" x="8978900" y="2663825"/>
          <p14:tracePt t="23476" x="8983663" y="2697163"/>
          <p14:tracePt t="23493" x="8983663" y="2732088"/>
          <p14:tracePt t="23510" x="8990013" y="2754313"/>
          <p14:tracePt t="23526" x="8990013" y="2765425"/>
          <p14:tracePt t="23543" x="8990013" y="2778125"/>
          <p14:tracePt t="23600" x="8990013" y="2782888"/>
          <p14:tracePt t="23610" x="8990013" y="2789238"/>
          <p14:tracePt t="23626" x="8990013" y="2794000"/>
          <p14:tracePt t="23643" x="8983663" y="2806700"/>
          <p14:tracePt t="23660" x="8983663" y="2817813"/>
          <p14:tracePt t="23676" x="8983663" y="2828925"/>
          <p14:tracePt t="23694" x="8983663" y="2835275"/>
          <p14:tracePt t="23709" x="8983663" y="2846388"/>
          <p14:tracePt t="23726" x="8983663" y="2863850"/>
          <p14:tracePt t="23743" x="8983663" y="2874963"/>
          <p14:tracePt t="23760" x="8983663" y="2897188"/>
          <p14:tracePt t="23776" x="8983663" y="2908300"/>
          <p14:tracePt t="23793" x="8983663" y="2914650"/>
          <p14:tracePt t="23809" x="8983663" y="2925763"/>
          <p14:tracePt t="23827" x="8983663" y="2932113"/>
          <p14:tracePt t="23843" x="8983663" y="2936875"/>
          <p14:tracePt t="24048" x="8983663" y="2943225"/>
          <p14:tracePt t="24059" x="8983663" y="2949575"/>
          <p14:tracePt t="24060" x="8983663" y="2960688"/>
          <p14:tracePt t="24076" x="8978900" y="2978150"/>
          <p14:tracePt t="24093" x="8978900" y="3006725"/>
          <p14:tracePt t="24109" x="8972550" y="3046413"/>
          <p14:tracePt t="24126" x="8972550" y="3086100"/>
          <p14:tracePt t="24143" x="8972550" y="3114675"/>
          <p14:tracePt t="24160" x="8966200" y="3160713"/>
          <p14:tracePt t="24176" x="8961438" y="3182938"/>
          <p14:tracePt t="24193" x="8961438" y="3206750"/>
          <p14:tracePt t="24210" x="8961438" y="3228975"/>
          <p14:tracePt t="24227" x="8955088" y="3246438"/>
          <p14:tracePt t="24243" x="8955088" y="3257550"/>
          <p14:tracePt t="24260" x="8950325" y="3279775"/>
          <p14:tracePt t="24276" x="8943975" y="3297238"/>
          <p14:tracePt t="24293" x="8937625" y="3325813"/>
          <p14:tracePt t="24309" x="8937625" y="3349625"/>
          <p14:tracePt t="24326" x="8937625" y="3378200"/>
          <p14:tracePt t="24343" x="8937625" y="3394075"/>
          <p14:tracePt t="24360" x="8932863" y="3417888"/>
          <p14:tracePt t="24752" x="8926513" y="3417888"/>
          <p14:tracePt t="25200" x="8932863" y="3417888"/>
          <p14:tracePt t="25210" x="8932863" y="3411538"/>
          <p14:tracePt t="25400" x="8937625" y="3411538"/>
          <p14:tracePt t="26000" x="8937625" y="3406775"/>
          <p14:tracePt t="26009" x="8926513" y="3400425"/>
          <p14:tracePt t="26010" x="8875713" y="3365500"/>
          <p14:tracePt t="26026" x="8807450" y="3325813"/>
          <p14:tracePt t="26043" x="8721725" y="3286125"/>
          <p14:tracePt t="26059" x="8612188" y="3240088"/>
          <p14:tracePt t="26076" x="8458200" y="3206750"/>
          <p14:tracePt t="26093" x="8297863" y="3182938"/>
          <p14:tracePt t="26110" x="8132763" y="3160713"/>
          <p14:tracePt t="26126" x="7978775" y="3154363"/>
          <p14:tracePt t="26143" x="7812088" y="3149600"/>
          <p14:tracePt t="26159" x="7566025" y="3154363"/>
          <p14:tracePt t="26177" x="7407275" y="3165475"/>
          <p14:tracePt t="26192" x="7269163" y="3171825"/>
          <p14:tracePt t="26209" x="7143750" y="3189288"/>
          <p14:tracePt t="26226" x="7023100" y="3200400"/>
          <p14:tracePt t="26243" x="6915150" y="3211513"/>
          <p14:tracePt t="26259" x="6794500" y="3217863"/>
          <p14:tracePt t="26276" x="6680200" y="3235325"/>
          <p14:tracePt t="26292" x="6565900" y="3246438"/>
          <p14:tracePt t="26310" x="6457950" y="3251200"/>
          <p14:tracePt t="26326" x="6350000" y="3257550"/>
          <p14:tracePt t="26343" x="6229350" y="3263900"/>
          <p14:tracePt t="26359" x="6080125" y="3268663"/>
          <p14:tracePt t="26377" x="5978525" y="3268663"/>
          <p14:tracePt t="26392" x="5886450" y="3268663"/>
          <p14:tracePt t="26409" x="5783263" y="3275013"/>
          <p14:tracePt t="26426" x="5692775" y="3275013"/>
          <p14:tracePt t="26443" x="5594350" y="3275013"/>
          <p14:tracePt t="26459" x="5503863" y="3275013"/>
          <p14:tracePt t="26476" x="5418138" y="3279775"/>
          <p14:tracePt t="26492" x="5326063" y="3279775"/>
          <p14:tracePt t="26510" x="5257800" y="3286125"/>
          <p14:tracePt t="26526" x="5200650" y="3286125"/>
          <p14:tracePt t="26543" x="5154613" y="3286125"/>
          <p14:tracePt t="26559" x="5108575" y="3286125"/>
          <p14:tracePt t="26576" x="5097463" y="3286125"/>
          <p14:tracePt t="26680" x="5092700" y="3286125"/>
          <p14:tracePt t="26693" x="5086350" y="3286125"/>
          <p14:tracePt t="26695" x="5075238" y="3292475"/>
          <p14:tracePt t="26709" x="5046663" y="3297238"/>
          <p14:tracePt t="26726" x="5022850" y="3297238"/>
          <p14:tracePt t="26743" x="4989513" y="3303588"/>
          <p14:tracePt t="26759" x="4921250" y="3308350"/>
          <p14:tracePt t="26777" x="4879975" y="3314700"/>
          <p14:tracePt t="26792" x="4840288" y="3314700"/>
          <p14:tracePt t="26809" x="4806950" y="3321050"/>
          <p14:tracePt t="26826" x="4765675" y="3321050"/>
          <p14:tracePt t="26843" x="4737100" y="3321050"/>
          <p14:tracePt t="26859" x="4714875" y="3321050"/>
          <p14:tracePt t="26876" x="4692650" y="3325813"/>
          <p14:tracePt t="26893" x="4668838" y="3325813"/>
          <p14:tracePt t="26909" x="4646613" y="3325813"/>
          <p14:tracePt t="26927" x="4635500" y="3332163"/>
          <p14:tracePt t="26942" x="4611688" y="3332163"/>
          <p14:tracePt t="26959" x="4594225" y="3332163"/>
          <p14:tracePt t="26976" x="4583113" y="3332163"/>
          <p14:tracePt t="26993" x="4578350" y="3332163"/>
          <p14:tracePt t="27152" x="4583113" y="3332163"/>
          <p14:tracePt t="27160" x="4589463" y="3332163"/>
          <p14:tracePt t="27161" x="4618038" y="3332163"/>
          <p14:tracePt t="27176" x="4651375" y="3332163"/>
          <p14:tracePt t="27193" x="4714875" y="3332163"/>
          <p14:tracePt t="27209" x="4800600" y="3332163"/>
          <p14:tracePt t="27226" x="4926013" y="3332163"/>
          <p14:tracePt t="27243" x="5075238" y="3336925"/>
          <p14:tracePt t="27260" x="5235575" y="3354388"/>
          <p14:tracePt t="27276" x="5418138" y="3360738"/>
          <p14:tracePt t="27293" x="5611813" y="3360738"/>
          <p14:tracePt t="27309" x="5794375" y="3360738"/>
          <p14:tracePt t="27326" x="5961063" y="3365500"/>
          <p14:tracePt t="27342" x="6132513" y="3371850"/>
          <p14:tracePt t="27359" x="6372225" y="3371850"/>
          <p14:tracePt t="27376" x="6526213" y="3371850"/>
          <p14:tracePt t="27393" x="6675438" y="3371850"/>
          <p14:tracePt t="27409" x="6823075" y="3371850"/>
          <p14:tracePt t="27426" x="6972300" y="3378200"/>
          <p14:tracePt t="27442" x="7104063" y="3382963"/>
          <p14:tracePt t="27460" x="7218363" y="3382963"/>
          <p14:tracePt t="27476" x="7315200" y="3389313"/>
          <p14:tracePt t="27493" x="7400925" y="3389313"/>
          <p14:tracePt t="27509" x="7458075" y="3389313"/>
          <p14:tracePt t="27526" x="7480300" y="3389313"/>
          <p14:tracePt t="27542" x="7486650" y="3389313"/>
          <p14:tracePt t="27634" x="0" y="0"/>
        </p14:tracePtLst>
        <p14:tracePtLst>
          <p14:tracePt t="39099" x="679450" y="5372100"/>
          <p14:tracePt t="39216" x="679450" y="5378450"/>
          <p14:tracePt t="39227" x="685800" y="5400675"/>
          <p14:tracePt t="39248" x="692150" y="5422900"/>
          <p14:tracePt t="39264" x="692150" y="5446713"/>
          <p14:tracePt t="39280" x="696913" y="5464175"/>
          <p14:tracePt t="39296" x="696913" y="5468938"/>
          <p14:tracePt t="39312" x="703263" y="5480050"/>
          <p14:tracePt t="39343" x="703263" y="5486400"/>
          <p14:tracePt t="39344" x="708025" y="5486400"/>
          <p14:tracePt t="39384" x="708025" y="5492750"/>
          <p14:tracePt t="39392" x="708025" y="5503863"/>
          <p14:tracePt t="39410" x="708025" y="5508625"/>
          <p14:tracePt t="39576" x="714375" y="5508625"/>
          <p14:tracePt t="39593" x="714375" y="5514975"/>
          <p14:tracePt t="39594" x="731838" y="5521325"/>
          <p14:tracePt t="39609" x="749300" y="5521325"/>
          <p14:tracePt t="39626" x="760413" y="5526088"/>
          <p14:tracePt t="39643" x="782638" y="5532438"/>
          <p14:tracePt t="39659" x="806450" y="5537200"/>
          <p14:tracePt t="39676" x="828675" y="5543550"/>
          <p14:tracePt t="39692" x="850900" y="5554663"/>
          <p14:tracePt t="39709" x="879475" y="5561013"/>
          <p14:tracePt t="39726" x="903288" y="5565775"/>
          <p14:tracePt t="39742" x="925513" y="5578475"/>
          <p14:tracePt t="39760" x="949325" y="5583238"/>
          <p14:tracePt t="39776" x="989013" y="5600700"/>
          <p14:tracePt t="39793" x="1022350" y="5611813"/>
          <p14:tracePt t="39809" x="1057275" y="5629275"/>
          <p14:tracePt t="39826" x="1096963" y="5646738"/>
          <p14:tracePt t="39842" x="1136650" y="5657850"/>
          <p14:tracePt t="39860" x="1171575" y="5675313"/>
          <p14:tracePt t="39876" x="1206500" y="5692775"/>
          <p14:tracePt t="39893" x="1235075" y="5703888"/>
          <p14:tracePt t="39909" x="1257300" y="5721350"/>
          <p14:tracePt t="39927" x="1285875" y="5726113"/>
          <p14:tracePt t="39942" x="1303338" y="5737225"/>
          <p14:tracePt t="39960" x="1320800" y="5749925"/>
          <p14:tracePt t="39976" x="1349375" y="5772150"/>
          <p14:tracePt t="39993" x="1360488" y="5783263"/>
          <p14:tracePt t="40009" x="1382713" y="5800725"/>
          <p14:tracePt t="40026" x="1406525" y="5811838"/>
          <p14:tracePt t="40042" x="1422400" y="5829300"/>
          <p14:tracePt t="40060" x="1439863" y="5840413"/>
          <p14:tracePt t="40076" x="1450975" y="5846763"/>
          <p14:tracePt t="40093" x="1468438" y="5857875"/>
          <p14:tracePt t="40109" x="1485900" y="5868988"/>
          <p14:tracePt t="40126" x="1497013" y="5875338"/>
          <p14:tracePt t="40142" x="1503363" y="5880100"/>
          <p14:tracePt t="40160" x="1508125" y="5886450"/>
          <p14:tracePt t="40176" x="1514475" y="5892800"/>
          <p14:tracePt t="40193" x="1520825" y="5892800"/>
          <p14:tracePt t="40209" x="1520825" y="5903913"/>
          <p14:tracePt t="40226" x="1525588" y="5908675"/>
          <p14:tracePt t="40264" x="1525588" y="5915025"/>
          <p14:tracePt t="40272" x="1525588" y="5921375"/>
          <p14:tracePt t="40280" x="1531938" y="5921375"/>
          <p14:tracePt t="40293" x="1531938" y="5926138"/>
          <p14:tracePt t="40328" x="1536700" y="5932488"/>
          <p14:tracePt t="40360" x="1536700" y="5937250"/>
          <p14:tracePt t="40376" x="1536700" y="5943600"/>
          <p14:tracePt t="40392" x="1543050" y="5943600"/>
          <p14:tracePt t="40393" x="1549400" y="5949950"/>
          <p14:tracePt t="40440" x="1549400" y="5954713"/>
          <p14:tracePt t="40552" x="1554163" y="5954713"/>
          <p14:tracePt t="40592" x="1560513" y="5954713"/>
          <p14:tracePt t="40624" x="1565275" y="5954713"/>
          <p14:tracePt t="40632" x="1565275" y="5949950"/>
          <p14:tracePt t="40647" x="1571625" y="5937250"/>
          <p14:tracePt t="40659" x="1589088" y="5926138"/>
          <p14:tracePt t="40676" x="1600200" y="5915025"/>
          <p14:tracePt t="40693" x="1617663" y="5897563"/>
          <p14:tracePt t="40709" x="1635125" y="5886450"/>
          <p14:tracePt t="40726" x="1651000" y="5880100"/>
          <p14:tracePt t="40742" x="1663700" y="5868988"/>
          <p14:tracePt t="40760" x="1668463" y="5857875"/>
          <p14:tracePt t="40776" x="1674813" y="5857875"/>
          <p14:tracePt t="40793" x="1679575" y="5851525"/>
          <p14:tracePt t="40880" x="1679575" y="5846763"/>
          <p14:tracePt t="40904" x="1679575" y="5840413"/>
          <p14:tracePt t="40908" x="1685925" y="5835650"/>
          <p14:tracePt t="40927" x="1692275" y="5829300"/>
          <p14:tracePt t="40943" x="1697038" y="5818188"/>
          <p14:tracePt t="40960" x="1703388" y="5811838"/>
          <p14:tracePt t="40976" x="1708150" y="5800725"/>
          <p14:tracePt t="40993" x="1714500" y="5789613"/>
          <p14:tracePt t="41009" x="1720850" y="5783263"/>
          <p14:tracePt t="41026" x="1731963" y="5778500"/>
          <p14:tracePt t="41042" x="1736725" y="5765800"/>
          <p14:tracePt t="41059" x="1749425" y="5754688"/>
          <p14:tracePt t="41076" x="1760538" y="5737225"/>
          <p14:tracePt t="41093" x="1771650" y="5726113"/>
          <p14:tracePt t="41109" x="1789113" y="5715000"/>
          <p14:tracePt t="41126" x="1800225" y="5697538"/>
          <p14:tracePt t="41142" x="1817688" y="5680075"/>
          <p14:tracePt t="41159" x="1839913" y="5664200"/>
          <p14:tracePt t="41176" x="1874838" y="5629275"/>
          <p14:tracePt t="41193" x="1903413" y="5611813"/>
          <p14:tracePt t="41209" x="1925638" y="5600700"/>
          <p14:tracePt t="41226" x="1949450" y="5589588"/>
          <p14:tracePt t="41242" x="1971675" y="5583238"/>
          <p14:tracePt t="41259" x="1989138" y="5578475"/>
          <p14:tracePt t="41276" x="2006600" y="5565775"/>
          <p14:tracePt t="41293" x="2039938" y="5561013"/>
          <p14:tracePt t="41309" x="2068513" y="5554663"/>
          <p14:tracePt t="41326" x="2108200" y="5549900"/>
          <p14:tracePt t="41342" x="2160588" y="5543550"/>
          <p14:tracePt t="41359" x="2228850" y="5532438"/>
          <p14:tracePt t="41377" x="2274888" y="5508625"/>
          <p14:tracePt t="41392" x="2303463" y="5497513"/>
          <p14:tracePt t="41410" x="2336800" y="5480050"/>
          <p14:tracePt t="41426" x="2354263" y="5475288"/>
          <p14:tracePt t="41443" x="2360613" y="5475288"/>
          <p14:tracePt t="41632" x="2360613" y="5468938"/>
          <p14:tracePt t="45452" x="0" y="0"/>
        </p14:tracePtLst>
        <p14:tracePtLst>
          <p14:tracePt t="50584" x="8858250" y="5286375"/>
          <p14:tracePt t="50593" x="8864600" y="5280025"/>
          <p14:tracePt t="50609" x="8864600" y="5268913"/>
          <p14:tracePt t="50626" x="8869363" y="5251450"/>
          <p14:tracePt t="50644" x="8869363" y="5229225"/>
          <p14:tracePt t="50660" x="8880475" y="5218113"/>
          <p14:tracePt t="50676" x="8880475" y="5211763"/>
          <p14:tracePt t="50694" x="8886825" y="5200650"/>
          <p14:tracePt t="50709" x="8893175" y="5194300"/>
          <p14:tracePt t="50726" x="8897938" y="5183188"/>
          <p14:tracePt t="50743" x="8904288" y="5165725"/>
          <p14:tracePt t="50761" x="8915400" y="5149850"/>
          <p14:tracePt t="50777" x="8932863" y="5114925"/>
          <p14:tracePt t="50808" x="8943975" y="5086350"/>
          <p14:tracePt t="50833" x="8955088" y="5075238"/>
          <p14:tracePt t="50843" x="8955088" y="5051425"/>
          <p14:tracePt t="50860" x="8961438" y="5035550"/>
          <p14:tracePt t="50876" x="8966200" y="5022850"/>
          <p14:tracePt t="50893" x="8966200" y="5006975"/>
          <p14:tracePt t="50910" x="8966200" y="4989513"/>
          <p14:tracePt t="50926" x="8966200" y="4978400"/>
          <p14:tracePt t="50943" x="8966200" y="4954588"/>
          <p14:tracePt t="50960" x="8966200" y="4943475"/>
          <p14:tracePt t="50976" x="8955088" y="4914900"/>
          <p14:tracePt t="50993" x="8943975" y="4897438"/>
          <p14:tracePt t="51009" x="8932863" y="4868863"/>
          <p14:tracePt t="51026" x="8915400" y="4846638"/>
          <p14:tracePt t="51043" x="8893175" y="4829175"/>
          <p14:tracePt t="51060" x="8869363" y="4811713"/>
          <p14:tracePt t="51076" x="8836025" y="4789488"/>
          <p14:tracePt t="51093" x="8807450" y="4772025"/>
          <p14:tracePt t="51109" x="8783638" y="4765675"/>
          <p14:tracePt t="51126" x="8755063" y="4760913"/>
          <p14:tracePt t="51143" x="8721725" y="4754563"/>
          <p14:tracePt t="51160" x="8686800" y="4754563"/>
          <p14:tracePt t="51176" x="8623300" y="4754563"/>
          <p14:tracePt t="51193" x="8572500" y="4772025"/>
          <p14:tracePt t="51209" x="8532813" y="4783138"/>
          <p14:tracePt t="51226" x="8497888" y="4806950"/>
          <p14:tracePt t="51243" x="8469313" y="4835525"/>
          <p14:tracePt t="51259" x="8440738" y="4875213"/>
          <p14:tracePt t="51276" x="8418513" y="4921250"/>
          <p14:tracePt t="51293" x="8407400" y="4972050"/>
          <p14:tracePt t="51309" x="8394700" y="5022850"/>
          <p14:tracePt t="51326" x="8394700" y="5068888"/>
          <p14:tracePt t="51342" x="8394700" y="5103813"/>
          <p14:tracePt t="51360" x="8394700" y="5132388"/>
          <p14:tracePt t="51376" x="8418513" y="5194300"/>
          <p14:tracePt t="51393" x="8451850" y="5257800"/>
          <p14:tracePt t="51409" x="8504238" y="5326063"/>
          <p14:tracePt t="51426" x="8566150" y="5378450"/>
          <p14:tracePt t="51442" x="8618538" y="5400675"/>
          <p14:tracePt t="51459" x="8669338" y="5418138"/>
          <p14:tracePt t="51476" x="8715375" y="5418138"/>
          <p14:tracePt t="51493" x="8755063" y="5418138"/>
          <p14:tracePt t="51509" x="8794750" y="5418138"/>
          <p14:tracePt t="51526" x="8847138" y="5407025"/>
          <p14:tracePt t="51542" x="8904288" y="5394325"/>
          <p14:tracePt t="51560" x="8955088" y="5378450"/>
          <p14:tracePt t="51576" x="9012238" y="5349875"/>
          <p14:tracePt t="51593" x="9047163" y="5332413"/>
          <p14:tracePt t="51609" x="9069388" y="5314950"/>
          <p14:tracePt t="51626" x="9075738" y="5303838"/>
          <p14:tracePt t="51642" x="9086850" y="5286375"/>
          <p14:tracePt t="51660" x="9086850" y="5268913"/>
          <p14:tracePt t="51676" x="9086850" y="5257800"/>
          <p14:tracePt t="51693" x="9086850" y="5235575"/>
          <p14:tracePt t="51709" x="9086850" y="5211763"/>
          <p14:tracePt t="51726" x="9080500" y="5189538"/>
          <p14:tracePt t="51742" x="9064625" y="5154613"/>
          <p14:tracePt t="51759" x="9047163" y="5126038"/>
          <p14:tracePt t="51759" x="9036050" y="5114925"/>
          <p14:tracePt t="51776" x="9012238" y="5080000"/>
          <p14:tracePt t="51792" x="8994775" y="5051425"/>
          <p14:tracePt t="51810" x="8972550" y="5035550"/>
          <p14:tracePt t="51826" x="8955088" y="5011738"/>
          <p14:tracePt t="51843" x="8932863" y="4994275"/>
          <p14:tracePt t="51859" x="8904288" y="4972050"/>
          <p14:tracePt t="51876" x="8880475" y="4960938"/>
          <p14:tracePt t="51892" x="8858250" y="4943475"/>
          <p14:tracePt t="51910" x="8836025" y="4932363"/>
          <p14:tracePt t="51926" x="8818563" y="4926013"/>
          <p14:tracePt t="51943" x="8794750" y="4908550"/>
          <p14:tracePt t="51959" x="8772525" y="4908550"/>
          <p14:tracePt t="51959" x="8761413" y="4903788"/>
          <p14:tracePt t="51976" x="8743950" y="4903788"/>
          <p14:tracePt t="51992" x="8732838" y="4897438"/>
          <p14:tracePt t="52009" x="8721725" y="4897438"/>
          <p14:tracePt t="52048" x="8715375" y="4897438"/>
          <p14:tracePt t="52144" x="8709025" y="4897438"/>
          <p14:tracePt t="52160" x="8697913" y="4897438"/>
          <p14:tracePt t="52160" x="8686800" y="4897438"/>
          <p14:tracePt t="52177" x="8675688" y="4897438"/>
          <p14:tracePt t="52193" x="8664575" y="4897438"/>
          <p14:tracePt t="52210" x="8651875" y="4903788"/>
          <p14:tracePt t="52226" x="8647113" y="4903788"/>
          <p14:tracePt t="52243" x="8640763" y="4903788"/>
          <p14:tracePt t="52259" x="8636000" y="4903788"/>
          <p14:tracePt t="52276" x="8629650" y="4908550"/>
          <p14:tracePt t="52313" x="8623300" y="4908550"/>
          <p14:tracePt t="52328" x="8623300" y="4914900"/>
          <p14:tracePt t="52968" x="8618538" y="4914900"/>
          <p14:tracePt t="52993" x="8612188" y="4921250"/>
          <p14:tracePt t="52997" x="8594725" y="4926013"/>
          <p14:tracePt t="53009" x="8589963" y="4937125"/>
          <p14:tracePt t="53026" x="8578850" y="4943475"/>
          <p14:tracePt t="53043" x="8572500" y="4949825"/>
          <p14:tracePt t="53059" x="8566150" y="4954588"/>
          <p14:tracePt t="53076" x="8566150" y="4960938"/>
          <p14:tracePt t="53092" x="8561388" y="4960938"/>
          <p14:tracePt t="53128" x="8561388" y="4965700"/>
          <p14:tracePt t="53144" x="8561388" y="4972050"/>
          <p14:tracePt t="53152" x="8561388" y="4978400"/>
          <p14:tracePt t="53160" x="8555038" y="4983163"/>
          <p14:tracePt t="53160" x="8550275" y="4994275"/>
          <p14:tracePt t="53176" x="8550275" y="5006975"/>
          <p14:tracePt t="53192" x="8543925" y="5011738"/>
          <p14:tracePt t="53209" x="8543925" y="5022850"/>
          <p14:tracePt t="53226" x="8543925" y="5029200"/>
          <p14:tracePt t="53243" x="8543925" y="5035550"/>
          <p14:tracePt t="53259" x="8543925" y="5046663"/>
          <p14:tracePt t="53276" x="8537575" y="5051425"/>
          <p14:tracePt t="53292" x="8537575" y="5064125"/>
          <p14:tracePt t="53309" x="8537575" y="5075238"/>
          <p14:tracePt t="53326" x="8537575" y="5080000"/>
          <p14:tracePt t="53343" x="8537575" y="5097463"/>
          <p14:tracePt t="53359" x="8543925" y="5126038"/>
          <p14:tracePt t="53376" x="8543925" y="5143500"/>
          <p14:tracePt t="53393" x="8543925" y="5160963"/>
          <p14:tracePt t="53409" x="8550275" y="5172075"/>
          <p14:tracePt t="53426" x="8550275" y="5178425"/>
          <p14:tracePt t="53442" x="8555038" y="5183188"/>
          <p14:tracePt t="53459" x="8555038" y="5189538"/>
          <p14:tracePt t="53476" x="8561388" y="5194300"/>
          <p14:tracePt t="53493" x="8566150" y="5207000"/>
          <p14:tracePt t="53509" x="8572500" y="5218113"/>
          <p14:tracePt t="53526" x="8583613" y="5229225"/>
          <p14:tracePt t="53542" x="8594725" y="5235575"/>
          <p14:tracePt t="53559" x="8612188" y="5246688"/>
          <p14:tracePt t="53576" x="8647113" y="5264150"/>
          <p14:tracePt t="53593" x="8664575" y="5275263"/>
          <p14:tracePt t="53609" x="8686800" y="5275263"/>
          <p14:tracePt t="53626" x="8715375" y="5286375"/>
          <p14:tracePt t="53642" x="8737600" y="5292725"/>
          <p14:tracePt t="53660" x="8772525" y="5292725"/>
          <p14:tracePt t="53676" x="8812213" y="5292725"/>
          <p14:tracePt t="53693" x="8840788" y="5292725"/>
          <p14:tracePt t="53709" x="8869363" y="5297488"/>
          <p14:tracePt t="53726" x="8897938" y="5297488"/>
          <p14:tracePt t="53742" x="8932863" y="5303838"/>
          <p14:tracePt t="53759" x="8950325" y="5303838"/>
          <p14:tracePt t="53776" x="8972550" y="5303838"/>
          <p14:tracePt t="53793" x="8983663" y="5303838"/>
          <p14:tracePt t="53809" x="8990013" y="5303838"/>
          <p14:tracePt t="53826" x="8994775" y="5297488"/>
          <p14:tracePt t="53842" x="9001125" y="5297488"/>
          <p14:tracePt t="53880" x="9007475" y="5297488"/>
          <p14:tracePt t="53892" x="9007475" y="5292725"/>
          <p14:tracePt t="53893" x="9012238" y="5292725"/>
          <p14:tracePt t="53928" x="9012238" y="5286375"/>
          <p14:tracePt t="53936" x="9012238" y="5280025"/>
          <p14:tracePt t="53944" x="9018588" y="5280025"/>
          <p14:tracePt t="53959" x="9018588" y="5275263"/>
          <p14:tracePt t="53976" x="9023350" y="5264150"/>
          <p14:tracePt t="54016" x="9029700" y="5257800"/>
          <p14:tracePt t="54032" x="9036050" y="5251450"/>
          <p14:tracePt t="54045" x="9036050" y="5246688"/>
          <p14:tracePt t="54059" x="9036050" y="5235575"/>
          <p14:tracePt t="54076" x="9040813" y="5222875"/>
          <p14:tracePt t="54093" x="9040813" y="5211763"/>
          <p14:tracePt t="54109" x="9040813" y="5200650"/>
          <p14:tracePt t="54126" x="9040813" y="5189538"/>
          <p14:tracePt t="54142" x="9040813" y="5178425"/>
          <p14:tracePt t="54160" x="9040813" y="5172075"/>
          <p14:tracePt t="54176" x="9040813" y="5160963"/>
          <p14:tracePt t="54193" x="9040813" y="5154613"/>
          <p14:tracePt t="54209" x="9040813" y="5149850"/>
          <p14:tracePt t="54226" x="9040813" y="5143500"/>
          <p14:tracePt t="54242" x="9040813" y="5137150"/>
          <p14:tracePt t="54259" x="9040813" y="5132388"/>
          <p14:tracePt t="54276" x="9036050" y="5126038"/>
          <p14:tracePt t="54293" x="9036050" y="5121275"/>
          <p14:tracePt t="54352" x="9036050" y="5114925"/>
          <p14:tracePt t="54416" x="9029700" y="5114925"/>
          <p14:tracePt t="54464" x="9023350" y="5114925"/>
          <p14:tracePt t="54472" x="9023350" y="5108575"/>
          <p14:tracePt t="54496" x="9023350" y="5103813"/>
          <p14:tracePt t="54656" x="9023350" y="5097463"/>
          <p14:tracePt t="55200" x="9018588" y="5097463"/>
          <p14:tracePt t="55240" x="9018588" y="5103813"/>
          <p14:tracePt t="55241" x="9018588" y="5114925"/>
          <p14:tracePt t="55259" x="9018588" y="5132388"/>
          <p14:tracePt t="55276" x="9018588" y="5160963"/>
          <p14:tracePt t="55292" x="9018588" y="5200650"/>
          <p14:tracePt t="55309" x="9023350" y="5240338"/>
          <p14:tracePt t="55326" x="9029700" y="5275263"/>
          <p14:tracePt t="55343" x="9029700" y="5308600"/>
          <p14:tracePt t="55359" x="9029700" y="5332413"/>
          <p14:tracePt t="55359" x="9036050" y="5343525"/>
          <p14:tracePt t="55376" x="9036050" y="5360988"/>
          <p14:tracePt t="55393" x="9040813" y="5372100"/>
          <p14:tracePt t="55410" x="9040813" y="5378450"/>
          <p14:tracePt t="55426" x="9040813" y="5383213"/>
          <p14:tracePt t="55443" x="9040813" y="5389563"/>
          <p14:tracePt t="55459" x="9040813" y="5407025"/>
          <p14:tracePt t="55476" x="9040813" y="5418138"/>
          <p14:tracePt t="55492" x="9040813" y="5429250"/>
          <p14:tracePt t="55510" x="9040813" y="5440363"/>
          <p14:tracePt t="55526" x="9036050" y="5451475"/>
          <p14:tracePt t="55543" x="9036050" y="5468938"/>
          <p14:tracePt t="55559" x="9023350" y="5480050"/>
          <p14:tracePt t="55559" x="9023350" y="5486400"/>
          <p14:tracePt t="55576" x="9018588" y="5492750"/>
          <p14:tracePt t="55592" x="9018588" y="5497513"/>
          <p14:tracePt t="55610" x="9012238" y="5503863"/>
          <p14:tracePt t="55626" x="9007475" y="5508625"/>
          <p14:tracePt t="55672" x="9001125" y="5508625"/>
          <p14:tracePt t="55705" x="9001125" y="5514975"/>
          <p14:tracePt t="55720" x="8994775" y="5514975"/>
          <p14:tracePt t="56240" x="8990013" y="5514975"/>
          <p14:tracePt t="56259" x="8983663" y="5514975"/>
          <p14:tracePt t="56280" x="8983663" y="5521325"/>
          <p14:tracePt t="56304" x="8983663" y="5526088"/>
          <p14:tracePt t="56320" x="8983663" y="5532438"/>
          <p14:tracePt t="56330" x="8978900" y="5537200"/>
          <p14:tracePt t="56342" x="8978900" y="5549900"/>
          <p14:tracePt t="56359" x="8978900" y="5561013"/>
          <p14:tracePt t="56376" x="8978900" y="5578475"/>
          <p14:tracePt t="56392" x="8978900" y="5589588"/>
          <p14:tracePt t="56409" x="8978900" y="5600700"/>
          <p14:tracePt t="56426" x="8978900" y="5618163"/>
          <p14:tracePt t="56442" x="8978900" y="5629275"/>
          <p14:tracePt t="56459" x="8978900" y="5646738"/>
          <p14:tracePt t="56476" x="8978900" y="5668963"/>
          <p14:tracePt t="56492" x="8978900" y="5686425"/>
          <p14:tracePt t="56509" x="8978900" y="5708650"/>
          <p14:tracePt t="56525" x="8972550" y="5726113"/>
          <p14:tracePt t="56542" x="8972550" y="5743575"/>
          <p14:tracePt t="56559" x="8972550" y="5761038"/>
          <p14:tracePt t="56559" x="8972550" y="5772150"/>
          <p14:tracePt t="56576" x="8972550" y="5789613"/>
          <p14:tracePt t="56592" x="8966200" y="5811838"/>
          <p14:tracePt t="56609" x="8966200" y="5835650"/>
          <p14:tracePt t="56626" x="8961438" y="5851525"/>
          <p14:tracePt t="56642" x="8961438" y="5864225"/>
          <p14:tracePt t="56659" x="8961438" y="5880100"/>
          <p14:tracePt t="56676" x="8961438" y="5892800"/>
          <p14:tracePt t="56692" x="8955088" y="5903913"/>
          <p14:tracePt t="56710" x="8950325" y="5915025"/>
          <p14:tracePt t="56726" x="8950325" y="5926138"/>
          <p14:tracePt t="56742" x="8950325" y="5932488"/>
          <p14:tracePt t="57127" x="8943975" y="5932488"/>
          <p14:tracePt t="57141" x="8943975" y="5937250"/>
          <p14:tracePt t="57167" x="8943975" y="5943600"/>
          <p14:tracePt t="57175" x="8937625" y="5949950"/>
          <p14:tracePt t="57192" x="8932863" y="5954713"/>
          <p14:tracePt t="57208" x="8932863" y="5961063"/>
          <p14:tracePt t="57247" x="8932863" y="5965825"/>
          <p14:tracePt t="57253" x="8926513" y="5965825"/>
          <p14:tracePt t="57258" x="8926513" y="5972175"/>
          <p14:tracePt t="57275" x="8921750" y="5978525"/>
          <p14:tracePt t="57311" x="8921750" y="5983288"/>
          <p14:tracePt t="57327" x="8915400" y="5983288"/>
          <p14:tracePt t="57328" x="8915400" y="5989638"/>
          <p14:tracePt t="57991" x="8909050" y="5989638"/>
          <p14:tracePt t="59612" x="0" y="0"/>
        </p14:tracePtLst>
      </p14:laserTraceLst>
    </p:ext>
  </p:extLs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Voltage Control</a:t>
            </a:r>
            <a:br>
              <a:rPr lang="en-US" dirty="0"/>
            </a:br>
            <a:r>
              <a:rPr lang="en-US" sz="2400" dirty="0"/>
              <a:t>(Voltage Controlled Shunt Capacitors)</a:t>
            </a:r>
          </a:p>
        </p:txBody>
      </p:sp>
      <p:sp>
        <p:nvSpPr>
          <p:cNvPr id="6" name="Text Placeholder 5"/>
          <p:cNvSpPr>
            <a:spLocks noGrp="1"/>
          </p:cNvSpPr>
          <p:nvPr>
            <p:ph type="body" idx="1"/>
          </p:nvPr>
        </p:nvSpPr>
        <p:spPr>
          <a:xfrm>
            <a:off x="457200" y="1295400"/>
            <a:ext cx="4040188" cy="639762"/>
          </a:xfrm>
        </p:spPr>
        <p:txBody>
          <a:bodyPr/>
          <a:lstStyle/>
          <a:p>
            <a:pPr algn="ctr"/>
            <a:r>
              <a:rPr lang="en-US" b="0" dirty="0" smtClean="0"/>
              <a:t>No Capacitor</a:t>
            </a:r>
            <a:endParaRPr lang="en-US" b="0" dirty="0"/>
          </a:p>
        </p:txBody>
      </p:sp>
      <p:sp>
        <p:nvSpPr>
          <p:cNvPr id="9" name="Text Placeholder 8"/>
          <p:cNvSpPr>
            <a:spLocks noGrp="1"/>
          </p:cNvSpPr>
          <p:nvPr>
            <p:ph type="body" sz="quarter" idx="3"/>
          </p:nvPr>
        </p:nvSpPr>
        <p:spPr>
          <a:xfrm>
            <a:off x="4645025" y="1295400"/>
            <a:ext cx="4041775" cy="639762"/>
          </a:xfrm>
        </p:spPr>
        <p:txBody>
          <a:bodyPr>
            <a:normAutofit fontScale="92500" lnSpcReduction="20000"/>
          </a:bodyPr>
          <a:lstStyle/>
          <a:p>
            <a:pPr algn="ctr"/>
            <a:r>
              <a:rPr lang="en-US" b="0" dirty="0" smtClean="0"/>
              <a:t>With 600 KVAR Voltage Controlled Capacitor</a:t>
            </a:r>
            <a:endParaRPr lang="en-US" b="0" dirty="0"/>
          </a:p>
        </p:txBody>
      </p:sp>
      <p:pic>
        <p:nvPicPr>
          <p:cNvPr id="35844" name="Picture 4"/>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bwMode="auto">
          <a:xfrm>
            <a:off x="455612" y="1970087"/>
            <a:ext cx="4040188" cy="1172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Object 10"/>
          <p:cNvGraphicFramePr>
            <a:graphicFrameLocks noChangeAspect="1"/>
          </p:cNvGraphicFramePr>
          <p:nvPr>
            <p:extLst>
              <p:ext uri="{D42A27DB-BD31-4B8C-83A1-F6EECF244321}">
                <p14:modId xmlns:p14="http://schemas.microsoft.com/office/powerpoint/2010/main" val="3673106437"/>
              </p:ext>
            </p:extLst>
          </p:nvPr>
        </p:nvGraphicFramePr>
        <p:xfrm>
          <a:off x="1127125" y="5399087"/>
          <a:ext cx="2698750" cy="1273064"/>
        </p:xfrm>
        <a:graphic>
          <a:graphicData uri="http://schemas.openxmlformats.org/presentationml/2006/ole">
            <mc:AlternateContent xmlns:mc="http://schemas.openxmlformats.org/markup-compatibility/2006">
              <mc:Choice xmlns:v="urn:schemas-microsoft-com:vml" Requires="v">
                <p:oleObj spid="_x0000_s35937" name="Equation" r:id="rId7" imgW="3073320" imgH="1447560" progId="Equation.3">
                  <p:embed/>
                </p:oleObj>
              </mc:Choice>
              <mc:Fallback>
                <p:oleObj name="Equation" r:id="rId7" imgW="3073320" imgH="1447560" progId="Equation.3">
                  <p:embed/>
                  <p:pic>
                    <p:nvPicPr>
                      <p:cNvPr id="0" name="Object 10"/>
                      <p:cNvPicPr>
                        <a:picLocks noChangeAspect="1" noChangeArrowheads="1"/>
                      </p:cNvPicPr>
                      <p:nvPr/>
                    </p:nvPicPr>
                    <p:blipFill>
                      <a:blip r:embed="rId8"/>
                      <a:srcRect/>
                      <a:stretch>
                        <a:fillRect/>
                      </a:stretch>
                    </p:blipFill>
                    <p:spPr bwMode="auto">
                      <a:xfrm>
                        <a:off x="1127125" y="5399087"/>
                        <a:ext cx="2698750" cy="1273064"/>
                      </a:xfrm>
                      <a:prstGeom prst="rect">
                        <a:avLst/>
                      </a:prstGeom>
                      <a:noFill/>
                      <a:ln>
                        <a:noFill/>
                      </a:ln>
                    </p:spPr>
                  </p:pic>
                </p:oleObj>
              </mc:Fallback>
            </mc:AlternateContent>
          </a:graphicData>
        </a:graphic>
      </p:graphicFrame>
      <p:pic>
        <p:nvPicPr>
          <p:cNvPr id="35846"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00" y="3265487"/>
            <a:ext cx="4038600" cy="2069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1" name="Picture 11"/>
          <p:cNvPicPr>
            <a:picLocks noGrp="1" noChangeAspect="1" noChangeArrowheads="1"/>
          </p:cNvPicPr>
          <p:nvPr>
            <p:ph sz="quarter" idx="4"/>
          </p:nvPr>
        </p:nvPicPr>
        <p:blipFill>
          <a:blip r:embed="rId10" cstate="print">
            <a:extLst>
              <a:ext uri="{28A0092B-C50C-407E-A947-70E740481C1C}">
                <a14:useLocalDpi xmlns:a14="http://schemas.microsoft.com/office/drawing/2010/main" val="0"/>
              </a:ext>
            </a:extLst>
          </a:blip>
          <a:srcRect/>
          <a:stretch>
            <a:fillRect/>
          </a:stretch>
        </p:blipFill>
        <p:spPr bwMode="auto">
          <a:xfrm>
            <a:off x="4645025" y="1981200"/>
            <a:ext cx="4041775" cy="119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2"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48200" y="3265486"/>
            <a:ext cx="4038599" cy="2069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2" name="Object 11"/>
          <p:cNvGraphicFramePr>
            <a:graphicFrameLocks noChangeAspect="1"/>
          </p:cNvGraphicFramePr>
          <p:nvPr>
            <p:extLst>
              <p:ext uri="{D42A27DB-BD31-4B8C-83A1-F6EECF244321}">
                <p14:modId xmlns:p14="http://schemas.microsoft.com/office/powerpoint/2010/main" val="1229971636"/>
              </p:ext>
            </p:extLst>
          </p:nvPr>
        </p:nvGraphicFramePr>
        <p:xfrm>
          <a:off x="5073650" y="5486400"/>
          <a:ext cx="2698750" cy="1273175"/>
        </p:xfrm>
        <a:graphic>
          <a:graphicData uri="http://schemas.openxmlformats.org/presentationml/2006/ole">
            <mc:AlternateContent xmlns:mc="http://schemas.openxmlformats.org/markup-compatibility/2006">
              <mc:Choice xmlns:v="urn:schemas-microsoft-com:vml" Requires="v">
                <p:oleObj spid="_x0000_s35938" name="Equation" r:id="rId12" imgW="3073320" imgH="1447560" progId="Equation.3">
                  <p:embed/>
                </p:oleObj>
              </mc:Choice>
              <mc:Fallback>
                <p:oleObj name="Equation" r:id="rId12" imgW="3073320" imgH="1447560" progId="Equation.3">
                  <p:embed/>
                  <p:pic>
                    <p:nvPicPr>
                      <p:cNvPr id="0" name="Object 10"/>
                      <p:cNvPicPr>
                        <a:picLocks noChangeAspect="1" noChangeArrowheads="1"/>
                      </p:cNvPicPr>
                      <p:nvPr/>
                    </p:nvPicPr>
                    <p:blipFill>
                      <a:blip r:embed="rId13"/>
                      <a:srcRect/>
                      <a:stretch>
                        <a:fillRect/>
                      </a:stretch>
                    </p:blipFill>
                    <p:spPr bwMode="auto">
                      <a:xfrm>
                        <a:off x="5073650" y="5486400"/>
                        <a:ext cx="2698750"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Slide Number Placeholder 2"/>
          <p:cNvSpPr>
            <a:spLocks noGrp="1"/>
          </p:cNvSpPr>
          <p:nvPr>
            <p:ph type="sldNum" sz="quarter" idx="12"/>
          </p:nvPr>
        </p:nvSpPr>
        <p:spPr/>
        <p:txBody>
          <a:bodyPr/>
          <a:lstStyle/>
          <a:p>
            <a:fld id="{B6F15528-21DE-4FAA-801E-634DDDAF4B2B}" type="slidenum">
              <a:rPr lang="en-US" smtClean="0"/>
              <a:pPr/>
              <a:t>68</a:t>
            </a:fld>
            <a:endParaRPr lang="en-US"/>
          </a:p>
        </p:txBody>
      </p:sp>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312722046"/>
      </p:ext>
    </p:extLst>
  </p:cSld>
  <p:clrMapOvr>
    <a:masterClrMapping/>
  </p:clrMapOvr>
  <mc:AlternateContent xmlns:mc="http://schemas.openxmlformats.org/markup-compatibility/2006" xmlns:p14="http://schemas.microsoft.com/office/powerpoint/2010/main">
    <mc:Choice Requires="p14">
      <p:transition spd="slow" p14:dur="2000" advTm="165705"/>
    </mc:Choice>
    <mc:Fallback xmlns="">
      <p:transition spd="slow" advTm="165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85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8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9" grpId="0" build="p"/>
    </p:bldLst>
  </p:timing>
  <p:extLst>
    <p:ext uri="{3A86A75C-4F4B-4683-9AE1-C65F6400EC91}">
      <p14:laserTraceLst xmlns:p14="http://schemas.microsoft.com/office/powerpoint/2010/main">
        <p14:tracePtLst>
          <p14:tracePt t="11695" x="771525" y="3806825"/>
          <p14:tracePt t="11920" x="765175" y="3811588"/>
          <p14:tracePt t="11928" x="742950" y="3822700"/>
          <p14:tracePt t="11948" x="725488" y="3829050"/>
          <p14:tracePt t="11963" x="708025" y="3835400"/>
          <p14:tracePt t="11979" x="696913" y="3846513"/>
          <p14:tracePt t="11996" x="679450" y="3846513"/>
          <p14:tracePt t="12013" x="668338" y="3851275"/>
          <p14:tracePt t="12304" x="674688" y="3851275"/>
          <p14:tracePt t="12320" x="685800" y="3851275"/>
          <p14:tracePt t="12328" x="736600" y="3851275"/>
          <p14:tracePt t="12347" x="777875" y="3851275"/>
          <p14:tracePt t="12363" x="822325" y="3851275"/>
          <p14:tracePt t="12380" x="879475" y="3851275"/>
          <p14:tracePt t="12396" x="942975" y="3851275"/>
          <p14:tracePt t="12413" x="1006475" y="3851275"/>
          <p14:tracePt t="12429" x="1063625" y="3851275"/>
          <p14:tracePt t="12447" x="1125538" y="3851275"/>
          <p14:tracePt t="12463" x="1182688" y="3851275"/>
          <p14:tracePt t="12480" x="1246188" y="3846513"/>
          <p14:tracePt t="12496" x="1320800" y="3846513"/>
          <p14:tracePt t="12514" x="1360488" y="3846513"/>
          <p14:tracePt t="12529" x="1400175" y="3840163"/>
          <p14:tracePt t="12547" x="1446213" y="3840163"/>
          <p14:tracePt t="12563" x="1485900" y="3840163"/>
          <p14:tracePt t="12580" x="1525588" y="3835400"/>
          <p14:tracePt t="12596" x="1554163" y="3835400"/>
          <p14:tracePt t="12613" x="1589088" y="3835400"/>
          <p14:tracePt t="12629" x="1611313" y="3835400"/>
          <p14:tracePt t="12647" x="1628775" y="3835400"/>
          <p14:tracePt t="12663" x="1639888" y="3835400"/>
          <p14:tracePt t="12680" x="1646238" y="3835400"/>
          <p14:tracePt t="12888" x="1651000" y="3835400"/>
          <p14:tracePt t="13312" x="1657350" y="3835400"/>
          <p14:tracePt t="13368" x="1663700" y="3835400"/>
          <p14:tracePt t="13369" x="1663700" y="3829050"/>
          <p14:tracePt t="13380" x="1668463" y="3829050"/>
          <p14:tracePt t="13396" x="1679575" y="3829050"/>
          <p14:tracePt t="13413" x="1697038" y="3829050"/>
          <p14:tracePt t="13429" x="1725613" y="3822700"/>
          <p14:tracePt t="13447" x="1754188" y="3822700"/>
          <p14:tracePt t="13463" x="1793875" y="3822700"/>
          <p14:tracePt t="13480" x="1835150" y="3822700"/>
          <p14:tracePt t="13496" x="1914525" y="3822700"/>
          <p14:tracePt t="13513" x="1971675" y="3822700"/>
          <p14:tracePt t="13530" x="2039938" y="3822700"/>
          <p14:tracePt t="13546" x="2114550" y="3817938"/>
          <p14:tracePt t="13563" x="2200275" y="3817938"/>
          <p14:tracePt t="13580" x="2279650" y="3817938"/>
          <p14:tracePt t="13596" x="2371725" y="3817938"/>
          <p14:tracePt t="13613" x="2468563" y="3817938"/>
          <p14:tracePt t="13629" x="2571750" y="3817938"/>
          <p14:tracePt t="13646" x="2668588" y="3817938"/>
          <p14:tracePt t="13663" x="2771775" y="3817938"/>
          <p14:tracePt t="13679" x="2879725" y="3817938"/>
          <p14:tracePt t="13696" x="3046413" y="3811588"/>
          <p14:tracePt t="13713" x="3154363" y="3806825"/>
          <p14:tracePt t="13729" x="3263900" y="3800475"/>
          <p14:tracePt t="13746" x="3378200" y="3794125"/>
          <p14:tracePt t="13763" x="3475038" y="3794125"/>
          <p14:tracePt t="13779" x="3560763" y="3794125"/>
          <p14:tracePt t="13797" x="3635375" y="3789363"/>
          <p14:tracePt t="13813" x="3697288" y="3789363"/>
          <p14:tracePt t="13830" x="3743325" y="3789363"/>
          <p14:tracePt t="13846" x="3789363" y="3789363"/>
          <p14:tracePt t="13863" x="3835400" y="3789363"/>
          <p14:tracePt t="13879" x="3903663" y="3794125"/>
          <p14:tracePt t="13897" x="3937000" y="3794125"/>
          <p14:tracePt t="13913" x="3965575" y="3794125"/>
          <p14:tracePt t="13930" x="4006850" y="3794125"/>
          <p14:tracePt t="13946" x="4029075" y="3794125"/>
          <p14:tracePt t="13963" x="4046538" y="3794125"/>
          <p14:tracePt t="13979" x="4051300" y="3794125"/>
          <p14:tracePt t="17496" x="4046538" y="3794125"/>
          <p14:tracePt t="17513" x="3978275" y="3783013"/>
          <p14:tracePt t="17520" x="3800475" y="3749675"/>
          <p14:tracePt t="17530" x="3521075" y="3686175"/>
          <p14:tracePt t="17546" x="3178175" y="3611563"/>
          <p14:tracePt t="17563" x="2760663" y="3463925"/>
          <p14:tracePt t="17580" x="2400300" y="3321050"/>
          <p14:tracePt t="17596" x="2074863" y="3206750"/>
          <p14:tracePt t="17612" x="1822450" y="3092450"/>
          <p14:tracePt t="17630" x="1617663" y="3006725"/>
          <p14:tracePt t="17646" x="1485900" y="2949575"/>
          <p14:tracePt t="17663" x="1393825" y="2908300"/>
          <p14:tracePt t="17679" x="1303338" y="2868613"/>
          <p14:tracePt t="17696" x="1257300" y="2851150"/>
          <p14:tracePt t="17712" x="1211263" y="2840038"/>
          <p14:tracePt t="17730" x="1182688" y="2840038"/>
          <p14:tracePt t="17746" x="1154113" y="2828925"/>
          <p14:tracePt t="17763" x="1120775" y="2822575"/>
          <p14:tracePt t="17779" x="1074738" y="2800350"/>
          <p14:tracePt t="17796" x="1028700" y="2778125"/>
          <p14:tracePt t="17812" x="977900" y="2743200"/>
          <p14:tracePt t="17830" x="920750" y="2703513"/>
          <p14:tracePt t="17846" x="868363" y="2663825"/>
          <p14:tracePt t="17863" x="839788" y="2635250"/>
          <p14:tracePt t="17879" x="806450" y="2600325"/>
          <p14:tracePt t="17897" x="793750" y="2582863"/>
          <p14:tracePt t="17912" x="788988" y="2578100"/>
          <p14:tracePt t="17930" x="782638" y="2571750"/>
          <p14:tracePt t="17946" x="782638" y="2565400"/>
          <p14:tracePt t="17963" x="777875" y="2560638"/>
          <p14:tracePt t="18008" x="777875" y="2554288"/>
          <p14:tracePt t="18016" x="771525" y="2549525"/>
          <p14:tracePt t="18029" x="771525" y="2543175"/>
          <p14:tracePt t="18046" x="765175" y="2543175"/>
          <p14:tracePt t="18063" x="765175" y="2536825"/>
          <p14:tracePt t="18079" x="765175" y="2525713"/>
          <p14:tracePt t="18097" x="760413" y="2525713"/>
          <p14:tracePt t="18112" x="760413" y="2520950"/>
          <p14:tracePt t="18129" x="754063" y="2508250"/>
          <p14:tracePt t="18146" x="749300" y="2503488"/>
          <p14:tracePt t="18163" x="742950" y="2492375"/>
          <p14:tracePt t="18179" x="742950" y="2486025"/>
          <p14:tracePt t="18196" x="742950" y="2479675"/>
          <p14:tracePt t="18212" x="736600" y="2479675"/>
          <p14:tracePt t="18230" x="736600" y="2474913"/>
          <p14:tracePt t="18246" x="736600" y="2468563"/>
          <p14:tracePt t="18288" x="736600" y="2463800"/>
          <p14:tracePt t="18296" x="742950" y="2463800"/>
          <p14:tracePt t="18304" x="754063" y="2457450"/>
          <p14:tracePt t="18317" x="771525" y="2457450"/>
          <p14:tracePt t="18329" x="793750" y="2457450"/>
          <p14:tracePt t="18346" x="828675" y="2457450"/>
          <p14:tracePt t="18363" x="863600" y="2463800"/>
          <p14:tracePt t="18379" x="903288" y="2479675"/>
          <p14:tracePt t="18396" x="954088" y="2503488"/>
          <p14:tracePt t="18412" x="1000125" y="2514600"/>
          <p14:tracePt t="18429" x="1039813" y="2536825"/>
          <p14:tracePt t="18446" x="1068388" y="2549525"/>
          <p14:tracePt t="18463" x="1103313" y="2565400"/>
          <p14:tracePt t="18479" x="1131888" y="2582863"/>
          <p14:tracePt t="18497" x="1143000" y="2593975"/>
          <p14:tracePt t="18512" x="1154113" y="2611438"/>
          <p14:tracePt t="18529" x="1171575" y="2628900"/>
          <p14:tracePt t="18546" x="1189038" y="2646363"/>
          <p14:tracePt t="18562" x="1206500" y="2668588"/>
          <p14:tracePt t="18579" x="1222375" y="2686050"/>
          <p14:tracePt t="18596" x="1235075" y="2697163"/>
          <p14:tracePt t="18612" x="1257300" y="2720975"/>
          <p14:tracePt t="18629" x="1274763" y="2743200"/>
          <p14:tracePt t="18646" x="1292225" y="2754313"/>
          <p14:tracePt t="18662" x="1303338" y="2765425"/>
          <p14:tracePt t="18679" x="1314450" y="2782888"/>
          <p14:tracePt t="18696" x="1336675" y="2800350"/>
          <p14:tracePt t="18712" x="1354138" y="2811463"/>
          <p14:tracePt t="18729" x="1365250" y="2822575"/>
          <p14:tracePt t="18746" x="1382713" y="2828925"/>
          <p14:tracePt t="18762" x="1400175" y="2840038"/>
          <p14:tracePt t="18779" x="1422400" y="2846388"/>
          <p14:tracePt t="18796" x="1439863" y="2857500"/>
          <p14:tracePt t="18813" x="1474788" y="2863850"/>
          <p14:tracePt t="18829" x="1508125" y="2868613"/>
          <p14:tracePt t="18846" x="1549400" y="2868613"/>
          <p14:tracePt t="18862" x="1582738" y="2868613"/>
          <p14:tracePt t="18880" x="1611313" y="2868613"/>
          <p14:tracePt t="18896" x="1635125" y="2857500"/>
          <p14:tracePt t="19213" x="0" y="0"/>
        </p14:tracePtLst>
        <p14:tracePtLst>
          <p14:tracePt t="23288" x="3692525" y="5743575"/>
          <p14:tracePt t="23504" x="3697288" y="5743575"/>
          <p14:tracePt t="23520" x="3708400" y="5737225"/>
          <p14:tracePt t="23529" x="3721100" y="5732463"/>
          <p14:tracePt t="23562" x="3736975" y="5726113"/>
          <p14:tracePt t="23568" x="3749675" y="5721350"/>
          <p14:tracePt t="23579" x="3778250" y="5721350"/>
          <p14:tracePt t="23596" x="3794125" y="5721350"/>
          <p14:tracePt t="23612" x="3806825" y="5715000"/>
          <p14:tracePt t="23629" x="3811588" y="5715000"/>
          <p14:tracePt t="23645" x="3817938" y="5715000"/>
          <p14:tracePt t="23663" x="3829050" y="5715000"/>
          <p14:tracePt t="23679" x="3875088" y="5715000"/>
          <p14:tracePt t="23696" x="3903663" y="5708650"/>
          <p14:tracePt t="23712" x="3932238" y="5703888"/>
          <p14:tracePt t="23729" x="3960813" y="5692775"/>
          <p14:tracePt t="23745" x="3978275" y="5686425"/>
          <p14:tracePt t="23763" x="3989388" y="5675313"/>
          <p14:tracePt t="23779" x="3989388" y="5668963"/>
          <p14:tracePt t="23796" x="3994150" y="5664200"/>
          <p14:tracePt t="23812" x="3994150" y="5657850"/>
          <p14:tracePt t="23829" x="3994150" y="5651500"/>
          <p14:tracePt t="23845" x="3994150" y="5640388"/>
          <p14:tracePt t="23862" x="3994150" y="5629275"/>
          <p14:tracePt t="23879" x="3994150" y="5622925"/>
          <p14:tracePt t="23896" x="3989388" y="5607050"/>
          <p14:tracePt t="23912" x="3983038" y="5600700"/>
          <p14:tracePt t="23929" x="3971925" y="5583238"/>
          <p14:tracePt t="23945" x="3954463" y="5565775"/>
          <p14:tracePt t="23963" x="3943350" y="5554663"/>
          <p14:tracePt t="23979" x="3937000" y="5549900"/>
          <p14:tracePt t="23996" x="3925888" y="5543550"/>
          <p14:tracePt t="24012" x="3921125" y="5537200"/>
          <p14:tracePt t="24029" x="3903663" y="5526088"/>
          <p14:tracePt t="24045" x="3886200" y="5514975"/>
          <p14:tracePt t="24063" x="3868738" y="5503863"/>
          <p14:tracePt t="24079" x="3846513" y="5497513"/>
          <p14:tracePt t="24079" x="3829050" y="5492750"/>
          <p14:tracePt t="24096" x="3794125" y="5480050"/>
          <p14:tracePt t="24112" x="3743325" y="5468938"/>
          <p14:tracePt t="24129" x="3692525" y="5464175"/>
          <p14:tracePt t="24145" x="3640138" y="5464175"/>
          <p14:tracePt t="24162" x="3594100" y="5464175"/>
          <p14:tracePt t="24179" x="3571875" y="5464175"/>
          <p14:tracePt t="24196" x="3543300" y="5468938"/>
          <p14:tracePt t="24212" x="3525838" y="5480050"/>
          <p14:tracePt t="24229" x="3503613" y="5497513"/>
          <p14:tracePt t="24245" x="3475038" y="5521325"/>
          <p14:tracePt t="24263" x="3446463" y="5561013"/>
          <p14:tracePt t="24279" x="3417888" y="5622925"/>
          <p14:tracePt t="24279" x="3411538" y="5651500"/>
          <p14:tracePt t="24296" x="3411538" y="5732463"/>
          <p14:tracePt t="24312" x="3422650" y="5807075"/>
          <p14:tracePt t="24329" x="3446463" y="5846763"/>
          <p14:tracePt t="24345" x="3475038" y="5875338"/>
          <p14:tracePt t="24362" x="3514725" y="5892800"/>
          <p14:tracePt t="24379" x="3560763" y="5908675"/>
          <p14:tracePt t="24396" x="3629025" y="5915025"/>
          <p14:tracePt t="24412" x="3703638" y="5908675"/>
          <p14:tracePt t="24429" x="3765550" y="5875338"/>
          <p14:tracePt t="24445" x="3822700" y="5835650"/>
          <p14:tracePt t="24462" x="3851275" y="5794375"/>
          <p14:tracePt t="24479" x="3875088" y="5754688"/>
          <p14:tracePt t="24479" x="3875088" y="5737225"/>
          <p14:tracePt t="24496" x="3875088" y="5708650"/>
          <p14:tracePt t="24512" x="3868738" y="5686425"/>
          <p14:tracePt t="24529" x="3851275" y="5668963"/>
          <p14:tracePt t="24545" x="3822700" y="5646738"/>
          <p14:tracePt t="24562" x="3794125" y="5635625"/>
          <p14:tracePt t="24579" x="3760788" y="5618163"/>
          <p14:tracePt t="24596" x="3725863" y="5618163"/>
          <p14:tracePt t="24612" x="3714750" y="5618163"/>
          <p14:tracePt t="24629" x="3708400" y="5618163"/>
          <p14:tracePt t="24904" x="3721100" y="5629275"/>
          <p14:tracePt t="24912" x="3736975" y="5651500"/>
          <p14:tracePt t="24916" x="3789363" y="5721350"/>
          <p14:tracePt t="24929" x="3840163" y="5800725"/>
          <p14:tracePt t="24945" x="3879850" y="5875338"/>
          <p14:tracePt t="24962" x="3903663" y="5943600"/>
          <p14:tracePt t="24979" x="3914775" y="5989638"/>
          <p14:tracePt t="24995" x="3914775" y="6007100"/>
          <p14:tracePt t="25012" x="3914775" y="6018213"/>
          <p14:tracePt t="25144" x="3914775" y="6011863"/>
          <p14:tracePt t="25147" x="3897313" y="5989638"/>
          <p14:tracePt t="25162" x="3868738" y="5954713"/>
          <p14:tracePt t="25179" x="3840163" y="5926138"/>
          <p14:tracePt t="25196" x="3811588" y="5908675"/>
          <p14:tracePt t="25212" x="3771900" y="5892800"/>
          <p14:tracePt t="25229" x="3743325" y="5875338"/>
          <p14:tracePt t="25245" x="3708400" y="5875338"/>
          <p14:tracePt t="25262" x="3697288" y="5875338"/>
          <p14:tracePt t="25279" x="3679825" y="5880100"/>
          <p14:tracePt t="25279" x="3668713" y="5886450"/>
          <p14:tracePt t="25296" x="3640138" y="5932488"/>
          <p14:tracePt t="25312" x="3629025" y="5972175"/>
          <p14:tracePt t="25329" x="3629025" y="6018213"/>
          <p14:tracePt t="25346" x="3646488" y="6075363"/>
          <p14:tracePt t="25362" x="3692525" y="6121400"/>
          <p14:tracePt t="25379" x="3749675" y="6161088"/>
          <p14:tracePt t="25395" x="3789363" y="6183313"/>
          <p14:tracePt t="25412" x="3794125" y="6189663"/>
          <p14:tracePt t="25480" x="3789363" y="6189663"/>
          <p14:tracePt t="25505" x="3783013" y="6189663"/>
          <p14:tracePt t="25521" x="3778250" y="6189663"/>
          <p14:tracePt t="25729" x="3771900" y="6189663"/>
          <p14:tracePt t="25753" x="3765550" y="6200775"/>
          <p14:tracePt t="25761" x="3760788" y="6218238"/>
          <p14:tracePt t="25769" x="3732213" y="6246813"/>
          <p14:tracePt t="25780" x="3708400" y="6286500"/>
          <p14:tracePt t="25796" x="3686175" y="6315075"/>
          <p14:tracePt t="25814" x="3675063" y="6332538"/>
          <p14:tracePt t="25829" x="3663950" y="6350000"/>
          <p14:tracePt t="25847" x="3657600" y="6361113"/>
          <p14:tracePt t="25945" x="3651250" y="6361113"/>
          <p14:tracePt t="25969" x="3646488" y="6361113"/>
          <p14:tracePt t="25979" x="3640138" y="6361113"/>
          <p14:tracePt t="25980" x="3635375" y="6361113"/>
          <p14:tracePt t="25996" x="3629025" y="6354763"/>
          <p14:tracePt t="26049" x="3629025" y="6350000"/>
          <p14:tracePt t="26065" x="3629025" y="6337300"/>
          <p14:tracePt t="26080" x="3629025" y="6332538"/>
          <p14:tracePt t="26096" x="3635375" y="6315075"/>
          <p14:tracePt t="26113" x="3651250" y="6308725"/>
          <p14:tracePt t="26130" x="3675063" y="6297613"/>
          <p14:tracePt t="26147" x="3686175" y="6297613"/>
          <p14:tracePt t="26163" x="3714750" y="6297613"/>
          <p14:tracePt t="26180" x="3736975" y="6303963"/>
          <p14:tracePt t="26196" x="3771900" y="6326188"/>
          <p14:tracePt t="26214" x="3806825" y="6354763"/>
          <p14:tracePt t="26229" x="3835400" y="6400800"/>
          <p14:tracePt t="26247" x="3863975" y="6446838"/>
          <p14:tracePt t="26263" x="3886200" y="6486525"/>
          <p14:tracePt t="26280" x="3897313" y="6515100"/>
          <p14:tracePt t="26296" x="3903663" y="6543675"/>
          <p14:tracePt t="26313" x="3903663" y="6550025"/>
          <p14:tracePt t="26353" x="3897313" y="6550025"/>
          <p14:tracePt t="26363" x="3886200" y="6550025"/>
          <p14:tracePt t="26363" x="3863975" y="6554788"/>
          <p14:tracePt t="26380" x="3840163" y="6554788"/>
          <p14:tracePt t="26396" x="3817938" y="6554788"/>
          <p14:tracePt t="26413" x="3806825" y="6554788"/>
          <p14:tracePt t="26429" x="3794125" y="6554788"/>
          <p14:tracePt t="26446" x="3778250" y="6550025"/>
          <p14:tracePt t="26463" x="3760788" y="6537325"/>
          <p14:tracePt t="26480" x="3743325" y="6532563"/>
          <p14:tracePt t="26496" x="3732213" y="6526213"/>
          <p14:tracePt t="26513" x="3725863" y="6526213"/>
          <p14:tracePt t="26729" x="3736975" y="6526213"/>
          <p14:tracePt t="26732" x="3749675" y="6532563"/>
          <p14:tracePt t="26746" x="3778250" y="6532563"/>
          <p14:tracePt t="26763" x="3806825" y="6537325"/>
          <p14:tracePt t="26780" x="3829050" y="6537325"/>
          <p14:tracePt t="26796" x="3846513" y="6537325"/>
          <p14:tracePt t="26813" x="3863975" y="6537325"/>
          <p14:tracePt t="26829" x="3875088" y="6537325"/>
          <p14:tracePt t="26846" x="3879850" y="6537325"/>
          <p14:tracePt t="27914" x="3886200" y="6537325"/>
          <p14:tracePt t="27938" x="3886200" y="6532563"/>
          <p14:tracePt t="28882" x="3886200" y="6526213"/>
          <p14:tracePt t="28905" x="3892550" y="6526213"/>
          <p14:tracePt t="30844" x="0" y="0"/>
        </p14:tracePtLst>
        <p14:tracePtLst>
          <p14:tracePt t="47127" x="5029200" y="2732088"/>
          <p14:tracePt t="47457" x="5022850" y="2732088"/>
          <p14:tracePt t="47480" x="5011738" y="2736850"/>
          <p14:tracePt t="47481" x="5000625" y="2736850"/>
          <p14:tracePt t="47497" x="4983163" y="2736850"/>
          <p14:tracePt t="47497" x="4978400" y="2736850"/>
          <p14:tracePt t="47514" x="4960938" y="2736850"/>
          <p14:tracePt t="47530" x="4954588" y="2736850"/>
          <p14:tracePt t="47761" x="4960938" y="2736850"/>
          <p14:tracePt t="47765" x="4965700" y="2736850"/>
          <p14:tracePt t="47780" x="4972050" y="2743200"/>
          <p14:tracePt t="47797" x="4983163" y="2743200"/>
          <p14:tracePt t="47813" x="5006975" y="2749550"/>
          <p14:tracePt t="47830" x="5022850" y="2749550"/>
          <p14:tracePt t="47847" x="5035550" y="2749550"/>
          <p14:tracePt t="47863" x="5046663" y="2749550"/>
          <p14:tracePt t="47880" x="5051425" y="2749550"/>
          <p14:tracePt t="48562" x="5057775" y="2749550"/>
          <p14:tracePt t="48562" x="5064125" y="2749550"/>
          <p14:tracePt t="48585" x="5068888" y="2749550"/>
          <p14:tracePt t="48665" x="5068888" y="2754313"/>
          <p14:tracePt t="48680" x="5068888" y="2760663"/>
          <p14:tracePt t="48681" x="5075238" y="2765425"/>
          <p14:tracePt t="48697" x="5075238" y="2771775"/>
          <p14:tracePt t="48713" x="5086350" y="2782888"/>
          <p14:tracePt t="48817" x="5092700" y="2782888"/>
          <p14:tracePt t="48821" x="5092700" y="2789238"/>
          <p14:tracePt t="48830" x="5097463" y="2800350"/>
          <p14:tracePt t="48847" x="5103813" y="2806700"/>
          <p14:tracePt t="48864" x="5114925" y="2817813"/>
          <p14:tracePt t="48880" x="5121275" y="2828925"/>
          <p14:tracePt t="48897" x="5132388" y="2835275"/>
          <p14:tracePt t="48914" x="5137150" y="2835275"/>
          <p14:tracePt t="49073" x="5143500" y="2835275"/>
          <p14:tracePt t="49105" x="5149850" y="2835275"/>
          <p14:tracePt t="49118" x="5154613" y="2835275"/>
          <p14:tracePt t="49153" x="5160963" y="2835275"/>
          <p14:tracePt t="49177" x="5165725" y="2835275"/>
          <p14:tracePt t="49182" x="5165725" y="2828925"/>
          <p14:tracePt t="49197" x="5172075" y="2828925"/>
          <p14:tracePt t="49213" x="5178425" y="2828925"/>
          <p14:tracePt t="49321" x="5183188" y="2828925"/>
          <p14:tracePt t="49345" x="5189538" y="2828925"/>
          <p14:tracePt t="49349" x="5194300" y="2828925"/>
          <p14:tracePt t="49363" x="5207000" y="2828925"/>
          <p14:tracePt t="49380" x="5218113" y="2828925"/>
          <p14:tracePt t="49397" x="5229225" y="2828925"/>
          <p14:tracePt t="49413" x="5235575" y="2828925"/>
          <p14:tracePt t="49430" x="5246688" y="2828925"/>
          <p14:tracePt t="49569" x="5251450" y="2828925"/>
          <p14:tracePt t="49601" x="5257800" y="2828925"/>
          <p14:tracePt t="49613" x="5257800" y="2835275"/>
          <p14:tracePt t="49614" x="5264150" y="2835275"/>
          <p14:tracePt t="49630" x="5268913" y="2840038"/>
          <p14:tracePt t="49647" x="5275263" y="2840038"/>
          <p14:tracePt t="49663" x="5286375" y="2846388"/>
          <p14:tracePt t="49680" x="5292725" y="2846388"/>
          <p14:tracePt t="49696" x="5303838" y="2851150"/>
          <p14:tracePt t="49714" x="5308600" y="2851150"/>
          <p14:tracePt t="49793" x="5314950" y="2851150"/>
          <p14:tracePt t="49825" x="5321300" y="2851150"/>
          <p14:tracePt t="49833" x="5326063" y="2851150"/>
          <p14:tracePt t="49847" x="5332413" y="2851150"/>
          <p14:tracePt t="49863" x="5337175" y="2851150"/>
          <p14:tracePt t="49880" x="5354638" y="2851150"/>
          <p14:tracePt t="49896" x="5378450" y="2851150"/>
          <p14:tracePt t="49914" x="5389563" y="2851150"/>
          <p14:tracePt t="49930" x="5400675" y="2851150"/>
          <p14:tracePt t="49947" x="5411788" y="2851150"/>
          <p14:tracePt t="49963" x="5418138" y="2851150"/>
          <p14:tracePt t="49980" x="5422900" y="2851150"/>
          <p14:tracePt t="49996" x="5429250" y="2851150"/>
          <p14:tracePt t="50013" x="5435600" y="2851150"/>
          <p14:tracePt t="50030" x="5440363" y="2851150"/>
          <p14:tracePt t="50047" x="5446713" y="2851150"/>
          <p14:tracePt t="50063" x="5451475" y="2851150"/>
          <p14:tracePt t="50080" x="5464175" y="2846388"/>
          <p14:tracePt t="50096" x="5480050" y="2846388"/>
          <p14:tracePt t="50114" x="5497513" y="2846388"/>
          <p14:tracePt t="50130" x="5503863" y="2846388"/>
          <p14:tracePt t="50147" x="5508625" y="2840038"/>
          <p14:tracePt t="50163" x="5514975" y="2840038"/>
          <p14:tracePt t="50180" x="5521325" y="2840038"/>
          <p14:tracePt t="50217" x="5526088" y="2840038"/>
          <p14:tracePt t="50242" x="5532438" y="2840038"/>
          <p14:tracePt t="50262" x="5537200" y="2840038"/>
          <p14:tracePt t="50297" x="5543550" y="2840038"/>
          <p14:tracePt t="50313" x="5549900" y="2840038"/>
          <p14:tracePt t="50314" x="5554663" y="2840038"/>
          <p14:tracePt t="50330" x="5561013" y="2840038"/>
          <p14:tracePt t="50347" x="5572125" y="2840038"/>
          <p14:tracePt t="50363" x="5578475" y="2840038"/>
          <p14:tracePt t="50380" x="5583238" y="2840038"/>
          <p14:tracePt t="50396" x="5589588" y="2840038"/>
          <p14:tracePt t="50413" x="5594350" y="2840038"/>
          <p14:tracePt t="50430" x="5600700" y="2840038"/>
          <p14:tracePt t="50505" x="5607050" y="2840038"/>
          <p14:tracePt t="50526" x="5611813" y="2840038"/>
          <p14:tracePt t="50553" x="5618163" y="2840038"/>
          <p14:tracePt t="50569" x="5622925" y="2840038"/>
          <p14:tracePt t="50585" x="5635625" y="2840038"/>
          <p14:tracePt t="50593" x="5640388" y="2840038"/>
          <p14:tracePt t="50601" x="5651500" y="2840038"/>
          <p14:tracePt t="50614" x="5664200" y="2840038"/>
          <p14:tracePt t="50630" x="5675313" y="2840038"/>
          <p14:tracePt t="50647" x="5680075" y="2840038"/>
          <p14:tracePt t="50785" x="5686425" y="2840038"/>
          <p14:tracePt t="50789" x="5692775" y="2840038"/>
          <p14:tracePt t="50801" x="5697538" y="2840038"/>
          <p14:tracePt t="50813" x="5703888" y="2840038"/>
          <p14:tracePt t="50830" x="5715000" y="2840038"/>
          <p14:tracePt t="50847" x="5721350" y="2840038"/>
          <p14:tracePt t="50863" x="5732463" y="2840038"/>
          <p14:tracePt t="50880" x="5737225" y="2840038"/>
          <p14:tracePt t="50896" x="5743575" y="2835275"/>
          <p14:tracePt t="50914" x="5749925" y="2835275"/>
          <p14:tracePt t="50930" x="5761038" y="2835275"/>
          <p14:tracePt t="50946" x="5772150" y="2835275"/>
          <p14:tracePt t="50963" x="5789613" y="2835275"/>
          <p14:tracePt t="50980" x="5811838" y="2835275"/>
          <p14:tracePt t="50996" x="5835650" y="2835275"/>
          <p14:tracePt t="51013" x="5857875" y="2835275"/>
          <p14:tracePt t="51030" x="5892800" y="2835275"/>
          <p14:tracePt t="51046" x="5921375" y="2835275"/>
          <p14:tracePt t="51063" x="5949950" y="2835275"/>
          <p14:tracePt t="51080" x="5978525" y="2835275"/>
          <p14:tracePt t="51096" x="6007100" y="2835275"/>
          <p14:tracePt t="51114" x="6029325" y="2835275"/>
          <p14:tracePt t="51130" x="6057900" y="2835275"/>
          <p14:tracePt t="51146" x="6092825" y="2835275"/>
          <p14:tracePt t="51163" x="6132513" y="2835275"/>
          <p14:tracePt t="51180" x="6165850" y="2828925"/>
          <p14:tracePt t="51196" x="6207125" y="2828925"/>
          <p14:tracePt t="51213" x="6235700" y="2828925"/>
          <p14:tracePt t="51230" x="6246813" y="2828925"/>
          <p14:tracePt t="51498" x="6246813" y="2822575"/>
          <p14:tracePt t="52457" x="6240463" y="2822575"/>
          <p14:tracePt t="52465" x="6235700" y="2822575"/>
          <p14:tracePt t="52481" x="6229350" y="2822575"/>
          <p14:tracePt t="52496" x="6207125" y="2822575"/>
          <p14:tracePt t="52513" x="6165850" y="2817813"/>
          <p14:tracePt t="52530" x="6132513" y="2811463"/>
          <p14:tracePt t="52546" x="6086475" y="2811463"/>
          <p14:tracePt t="52563" x="6064250" y="2806700"/>
          <p14:tracePt t="52581" x="5983288" y="2800350"/>
          <p14:tracePt t="52597" x="5932488" y="2794000"/>
          <p14:tracePt t="52613" x="5868988" y="2782888"/>
          <p14:tracePt t="52630" x="5811838" y="2782888"/>
          <p14:tracePt t="52646" x="5743575" y="2771775"/>
          <p14:tracePt t="52663" x="5675313" y="2760663"/>
          <p14:tracePt t="52679" x="5607050" y="2749550"/>
          <p14:tracePt t="52697" x="5549900" y="2736850"/>
          <p14:tracePt t="52713" x="5475288" y="2725738"/>
          <p14:tracePt t="52730" x="5422900" y="2714625"/>
          <p14:tracePt t="52746" x="5389563" y="2708275"/>
          <p14:tracePt t="52763" x="5354638" y="2708275"/>
          <p14:tracePt t="52779" x="5314950" y="2703513"/>
          <p14:tracePt t="52796" x="5286375" y="2697163"/>
          <p14:tracePt t="52813" x="5257800" y="2692400"/>
          <p14:tracePt t="52830" x="5222875" y="2686050"/>
          <p14:tracePt t="52846" x="5194300" y="2674938"/>
          <p14:tracePt t="52863" x="5165725" y="2674938"/>
          <p14:tracePt t="52880" x="5132388" y="2668588"/>
          <p14:tracePt t="52896" x="5086350" y="2657475"/>
          <p14:tracePt t="52914" x="5051425" y="2651125"/>
          <p14:tracePt t="52929" x="5022850" y="2635250"/>
          <p14:tracePt t="52947" x="4994275" y="2628900"/>
          <p14:tracePt t="52963" x="4972050" y="2617788"/>
          <p14:tracePt t="52980" x="4954588" y="2606675"/>
          <p14:tracePt t="52996" x="4949825" y="2606675"/>
          <p14:tracePt t="53013" x="4943475" y="2600325"/>
          <p14:tracePt t="53029" x="4937125" y="2593975"/>
          <p14:tracePt t="53047" x="4926013" y="2593975"/>
          <p14:tracePt t="53063" x="4926013" y="2589213"/>
          <p14:tracePt t="53080" x="4921250" y="2589213"/>
          <p14:tracePt t="53096" x="4908550" y="2578100"/>
          <p14:tracePt t="53137" x="4903788" y="2578100"/>
          <p14:tracePt t="53146" x="4903788" y="2571750"/>
          <p14:tracePt t="53169" x="4897438" y="2571750"/>
          <p14:tracePt t="53175" x="4897438" y="2565400"/>
          <p14:tracePt t="53417" x="4903788" y="2565400"/>
          <p14:tracePt t="53433" x="4914900" y="2565400"/>
          <p14:tracePt t="53433" x="4921250" y="2565400"/>
          <p14:tracePt t="53449" x="4932363" y="2571750"/>
          <p14:tracePt t="53463" x="4949825" y="2571750"/>
          <p14:tracePt t="53465" x="4972050" y="2582863"/>
          <p14:tracePt t="53480" x="5000625" y="2589213"/>
          <p14:tracePt t="53496" x="5040313" y="2606675"/>
          <p14:tracePt t="53514" x="5064125" y="2622550"/>
          <p14:tracePt t="53529" x="5086350" y="2628900"/>
          <p14:tracePt t="53547" x="5092700" y="2635250"/>
          <p14:tracePt t="53593" x="5092700" y="2640013"/>
          <p14:tracePt t="53596" x="5097463" y="2640013"/>
          <p14:tracePt t="53613" x="5103813" y="2640013"/>
          <p14:tracePt t="53629" x="5108575" y="2646363"/>
          <p14:tracePt t="53646" x="5121275" y="2651125"/>
          <p14:tracePt t="53663" x="5126038" y="2663825"/>
          <p14:tracePt t="53680" x="5137150" y="2668588"/>
          <p14:tracePt t="53696" x="5165725" y="2686050"/>
          <p14:tracePt t="53713" x="5183188" y="2708275"/>
          <p14:tracePt t="53729" x="5200650" y="2732088"/>
          <p14:tracePt t="53747" x="5211763" y="2743200"/>
          <p14:tracePt t="53763" x="5218113" y="2754313"/>
          <p14:tracePt t="53780" x="5222875" y="2754313"/>
          <p14:tracePt t="53817" x="5229225" y="2754313"/>
          <p14:tracePt t="54625" x="5229225" y="2760663"/>
          <p14:tracePt t="54629" x="5229225" y="2765425"/>
          <p14:tracePt t="54646" x="5229225" y="2782888"/>
          <p14:tracePt t="54663" x="5229225" y="2846388"/>
          <p14:tracePt t="54679" x="5229225" y="2925763"/>
          <p14:tracePt t="54696" x="5229225" y="3011488"/>
          <p14:tracePt t="54713" x="5229225" y="3132138"/>
          <p14:tracePt t="54730" x="5229225" y="3194050"/>
          <p14:tracePt t="54746" x="5229225" y="3246438"/>
          <p14:tracePt t="54763" x="5229225" y="3286125"/>
          <p14:tracePt t="54779" x="5229225" y="3321050"/>
          <p14:tracePt t="54796" x="5229225" y="3349625"/>
          <p14:tracePt t="54813" x="5229225" y="3382963"/>
          <p14:tracePt t="54830" x="5229225" y="3400425"/>
          <p14:tracePt t="54846" x="5229225" y="3411538"/>
          <p14:tracePt t="54863" x="5229225" y="3429000"/>
          <p14:tracePt t="54879" x="5229225" y="3451225"/>
          <p14:tracePt t="54897" x="5222875" y="3479800"/>
          <p14:tracePt t="54913" x="5211763" y="3549650"/>
          <p14:tracePt t="54930" x="5200650" y="3606800"/>
          <p14:tracePt t="54946" x="5194300" y="3663950"/>
          <p14:tracePt t="54963" x="5189538" y="3697288"/>
          <p14:tracePt t="54979" x="5178425" y="3725863"/>
          <p14:tracePt t="54996" x="5178425" y="3749675"/>
          <p14:tracePt t="55013" x="5172075" y="3754438"/>
          <p14:tracePt t="55029" x="5172075" y="3765550"/>
          <p14:tracePt t="55046" x="5172075" y="3771900"/>
          <p14:tracePt t="55063" x="5172075" y="3783013"/>
          <p14:tracePt t="55079" x="5172075" y="3789363"/>
          <p14:tracePt t="55097" x="5172075" y="3794125"/>
          <p14:tracePt t="55145" x="5172075" y="3800475"/>
          <p14:tracePt t="55153" x="5178425" y="3800475"/>
          <p14:tracePt t="55185" x="5183188" y="3800475"/>
          <p14:tracePt t="55189" x="5189538" y="3800475"/>
          <p14:tracePt t="55217" x="5189538" y="3806825"/>
          <p14:tracePt t="55229" x="5194300" y="3806825"/>
          <p14:tracePt t="55230" x="5218113" y="3806825"/>
          <p14:tracePt t="55246" x="5246688" y="3806825"/>
          <p14:tracePt t="55263" x="5275263" y="3806825"/>
          <p14:tracePt t="55279" x="5297488" y="3806825"/>
          <p14:tracePt t="55296" x="5308600" y="3800475"/>
          <p14:tracePt t="55417" x="5308600" y="3794125"/>
          <p14:tracePt t="55457" x="5303838" y="3794125"/>
          <p14:tracePt t="55473" x="5297488" y="3794125"/>
          <p14:tracePt t="55497" x="5292725" y="3794125"/>
          <p14:tracePt t="55513" x="5286375" y="3794125"/>
          <p14:tracePt t="55514" x="5286375" y="3789363"/>
          <p14:tracePt t="55529" x="5286375" y="3783013"/>
          <p14:tracePt t="55546" x="5280025" y="3783013"/>
          <p14:tracePt t="55563" x="5275263" y="3765550"/>
          <p14:tracePt t="55579" x="5275263" y="3749675"/>
          <p14:tracePt t="55597" x="5275263" y="3721100"/>
          <p14:tracePt t="55613" x="5275263" y="3697288"/>
          <p14:tracePt t="55631" x="5275263" y="3675063"/>
          <p14:tracePt t="55646" x="5275263" y="3657600"/>
          <p14:tracePt t="55663" x="5280025" y="3651250"/>
          <p14:tracePt t="55777" x="5280025" y="3646488"/>
          <p14:tracePt t="55812" x="5280025" y="3640138"/>
          <p14:tracePt t="55833" x="5280025" y="3635375"/>
          <p14:tracePt t="55857" x="5280025" y="3629025"/>
          <p14:tracePt t="55866" x="5280025" y="3622675"/>
          <p14:tracePt t="55881" x="5286375" y="3617913"/>
          <p14:tracePt t="55896" x="5286375" y="3611563"/>
          <p14:tracePt t="55953" x="5286375" y="3606800"/>
          <p14:tracePt t="56342" x="5292725" y="3606800"/>
          <p14:tracePt t="56369" x="5297488" y="3606800"/>
          <p14:tracePt t="56489" x="5303838" y="3606800"/>
          <p14:tracePt t="56513" x="5308600" y="3606800"/>
          <p14:tracePt t="56514" x="5326063" y="3606800"/>
          <p14:tracePt t="56529" x="5343525" y="3606800"/>
          <p14:tracePt t="56547" x="5354638" y="3606800"/>
          <p14:tracePt t="56563" x="5365750" y="3606800"/>
          <p14:tracePt t="56580" x="5372100" y="3606800"/>
          <p14:tracePt t="56596" x="5378450" y="3606800"/>
          <p14:tracePt t="56613" x="5383213" y="3606800"/>
          <p14:tracePt t="56629" x="5389563" y="3606800"/>
          <p14:tracePt t="56665" x="5394325" y="3606800"/>
          <p14:tracePt t="56681" x="5400675" y="3606800"/>
          <p14:tracePt t="56697" x="5407025" y="3606800"/>
          <p14:tracePt t="56721" x="5411788" y="3606800"/>
          <p14:tracePt t="56746" x="5418138" y="3606800"/>
          <p14:tracePt t="56747" x="5429250" y="3606800"/>
          <p14:tracePt t="56763" x="5435600" y="3606800"/>
          <p14:tracePt t="56779" x="5440363" y="3606800"/>
          <p14:tracePt t="56796" x="5451475" y="3606800"/>
          <p14:tracePt t="56813" x="5464175" y="3606800"/>
          <p14:tracePt t="56829" x="5468938" y="3606800"/>
          <p14:tracePt t="56846" x="5486400" y="3606800"/>
          <p14:tracePt t="56862" x="5503863" y="3606800"/>
          <p14:tracePt t="56880" x="5514975" y="3606800"/>
          <p14:tracePt t="56896" x="5543550" y="3606800"/>
          <p14:tracePt t="56913" x="5565775" y="3606800"/>
          <p14:tracePt t="56929" x="5589588" y="3606800"/>
          <p14:tracePt t="56946" x="5611813" y="3606800"/>
          <p14:tracePt t="56962" x="5622925" y="3606800"/>
          <p14:tracePt t="56980" x="5646738" y="3606800"/>
          <p14:tracePt t="56996" x="5664200" y="3606800"/>
          <p14:tracePt t="57013" x="5686425" y="3606800"/>
          <p14:tracePt t="57029" x="5703888" y="3606800"/>
          <p14:tracePt t="57046" x="5726113" y="3606800"/>
          <p14:tracePt t="57062" x="5737225" y="3606800"/>
          <p14:tracePt t="57080" x="5754688" y="3606800"/>
          <p14:tracePt t="57096" x="5772150" y="3606800"/>
          <p14:tracePt t="57096" x="5778500" y="3606800"/>
          <p14:tracePt t="57113" x="5789613" y="3606800"/>
          <p14:tracePt t="57129" x="5800725" y="3606800"/>
          <p14:tracePt t="57146" x="5807075" y="3606800"/>
          <p14:tracePt t="57162" x="5818188" y="3606800"/>
          <p14:tracePt t="57180" x="5822950" y="3606800"/>
          <p14:tracePt t="57196" x="5829300" y="3606800"/>
          <p14:tracePt t="57213" x="5835650" y="3606800"/>
          <p14:tracePt t="57229" x="5857875" y="3611563"/>
          <p14:tracePt t="57246" x="5897563" y="3617913"/>
          <p14:tracePt t="57262" x="5932488" y="3617913"/>
          <p14:tracePt t="57280" x="5954713" y="3617913"/>
          <p14:tracePt t="57296" x="5978525" y="3617913"/>
          <p14:tracePt t="57296" x="5983288" y="3617913"/>
          <p14:tracePt t="57313" x="5989638" y="3617913"/>
          <p14:tracePt t="57801" x="5989638" y="3622675"/>
          <p14:tracePt t="57945" x="5989638" y="3629025"/>
          <p14:tracePt t="57962" x="5983288" y="3629025"/>
          <p14:tracePt t="57993" x="5983288" y="3635375"/>
          <p14:tracePt t="58025" x="5983288" y="3640138"/>
          <p14:tracePt t="58041" x="5983288" y="3646488"/>
          <p14:tracePt t="58057" x="5978525" y="3646488"/>
          <p14:tracePt t="58065" x="5978525" y="3651250"/>
          <p14:tracePt t="58065" x="5978525" y="3657600"/>
          <p14:tracePt t="58079" x="5978525" y="3663950"/>
          <p14:tracePt t="58096" x="5978525" y="3668713"/>
          <p14:tracePt t="58112" x="5978525" y="3675063"/>
          <p14:tracePt t="58130" x="5978525" y="3679825"/>
          <p14:tracePt t="58146" x="5978525" y="3686175"/>
          <p14:tracePt t="58163" x="5978525" y="3697288"/>
          <p14:tracePt t="58179" x="5978525" y="3703638"/>
          <p14:tracePt t="58196" x="5978525" y="3721100"/>
          <p14:tracePt t="58212" x="5978525" y="3725863"/>
          <p14:tracePt t="58230" x="5978525" y="3736975"/>
          <p14:tracePt t="58246" x="5978525" y="3743325"/>
          <p14:tracePt t="58321" x="5978525" y="3749675"/>
          <p14:tracePt t="58537" x="5978525" y="3754438"/>
          <p14:tracePt t="58569" x="5978525" y="3760788"/>
          <p14:tracePt t="58577" x="5978525" y="3765550"/>
          <p14:tracePt t="58589" x="5978525" y="3771900"/>
          <p14:tracePt t="58596" x="5978525" y="3778250"/>
          <p14:tracePt t="58612" x="5978525" y="3783013"/>
          <p14:tracePt t="58649" x="5978525" y="3789363"/>
          <p14:tracePt t="58697" x="5978525" y="3794125"/>
          <p14:tracePt t="58777" x="5978525" y="3800475"/>
          <p14:tracePt t="58785" x="5983288" y="3806825"/>
          <p14:tracePt t="58796" x="5989638" y="3806825"/>
          <p14:tracePt t="58812" x="5989638" y="3811588"/>
          <p14:tracePt t="58857" x="5989638" y="3817938"/>
          <p14:tracePt t="59288" x="5989638" y="3822700"/>
          <p14:tracePt t="59296" x="5994400" y="3822700"/>
          <p14:tracePt t="60088" x="6000750" y="3822700"/>
          <p14:tracePt t="60120" x="6011863" y="3822700"/>
          <p14:tracePt t="60128" x="6064250" y="3811588"/>
          <p14:tracePt t="60145" x="6103938" y="3811588"/>
          <p14:tracePt t="60161" x="6161088" y="3806825"/>
          <p14:tracePt t="60179" x="6218238" y="3800475"/>
          <p14:tracePt t="60195" x="6269038" y="3800475"/>
          <p14:tracePt t="60212" x="6315075" y="3800475"/>
          <p14:tracePt t="60228" x="6350000" y="3800475"/>
          <p14:tracePt t="60245" x="6389688" y="3800475"/>
          <p14:tracePt t="60261" x="6423025" y="3794125"/>
          <p14:tracePt t="60279" x="6457950" y="3789363"/>
          <p14:tracePt t="60295" x="6497638" y="3783013"/>
          <p14:tracePt t="60295" x="6521450" y="3783013"/>
          <p14:tracePt t="60312" x="6572250" y="3778250"/>
          <p14:tracePt t="60328" x="6629400" y="3771900"/>
          <p14:tracePt t="60345" x="6692900" y="3771900"/>
          <p14:tracePt t="60361" x="6761163" y="3765550"/>
          <p14:tracePt t="60378" x="6823075" y="3760788"/>
          <p14:tracePt t="60395" x="6886575" y="3760788"/>
          <p14:tracePt t="60412" x="6943725" y="3754438"/>
          <p14:tracePt t="60428" x="7018338" y="3749675"/>
          <p14:tracePt t="60445" x="7064375" y="3749675"/>
          <p14:tracePt t="60461" x="7097713" y="3749675"/>
          <p14:tracePt t="60479" x="7126288" y="3743325"/>
          <p14:tracePt t="60496" x="7161213" y="3743325"/>
          <p14:tracePt t="60496" x="7178675" y="3743325"/>
          <p14:tracePt t="60513" x="7207250" y="3743325"/>
          <p14:tracePt t="60529" x="7223125" y="3743325"/>
          <p14:tracePt t="60546" x="7246938" y="3743325"/>
          <p14:tracePt t="60562" x="7258050" y="3743325"/>
          <p14:tracePt t="60579" x="7264400" y="3743325"/>
          <p14:tracePt t="61105" x="7258050" y="3743325"/>
          <p14:tracePt t="61137" x="7251700" y="3743325"/>
          <p14:tracePt t="61155" x="7246938" y="3743325"/>
          <p14:tracePt t="61163" x="7240588" y="3743325"/>
          <p14:tracePt t="61179" x="7240588" y="3749675"/>
          <p14:tracePt t="61241" x="7235825" y="3749675"/>
          <p14:tracePt t="61265" x="7235825" y="3754438"/>
          <p14:tracePt t="61265" x="7229475" y="3754438"/>
          <p14:tracePt t="61279" x="7223125" y="3754438"/>
          <p14:tracePt t="61296" x="7218363" y="3754438"/>
          <p14:tracePt t="61312" x="7207250" y="3760788"/>
          <p14:tracePt t="61329" x="7194550" y="3765550"/>
          <p14:tracePt t="61345" x="7189788" y="3765550"/>
          <p14:tracePt t="61363" x="7183438" y="3765550"/>
          <p14:tracePt t="61536" x="7183438" y="3760788"/>
          <p14:tracePt t="61545" x="7172325" y="3732213"/>
          <p14:tracePt t="61563" x="7165975" y="3721100"/>
          <p14:tracePt t="61579" x="7154863" y="3692525"/>
          <p14:tracePt t="61596" x="7154863" y="3675063"/>
          <p14:tracePt t="61612" x="7150100" y="3657600"/>
          <p14:tracePt t="61629" x="7150100" y="3646488"/>
          <p14:tracePt t="61645" x="7150100" y="3640138"/>
          <p14:tracePt t="61937" x="7154863" y="3635375"/>
          <p14:tracePt t="61946" x="7161213" y="3635375"/>
          <p14:tracePt t="61953" x="7183438" y="3629025"/>
          <p14:tracePt t="61962" x="7212013" y="3629025"/>
          <p14:tracePt t="61979" x="7258050" y="3622675"/>
          <p14:tracePt t="61996" x="7297738" y="3617913"/>
          <p14:tracePt t="62012" x="7354888" y="3611563"/>
          <p14:tracePt t="62029" x="7407275" y="3611563"/>
          <p14:tracePt t="62045" x="7458075" y="3611563"/>
          <p14:tracePt t="62063" x="7493000" y="3611563"/>
          <p14:tracePt t="62079" x="7526338" y="3611563"/>
          <p14:tracePt t="62096" x="7543800" y="3611563"/>
          <p14:tracePt t="62112" x="7566025" y="3611563"/>
          <p14:tracePt t="62129" x="7578725" y="3611563"/>
          <p14:tracePt t="62145" x="7583488" y="3611563"/>
          <p14:tracePt t="62163" x="7589838" y="3611563"/>
          <p14:tracePt t="64238" x="0" y="0"/>
        </p14:tracePtLst>
        <p14:tracePtLst>
          <p14:tracePt t="67027" x="5006975" y="4525963"/>
          <p14:tracePt t="67168" x="5000625" y="4525963"/>
          <p14:tracePt t="67176" x="4994275" y="4525963"/>
          <p14:tracePt t="67195" x="4978400" y="4525963"/>
          <p14:tracePt t="67200" x="4954588" y="4525963"/>
          <p14:tracePt t="67212" x="4926013" y="4525963"/>
          <p14:tracePt t="67232" x="4903788" y="4525963"/>
          <p14:tracePt t="67245" x="4879975" y="4525963"/>
          <p14:tracePt t="67264" x="4868863" y="4532313"/>
          <p14:tracePt t="67280" x="4864100" y="4532313"/>
          <p14:tracePt t="67488" x="4868863" y="4532313"/>
          <p14:tracePt t="67504" x="4879975" y="4532313"/>
          <p14:tracePt t="67512" x="4926013" y="4532313"/>
          <p14:tracePt t="67529" x="4960938" y="4532313"/>
          <p14:tracePt t="67545" x="5006975" y="4532313"/>
          <p14:tracePt t="67562" x="5064125" y="4532313"/>
          <p14:tracePt t="67578" x="5108575" y="4532313"/>
          <p14:tracePt t="67596" x="5165725" y="4532313"/>
          <p14:tracePt t="67612" x="5218113" y="4532313"/>
          <p14:tracePt t="67629" x="5264150" y="4532313"/>
          <p14:tracePt t="67645" x="5314950" y="4532313"/>
          <p14:tracePt t="67662" x="5365750" y="4537075"/>
          <p14:tracePt t="67678" x="5422900" y="4543425"/>
          <p14:tracePt t="67696" x="5492750" y="4543425"/>
          <p14:tracePt t="67712" x="5583238" y="4549775"/>
          <p14:tracePt t="67729" x="5664200" y="4549775"/>
          <p14:tracePt t="67745" x="5737225" y="4554538"/>
          <p14:tracePt t="67762" x="5807075" y="4554538"/>
          <p14:tracePt t="67778" x="5875338" y="4560888"/>
          <p14:tracePt t="67796" x="5937250" y="4565650"/>
          <p14:tracePt t="67812" x="5994400" y="4572000"/>
          <p14:tracePt t="67829" x="6040438" y="4572000"/>
          <p14:tracePt t="67845" x="6092825" y="4572000"/>
          <p14:tracePt t="67862" x="6132513" y="4572000"/>
          <p14:tracePt t="67878" x="6172200" y="4572000"/>
          <p14:tracePt t="67896" x="6229350" y="4572000"/>
          <p14:tracePt t="67912" x="6315075" y="4572000"/>
          <p14:tracePt t="67929" x="6389688" y="4572000"/>
          <p14:tracePt t="67945" x="6469063" y="4572000"/>
          <p14:tracePt t="67962" x="6550025" y="4565650"/>
          <p14:tracePt t="67978" x="6640513" y="4554538"/>
          <p14:tracePt t="67996" x="6743700" y="4549775"/>
          <p14:tracePt t="68012" x="6846888" y="4549775"/>
          <p14:tracePt t="68029" x="6954838" y="4543425"/>
          <p14:tracePt t="68045" x="7064375" y="4543425"/>
          <p14:tracePt t="68062" x="7165975" y="4543425"/>
          <p14:tracePt t="68078" x="7264400" y="4543425"/>
          <p14:tracePt t="68096" x="7350125" y="4543425"/>
          <p14:tracePt t="68112" x="7451725" y="4543425"/>
          <p14:tracePt t="68129" x="7504113" y="4543425"/>
          <p14:tracePt t="68145" x="7561263" y="4537075"/>
          <p14:tracePt t="68162" x="7612063" y="4537075"/>
          <p14:tracePt t="68178" x="7658100" y="4537075"/>
          <p14:tracePt t="68195" x="7697788" y="4537075"/>
          <p14:tracePt t="68212" x="7737475" y="4537075"/>
          <p14:tracePt t="68228" x="7778750" y="4537075"/>
          <p14:tracePt t="68245" x="7812088" y="4537075"/>
          <p14:tracePt t="68262" x="7840663" y="4537075"/>
          <p14:tracePt t="68278" x="7864475" y="4537075"/>
          <p14:tracePt t="68278" x="7875588" y="4537075"/>
          <p14:tracePt t="68296" x="7880350" y="4537075"/>
          <p14:tracePt t="68312" x="7886700" y="4537075"/>
          <p14:tracePt t="69688" x="0" y="0"/>
        </p14:tracePtLst>
        <p14:tracePtLst>
          <p14:tracePt t="73993" x="7926388" y="5635625"/>
          <p14:tracePt t="74440" x="7921625" y="5635625"/>
          <p14:tracePt t="74504" x="7915275" y="5635625"/>
          <p14:tracePt t="74511" x="7904163" y="5635625"/>
          <p14:tracePt t="74528" x="7880350" y="5629275"/>
          <p14:tracePt t="74545" x="7847013" y="5618163"/>
          <p14:tracePt t="74561" x="7812088" y="5611813"/>
          <p14:tracePt t="74578" x="7783513" y="5600700"/>
          <p14:tracePt t="74595" x="7750175" y="5594350"/>
          <p14:tracePt t="74612" x="7715250" y="5589588"/>
          <p14:tracePt t="74628" x="7693025" y="5583238"/>
          <p14:tracePt t="74645" x="7658100" y="5572125"/>
          <p14:tracePt t="74661" x="7635875" y="5572125"/>
          <p14:tracePt t="74678" x="7607300" y="5565775"/>
          <p14:tracePt t="74695" x="7583488" y="5565775"/>
          <p14:tracePt t="74695" x="7572375" y="5561013"/>
          <p14:tracePt t="74712" x="7554913" y="5561013"/>
          <p14:tracePt t="74728" x="7550150" y="5561013"/>
          <p14:tracePt t="74745" x="7543800" y="5561013"/>
          <p14:tracePt t="74761" x="7537450" y="5561013"/>
          <p14:tracePt t="74778" x="7526338" y="5561013"/>
          <p14:tracePt t="74794" x="7508875" y="5572125"/>
          <p14:tracePt t="74812" x="7493000" y="5578475"/>
          <p14:tracePt t="74828" x="7480300" y="5589588"/>
          <p14:tracePt t="74845" x="7464425" y="5600700"/>
          <p14:tracePt t="74861" x="7440613" y="5618163"/>
          <p14:tracePt t="74878" x="7423150" y="5629275"/>
          <p14:tracePt t="74895" x="7412038" y="5651500"/>
          <p14:tracePt t="74895" x="7400925" y="5664200"/>
          <p14:tracePt t="74912" x="7400925" y="5680075"/>
          <p14:tracePt t="74928" x="7394575" y="5708650"/>
          <p14:tracePt t="74945" x="7394575" y="5737225"/>
          <p14:tracePt t="74961" x="7412038" y="5772150"/>
          <p14:tracePt t="74978" x="7429500" y="5800725"/>
          <p14:tracePt t="74994" x="7458075" y="5829300"/>
          <p14:tracePt t="75012" x="7486650" y="5851525"/>
          <p14:tracePt t="75028" x="7515225" y="5868988"/>
          <p14:tracePt t="75045" x="7550150" y="5880100"/>
          <p14:tracePt t="75061" x="7572375" y="5897563"/>
          <p14:tracePt t="75078" x="7600950" y="5903913"/>
          <p14:tracePt t="75094" x="7635875" y="5915025"/>
          <p14:tracePt t="75094" x="7640638" y="5915025"/>
          <p14:tracePt t="75112" x="7669213" y="5915025"/>
          <p14:tracePt t="75128" x="7704138" y="5915025"/>
          <p14:tracePt t="75145" x="7732713" y="5915025"/>
          <p14:tracePt t="75161" x="7766050" y="5915025"/>
          <p14:tracePt t="75179" x="7800975" y="5915025"/>
          <p14:tracePt t="75194" x="7847013" y="5915025"/>
          <p14:tracePt t="75212" x="7875588" y="5915025"/>
          <p14:tracePt t="75228" x="7897813" y="5908675"/>
          <p14:tracePt t="75245" x="7921625" y="5903913"/>
          <p14:tracePt t="75261" x="7937500" y="5897563"/>
          <p14:tracePt t="75294" x="7950200" y="5892800"/>
          <p14:tracePt t="75295" x="7954963" y="5886450"/>
          <p14:tracePt t="75295" x="7954963" y="5880100"/>
          <p14:tracePt t="75312" x="7966075" y="5864225"/>
          <p14:tracePt t="75328" x="7972425" y="5851525"/>
          <p14:tracePt t="75345" x="7978775" y="5835650"/>
          <p14:tracePt t="75361" x="7983538" y="5811838"/>
          <p14:tracePt t="75378" x="7983538" y="5794375"/>
          <p14:tracePt t="75395" x="7983538" y="5765800"/>
          <p14:tracePt t="75412" x="7983538" y="5743575"/>
          <p14:tracePt t="75428" x="7978775" y="5715000"/>
          <p14:tracePt t="75445" x="7966075" y="5680075"/>
          <p14:tracePt t="75461" x="7950200" y="5657850"/>
          <p14:tracePt t="75478" x="7926388" y="5622925"/>
          <p14:tracePt t="75494" x="7893050" y="5589588"/>
          <p14:tracePt t="75494" x="7875588" y="5565775"/>
          <p14:tracePt t="75512" x="7840663" y="5543550"/>
          <p14:tracePt t="75528" x="7807325" y="5521325"/>
          <p14:tracePt t="75545" x="7783513" y="5508625"/>
          <p14:tracePt t="75561" x="7750175" y="5492750"/>
          <p14:tracePt t="75578" x="7721600" y="5480050"/>
          <p14:tracePt t="75594" x="7686675" y="5468938"/>
          <p14:tracePt t="75611" x="7651750" y="5468938"/>
          <p14:tracePt t="75628" x="7618413" y="5468938"/>
          <p14:tracePt t="75645" x="7578725" y="5464175"/>
          <p14:tracePt t="75661" x="7526338" y="5457825"/>
          <p14:tracePt t="75678" x="7486650" y="5451475"/>
          <p14:tracePt t="75694" x="7446963" y="5451475"/>
          <p14:tracePt t="75694" x="7429500" y="5451475"/>
          <p14:tracePt t="75712" x="7407275" y="5451475"/>
          <p14:tracePt t="75728" x="7383463" y="5464175"/>
          <p14:tracePt t="75745" x="7366000" y="5475288"/>
          <p14:tracePt t="75761" x="7337425" y="5497513"/>
          <p14:tracePt t="75778" x="7315200" y="5514975"/>
          <p14:tracePt t="75794" x="7286625" y="5549900"/>
          <p14:tracePt t="75811" x="7269163" y="5583238"/>
          <p14:tracePt t="75828" x="7258050" y="5607050"/>
          <p14:tracePt t="75845" x="7240588" y="5640388"/>
          <p14:tracePt t="75861" x="7240588" y="5668963"/>
          <p14:tracePt t="75878" x="7240588" y="5697538"/>
          <p14:tracePt t="75894" x="7246938" y="5732463"/>
          <p14:tracePt t="75894" x="7264400" y="5754688"/>
          <p14:tracePt t="75912" x="7286625" y="5783263"/>
          <p14:tracePt t="75928" x="7315200" y="5818188"/>
          <p14:tracePt t="75945" x="7350125" y="5846763"/>
          <p14:tracePt t="75961" x="7378700" y="5864225"/>
          <p14:tracePt t="75978" x="7412038" y="5886450"/>
          <p14:tracePt t="75994" x="7451725" y="5903913"/>
          <p14:tracePt t="76011" x="7480300" y="5915025"/>
          <p14:tracePt t="76028" x="7508875" y="5921375"/>
          <p14:tracePt t="76045" x="7537450" y="5926138"/>
          <p14:tracePt t="76061" x="7572375" y="5926138"/>
          <p14:tracePt t="76078" x="7607300" y="5926138"/>
          <p14:tracePt t="76094" x="7640638" y="5926138"/>
          <p14:tracePt t="76111" x="7693025" y="5921375"/>
          <p14:tracePt t="76129" x="7737475" y="5915025"/>
          <p14:tracePt t="76144" x="7766050" y="5903913"/>
          <p14:tracePt t="76162" x="7789863" y="5892800"/>
          <p14:tracePt t="76178" x="7807325" y="5880100"/>
          <p14:tracePt t="76195" x="7823200" y="5868988"/>
          <p14:tracePt t="76211" x="7840663" y="5864225"/>
          <p14:tracePt t="76228" x="7847013" y="5857875"/>
          <p14:tracePt t="76244" x="7858125" y="5846763"/>
          <p14:tracePt t="76261" x="7864475" y="5840413"/>
          <p14:tracePt t="76278" x="7869238" y="5835650"/>
          <p14:tracePt t="76295" x="7875588" y="5829300"/>
          <p14:tracePt t="76311" x="7886700" y="5807075"/>
          <p14:tracePt t="76328" x="7893050" y="5800725"/>
          <p14:tracePt t="76344" x="7897813" y="5783263"/>
          <p14:tracePt t="76362" x="7904163" y="5778500"/>
          <p14:tracePt t="76378" x="7908925" y="5765800"/>
          <p14:tracePt t="76395" x="7908925" y="5761038"/>
          <p14:tracePt t="76411" x="7908925" y="5749925"/>
          <p14:tracePt t="76428" x="7908925" y="5737225"/>
          <p14:tracePt t="76444" x="7908925" y="5726113"/>
          <p14:tracePt t="76461" x="7908925" y="5715000"/>
          <p14:tracePt t="76478" x="7908925" y="5703888"/>
          <p14:tracePt t="76495" x="7904163" y="5692775"/>
          <p14:tracePt t="76511" x="7893050" y="5675313"/>
          <p14:tracePt t="76528" x="7880350" y="5657850"/>
          <p14:tracePt t="76544" x="7869238" y="5640388"/>
          <p14:tracePt t="76561" x="7851775" y="5629275"/>
          <p14:tracePt t="76578" x="7835900" y="5618163"/>
          <p14:tracePt t="76595" x="7823200" y="5611813"/>
          <p14:tracePt t="76611" x="7818438" y="5607050"/>
          <p14:tracePt t="76628" x="7807325" y="5600700"/>
          <p14:tracePt t="76644" x="7789863" y="5594350"/>
          <p14:tracePt t="76661" x="7778750" y="5583238"/>
          <p14:tracePt t="76678" x="7761288" y="5578475"/>
          <p14:tracePt t="76695" x="7737475" y="5565775"/>
          <p14:tracePt t="76711" x="7693025" y="5554663"/>
          <p14:tracePt t="76728" x="7669213" y="5543550"/>
          <p14:tracePt t="76744" x="7640638" y="5543550"/>
          <p14:tracePt t="76762" x="7623175" y="5543550"/>
          <p14:tracePt t="76778" x="7612063" y="5543550"/>
          <p14:tracePt t="76795" x="7600950" y="5543550"/>
          <p14:tracePt t="76811" x="7583488" y="5543550"/>
          <p14:tracePt t="76828" x="7572375" y="5543550"/>
          <p14:tracePt t="76844" x="7554913" y="5549900"/>
          <p14:tracePt t="76861" x="7543800" y="5554663"/>
          <p14:tracePt t="76878" x="7526338" y="5561013"/>
          <p14:tracePt t="76895" x="7515225" y="5565775"/>
          <p14:tracePt t="76911" x="7497763" y="5578475"/>
          <p14:tracePt t="76928" x="7486650" y="5589588"/>
          <p14:tracePt t="76944" x="7480300" y="5607050"/>
          <p14:tracePt t="76962" x="7475538" y="5622925"/>
          <p14:tracePt t="76978" x="7469188" y="5646738"/>
          <p14:tracePt t="76995" x="7464425" y="5668963"/>
          <p14:tracePt t="77011" x="7458075" y="5692775"/>
          <p14:tracePt t="77028" x="7458075" y="5697538"/>
          <p14:tracePt t="77044" x="7458075" y="5708650"/>
          <p14:tracePt t="77061" x="7458075" y="5732463"/>
          <p14:tracePt t="77078" x="7469188" y="5761038"/>
          <p14:tracePt t="77095" x="7480300" y="5789613"/>
          <p14:tracePt t="77111" x="7508875" y="5835650"/>
          <p14:tracePt t="77128" x="7532688" y="5864225"/>
          <p14:tracePt t="77144" x="7561263" y="5880100"/>
          <p14:tracePt t="77161" x="7589838" y="5892800"/>
          <p14:tracePt t="77178" x="7618413" y="5897563"/>
          <p14:tracePt t="77195" x="7646988" y="5897563"/>
          <p14:tracePt t="77211" x="7680325" y="5903913"/>
          <p14:tracePt t="77228" x="7721600" y="5908675"/>
          <p14:tracePt t="77244" x="7761288" y="5915025"/>
          <p14:tracePt t="77261" x="7800975" y="5915025"/>
          <p14:tracePt t="77278" x="7835900" y="5915025"/>
          <p14:tracePt t="77295" x="7858125" y="5908675"/>
          <p14:tracePt t="77311" x="7886700" y="5886450"/>
          <p14:tracePt t="77328" x="7897813" y="5868988"/>
          <p14:tracePt t="77344" x="7908925" y="5840413"/>
          <p14:tracePt t="77361" x="7915275" y="5822950"/>
          <p14:tracePt t="77378" x="7915275" y="5800725"/>
          <p14:tracePt t="77395" x="7921625" y="5783263"/>
          <p14:tracePt t="77411" x="7921625" y="5765800"/>
          <p14:tracePt t="77428" x="7921625" y="5754688"/>
          <p14:tracePt t="77444" x="7921625" y="5743575"/>
          <p14:tracePt t="77461" x="7915275" y="5732463"/>
          <p14:tracePt t="77478" x="7908925" y="5721350"/>
          <p14:tracePt t="77495" x="7904163" y="5721350"/>
          <p14:tracePt t="77511" x="7886700" y="5708650"/>
          <p14:tracePt t="77528" x="7886700" y="5703888"/>
          <p14:tracePt t="78458" x="7880350" y="5703888"/>
          <p14:tracePt t="78466" x="7875588" y="5703888"/>
          <p14:tracePt t="78480" x="7847013" y="5703888"/>
          <p14:tracePt t="78496" x="7800975" y="5697538"/>
          <p14:tracePt t="78513" x="7680325" y="5692775"/>
          <p14:tracePt t="78530" x="7566025" y="5686425"/>
          <p14:tracePt t="78547" x="7480300" y="5680075"/>
          <p14:tracePt t="78563" x="7407275" y="5680075"/>
          <p14:tracePt t="78580" x="7361238" y="5680075"/>
          <p14:tracePt t="78596" x="7321550" y="5680075"/>
          <p14:tracePt t="78613" x="7286625" y="5680075"/>
          <p14:tracePt t="78630" x="7240588" y="5680075"/>
          <p14:tracePt t="78647" x="7194550" y="5680075"/>
          <p14:tracePt t="78663" x="7132638" y="5680075"/>
          <p14:tracePt t="78680" x="7046913" y="5680075"/>
          <p14:tracePt t="78696" x="6904038" y="5680075"/>
          <p14:tracePt t="78696" x="6829425" y="5680075"/>
          <p14:tracePt t="78714" x="6611938" y="5692775"/>
          <p14:tracePt t="78730" x="6240463" y="5703888"/>
          <p14:tracePt t="78746" x="5811838" y="5703888"/>
          <p14:tracePt t="78763" x="5321300" y="5703888"/>
          <p14:tracePt t="78780" x="4800600" y="5703888"/>
          <p14:tracePt t="78796" x="4303713" y="5703888"/>
          <p14:tracePt t="78813" x="3868738" y="5686425"/>
          <p14:tracePt t="78830" x="3532188" y="5680075"/>
          <p14:tracePt t="78847" x="3314700" y="5668963"/>
          <p14:tracePt t="78863" x="3178175" y="5664200"/>
          <p14:tracePt t="78880" x="3103563" y="5657850"/>
          <p14:tracePt t="78896" x="3086100" y="5657850"/>
          <p14:tracePt t="79050" x="3092450" y="5657850"/>
          <p14:tracePt t="79074" x="3097213" y="5657850"/>
          <p14:tracePt t="79082" x="3114675" y="5657850"/>
          <p14:tracePt t="79098" x="3160713" y="5657850"/>
          <p14:tracePt t="79113" x="3275013" y="5657850"/>
          <p14:tracePt t="79130" x="3360738" y="5657850"/>
          <p14:tracePt t="79146" x="3440113" y="5657850"/>
          <p14:tracePt t="79163" x="3492500" y="5657850"/>
          <p14:tracePt t="79180" x="3532188" y="5657850"/>
          <p14:tracePt t="79196" x="3554413" y="5657850"/>
          <p14:tracePt t="79213" x="3578225" y="5657850"/>
          <p14:tracePt t="79229" x="3582988" y="5657850"/>
          <p14:tracePt t="79530" x="3589338" y="5657850"/>
          <p14:tracePt t="79530" x="3617913" y="5657850"/>
          <p14:tracePt t="79546" x="3675063" y="5664200"/>
          <p14:tracePt t="79563" x="3765550" y="5668963"/>
          <p14:tracePt t="79580" x="3879850" y="5675313"/>
          <p14:tracePt t="79597" x="4022725" y="5680075"/>
          <p14:tracePt t="79613" x="4178300" y="5692775"/>
          <p14:tracePt t="79630" x="4349750" y="5703888"/>
          <p14:tracePt t="79646" x="4532313" y="5708650"/>
          <p14:tracePt t="79663" x="4679950" y="5721350"/>
          <p14:tracePt t="79679" x="4822825" y="5737225"/>
          <p14:tracePt t="79697" x="5046663" y="5754688"/>
          <p14:tracePt t="79713" x="5178425" y="5765800"/>
          <p14:tracePt t="79730" x="5321300" y="5772150"/>
          <p14:tracePt t="79746" x="5457825" y="5778500"/>
          <p14:tracePt t="79763" x="5607050" y="5778500"/>
          <p14:tracePt t="79779" x="5721350" y="5789613"/>
          <p14:tracePt t="79797" x="5835650" y="5794375"/>
          <p14:tracePt t="79813" x="5943600" y="5807075"/>
          <p14:tracePt t="79830" x="6064250" y="5818188"/>
          <p14:tracePt t="79846" x="6172200" y="5829300"/>
          <p14:tracePt t="79863" x="6280150" y="5840413"/>
          <p14:tracePt t="79879" x="6394450" y="5846763"/>
          <p14:tracePt t="79897" x="6492875" y="5851525"/>
          <p14:tracePt t="79913" x="6651625" y="5851525"/>
          <p14:tracePt t="79930" x="6754813" y="5851525"/>
          <p14:tracePt t="79946" x="6846888" y="5851525"/>
          <p14:tracePt t="79964" x="6926263" y="5851525"/>
          <p14:tracePt t="79979" x="6989763" y="5846763"/>
          <p14:tracePt t="79997" x="7040563" y="5840413"/>
          <p14:tracePt t="80013" x="7080250" y="5840413"/>
          <p14:tracePt t="80030" x="7126288" y="5835650"/>
          <p14:tracePt t="80046" x="7165975" y="5835650"/>
          <p14:tracePt t="80063" x="7194550" y="5829300"/>
          <p14:tracePt t="80079" x="7218363" y="5829300"/>
          <p14:tracePt t="80097" x="7235825" y="5822950"/>
          <p14:tracePt t="80113" x="7264400" y="5818188"/>
          <p14:tracePt t="80130" x="7286625" y="5811838"/>
          <p14:tracePt t="80146" x="7315200" y="5811838"/>
          <p14:tracePt t="80163" x="7343775" y="5807075"/>
          <p14:tracePt t="80179" x="7361238" y="5807075"/>
          <p14:tracePt t="80197" x="7372350" y="5807075"/>
          <p14:tracePt t="80213" x="7378700" y="5807075"/>
          <p14:tracePt t="80230" x="7389813" y="5807075"/>
          <p14:tracePt t="80246" x="7407275" y="5807075"/>
          <p14:tracePt t="80263" x="7429500" y="5807075"/>
          <p14:tracePt t="80279" x="7451725" y="5807075"/>
          <p14:tracePt t="80297" x="7475538" y="5800725"/>
          <p14:tracePt t="80313" x="7486650" y="5794375"/>
          <p14:tracePt t="101833" x="7486650" y="5800725"/>
          <p14:tracePt t="101849" x="7486650" y="5807075"/>
          <p14:tracePt t="101862" x="7486650" y="5818188"/>
          <p14:tracePt t="101865" x="7486650" y="5829300"/>
          <p14:tracePt t="101879" x="7486650" y="5835650"/>
          <p14:tracePt t="101895" x="7486650" y="5846763"/>
          <p14:tracePt t="101913" x="7486650" y="5851525"/>
          <p14:tracePt t="101929" x="7486650" y="5864225"/>
          <p14:tracePt t="101946" x="7486650" y="5868988"/>
          <p14:tracePt t="101962" x="7486650" y="5875338"/>
          <p14:tracePt t="101979" x="7486650" y="5880100"/>
          <p14:tracePt t="101996" x="7493000" y="5897563"/>
          <p14:tracePt t="102013" x="7504113" y="5915025"/>
          <p14:tracePt t="102029" x="7521575" y="5937250"/>
          <p14:tracePt t="102046" x="7543800" y="5965825"/>
          <p14:tracePt t="102062" x="7566025" y="5989638"/>
          <p14:tracePt t="102079" x="7583488" y="6007100"/>
          <p14:tracePt t="102095" x="7612063" y="6022975"/>
          <p14:tracePt t="102113" x="7658100" y="6057900"/>
          <p14:tracePt t="102129" x="7693025" y="6080125"/>
          <p14:tracePt t="102146" x="7732713" y="6108700"/>
          <p14:tracePt t="102162" x="7754938" y="6126163"/>
          <p14:tracePt t="102179" x="7778750" y="6143625"/>
          <p14:tracePt t="102195" x="7800975" y="6154738"/>
          <p14:tracePt t="102212" x="7812088" y="6161088"/>
          <p14:tracePt t="102229" x="7823200" y="6165850"/>
          <p14:tracePt t="102465" x="7823200" y="6172200"/>
          <p14:tracePt t="102466" x="7823200" y="6178550"/>
          <p14:tracePt t="102479" x="7823200" y="6194425"/>
          <p14:tracePt t="102495" x="7823200" y="6235700"/>
          <p14:tracePt t="102512" x="7823200" y="6292850"/>
          <p14:tracePt t="102529" x="7835900" y="6378575"/>
          <p14:tracePt t="102546" x="7840663" y="6429375"/>
          <p14:tracePt t="102562" x="7858125" y="6464300"/>
          <p14:tracePt t="102579" x="7864475" y="6497638"/>
          <p14:tracePt t="102595" x="7869238" y="6521450"/>
          <p14:tracePt t="102612" x="7875588" y="6543675"/>
          <p14:tracePt t="102629" x="7875588" y="6550025"/>
          <p14:tracePt t="102645" x="7880350" y="6554788"/>
          <p14:tracePt t="102993" x="7880350" y="6550025"/>
          <p14:tracePt t="102994" x="7875588" y="6543675"/>
          <p14:tracePt t="103012" x="7851775" y="6532563"/>
          <p14:tracePt t="103029" x="7829550" y="6521450"/>
          <p14:tracePt t="103045" x="7789863" y="6497638"/>
          <p14:tracePt t="103063" x="7704138" y="6469063"/>
          <p14:tracePt t="103079" x="7566025" y="6440488"/>
          <p14:tracePt t="103096" x="7400925" y="6411913"/>
          <p14:tracePt t="103112" x="7178675" y="6378575"/>
          <p14:tracePt t="103112" x="7046913" y="6372225"/>
          <p14:tracePt t="103129" x="6761163" y="6337300"/>
          <p14:tracePt t="103145" x="6446838" y="6308725"/>
          <p14:tracePt t="103163" x="6132513" y="6286500"/>
          <p14:tracePt t="103179" x="5822950" y="6275388"/>
          <p14:tracePt t="103196" x="5521325" y="6275388"/>
          <p14:tracePt t="103212" x="5235575" y="6275388"/>
          <p14:tracePt t="103229" x="4978400" y="6275388"/>
          <p14:tracePt t="103245" x="4743450" y="6257925"/>
          <p14:tracePt t="103263" x="4549775" y="6251575"/>
          <p14:tracePt t="103279" x="4349750" y="6246813"/>
          <p14:tracePt t="103296" x="4154488" y="6246813"/>
          <p14:tracePt t="103312" x="3978275" y="6240463"/>
          <p14:tracePt t="103312" x="3892550" y="6229350"/>
          <p14:tracePt t="103330" x="3749675" y="6218238"/>
          <p14:tracePt t="103345" x="3640138" y="6211888"/>
          <p14:tracePt t="103363" x="3525838" y="6200775"/>
          <p14:tracePt t="103379" x="3440113" y="6189663"/>
          <p14:tracePt t="103396" x="3382963" y="6178550"/>
          <p14:tracePt t="103412" x="3343275" y="6172200"/>
          <p14:tracePt t="103429" x="3325813" y="6172200"/>
          <p14:tracePt t="103445" x="3321050" y="6172200"/>
          <p14:tracePt t="103641" x="3321050" y="6165850"/>
          <p14:tracePt t="103665" x="3325813" y="6165850"/>
          <p14:tracePt t="103666" x="3336925" y="6165850"/>
          <p14:tracePt t="103679" x="3371850" y="6154738"/>
          <p14:tracePt t="103696" x="3422650" y="6154738"/>
          <p14:tracePt t="103712" x="3468688" y="6154738"/>
          <p14:tracePt t="103712" x="3497263" y="6149975"/>
          <p14:tracePt t="103730" x="3543300" y="6143625"/>
          <p14:tracePt t="103745" x="3594100" y="6137275"/>
          <p14:tracePt t="103762" x="3622675" y="6137275"/>
          <p14:tracePt t="103779" x="3646488" y="6132513"/>
          <p14:tracePt t="104193" x="3651250" y="6132513"/>
          <p14:tracePt t="104201" x="3657600" y="6132513"/>
          <p14:tracePt t="104213" x="3675063" y="6132513"/>
          <p14:tracePt t="104229" x="3703638" y="6132513"/>
          <p14:tracePt t="104245" x="3743325" y="6132513"/>
          <p14:tracePt t="104262" x="3794125" y="6132513"/>
          <p14:tracePt t="104279" x="3846513" y="6132513"/>
          <p14:tracePt t="104295" x="3897313" y="6132513"/>
          <p14:tracePt t="104313" x="3954463" y="6132513"/>
          <p14:tracePt t="104329" x="4035425" y="6132513"/>
          <p14:tracePt t="104346" x="4097338" y="6132513"/>
          <p14:tracePt t="104362" x="4154488" y="6132513"/>
          <p14:tracePt t="104379" x="4217988" y="6132513"/>
          <p14:tracePt t="104395" x="4279900" y="6132513"/>
          <p14:tracePt t="104412" x="4349750" y="6132513"/>
          <p14:tracePt t="104429" x="4429125" y="6132513"/>
          <p14:tracePt t="104446" x="4514850" y="6132513"/>
          <p14:tracePt t="104462" x="4611688" y="6132513"/>
          <p14:tracePt t="104479" x="4725988" y="6132513"/>
          <p14:tracePt t="104495" x="4851400" y="6132513"/>
          <p14:tracePt t="104512" x="4983163" y="6132513"/>
          <p14:tracePt t="104529" x="5194300" y="6132513"/>
          <p14:tracePt t="104546" x="5332413" y="6132513"/>
          <p14:tracePt t="104562" x="5468938" y="6132513"/>
          <p14:tracePt t="104579" x="5611813" y="6132513"/>
          <p14:tracePt t="104595" x="5749925" y="6132513"/>
          <p14:tracePt t="104613" x="5880100" y="6132513"/>
          <p14:tracePt t="104629" x="5989638" y="6132513"/>
          <p14:tracePt t="104646" x="6108700" y="6132513"/>
          <p14:tracePt t="104662" x="6211888" y="6132513"/>
          <p14:tracePt t="104679" x="6303963" y="6132513"/>
          <p14:tracePt t="104695" x="6407150" y="6126163"/>
          <p14:tracePt t="104712" x="6503988" y="6121400"/>
          <p14:tracePt t="104729" x="6635750" y="6121400"/>
          <p14:tracePt t="104746" x="6737350" y="6115050"/>
          <p14:tracePt t="104762" x="6829425" y="6115050"/>
          <p14:tracePt t="104779" x="6932613" y="6108700"/>
          <p14:tracePt t="104795" x="7035800" y="6108700"/>
          <p14:tracePt t="104812" x="7121525" y="6103938"/>
          <p14:tracePt t="104829" x="7200900" y="6103938"/>
          <p14:tracePt t="104846" x="7269163" y="6103938"/>
          <p14:tracePt t="104862" x="7321550" y="6103938"/>
          <p14:tracePt t="104879" x="7361238" y="6103938"/>
          <p14:tracePt t="104895" x="7383463" y="6103938"/>
          <p14:tracePt t="104912" x="7389813" y="6103938"/>
          <p14:tracePt t="105233" x="7383463" y="6103938"/>
          <p14:tracePt t="105245" x="7354888" y="6103938"/>
          <p14:tracePt t="105246" x="7258050" y="6103938"/>
          <p14:tracePt t="105262" x="7108825" y="6121400"/>
          <p14:tracePt t="105279" x="6880225" y="6126163"/>
          <p14:tracePt t="105295" x="6572250" y="6137275"/>
          <p14:tracePt t="105313" x="6218238" y="6143625"/>
          <p14:tracePt t="105329" x="5629275" y="6154738"/>
          <p14:tracePt t="105346" x="5246688" y="6149975"/>
          <p14:tracePt t="105362" x="4965700" y="6143625"/>
          <p14:tracePt t="105379" x="4794250" y="6143625"/>
          <p14:tracePt t="105395" x="4703763" y="6143625"/>
          <p14:tracePt t="105412" x="4664075" y="6143625"/>
          <p14:tracePt t="105429" x="4651375" y="6143625"/>
          <p14:tracePt t="105446" x="4651375" y="6137275"/>
          <p14:tracePt t="105585" x="4657725" y="6137275"/>
          <p14:tracePt t="105595" x="4664075" y="6137275"/>
          <p14:tracePt t="105599" x="4721225" y="6137275"/>
          <p14:tracePt t="105612" x="4811713" y="6143625"/>
          <p14:tracePt t="105629" x="4926013" y="6149975"/>
          <p14:tracePt t="105646" x="5046663" y="6154738"/>
          <p14:tracePt t="105662" x="5183188" y="6161088"/>
          <p14:tracePt t="105679" x="5326063" y="6178550"/>
          <p14:tracePt t="105695" x="5451475" y="6183313"/>
          <p14:tracePt t="105712" x="5561013" y="6189663"/>
          <p14:tracePt t="105729" x="5703888" y="6194425"/>
          <p14:tracePt t="105746" x="5765800" y="6194425"/>
          <p14:tracePt t="105762" x="5800725" y="6194425"/>
          <p14:tracePt t="105779" x="5818188" y="6194425"/>
          <p14:tracePt t="105795" x="5829300" y="6194425"/>
          <p14:tracePt t="106065" x="5822950" y="6194425"/>
          <p14:tracePt t="106066" x="5811838" y="6189663"/>
          <p14:tracePt t="106081" x="5778500" y="6189663"/>
          <p14:tracePt t="106096" x="5726113" y="6183313"/>
          <p14:tracePt t="106112" x="5629275" y="6172200"/>
          <p14:tracePt t="106112" x="5572125" y="6172200"/>
          <p14:tracePt t="106129" x="5440363" y="6165850"/>
          <p14:tracePt t="106146" x="5292725" y="6154738"/>
          <p14:tracePt t="106162" x="5137150" y="6149975"/>
          <p14:tracePt t="106178" x="5000625" y="6143625"/>
          <p14:tracePt t="106196" x="4875213" y="6137275"/>
          <p14:tracePt t="106212" x="4778375" y="6132513"/>
          <p14:tracePt t="106229" x="4697413" y="6126163"/>
          <p14:tracePt t="106245" x="4651375" y="6126163"/>
          <p14:tracePt t="106262" x="4618038" y="6121400"/>
          <p14:tracePt t="106278" x="4594225" y="6121400"/>
          <p14:tracePt t="106296" x="4578350" y="6121400"/>
          <p14:tracePt t="106312" x="4560888" y="6121400"/>
          <p14:tracePt t="106312" x="4543425" y="6115050"/>
          <p14:tracePt t="106329" x="4508500" y="6115050"/>
          <p14:tracePt t="106345" x="4457700" y="6115050"/>
          <p14:tracePt t="106362" x="4400550" y="6115050"/>
          <p14:tracePt t="106379" x="4337050" y="6115050"/>
          <p14:tracePt t="106396" x="4279900" y="6115050"/>
          <p14:tracePt t="106412" x="4229100" y="6115050"/>
          <p14:tracePt t="106429" x="4183063" y="6115050"/>
          <p14:tracePt t="106445" x="4160838" y="6115050"/>
          <p14:tracePt t="106462" x="4149725" y="6115050"/>
          <p14:tracePt t="106593" x="4154488" y="6115050"/>
          <p14:tracePt t="106594" x="4178300" y="6115050"/>
          <p14:tracePt t="106617" x="4240213" y="6115050"/>
          <p14:tracePt t="106629" x="4349750" y="6115050"/>
          <p14:tracePt t="106645" x="4492625" y="6115050"/>
          <p14:tracePt t="106662" x="4651375" y="6115050"/>
          <p14:tracePt t="106678" x="4857750" y="6115050"/>
          <p14:tracePt t="106696" x="5108575" y="6115050"/>
          <p14:tracePt t="106712" x="5365750" y="6115050"/>
          <p14:tracePt t="106712" x="5543550" y="6115050"/>
          <p14:tracePt t="106729" x="5807075" y="6126163"/>
          <p14:tracePt t="106745" x="6018213" y="6132513"/>
          <p14:tracePt t="106763" x="6218238" y="6137275"/>
          <p14:tracePt t="106778" x="6372225" y="6137275"/>
          <p14:tracePt t="106796" x="6503988" y="6137275"/>
          <p14:tracePt t="106812" x="6618288" y="6137275"/>
          <p14:tracePt t="106829" x="6708775" y="6143625"/>
          <p14:tracePt t="106845" x="6761163" y="6143625"/>
          <p14:tracePt t="106862" x="6818313" y="6149975"/>
          <p14:tracePt t="106879" x="6864350" y="6149975"/>
          <p14:tracePt t="106896" x="6897688" y="6149975"/>
          <p14:tracePt t="106912" x="6926263" y="6149975"/>
          <p14:tracePt t="106912" x="6932613" y="6149975"/>
          <p14:tracePt t="106929" x="6961188" y="6149975"/>
          <p14:tracePt t="106945" x="6983413" y="6149975"/>
          <p14:tracePt t="106962" x="7007225" y="6149975"/>
          <p14:tracePt t="106978" x="7018338" y="6149975"/>
          <p14:tracePt t="106995" x="7029450" y="6149975"/>
          <p14:tracePt t="107012" x="7035800" y="6149975"/>
          <p14:tracePt t="107029" x="7046913" y="6149975"/>
          <p14:tracePt t="107045" x="7075488" y="6149975"/>
          <p14:tracePt t="107062" x="7137400" y="6154738"/>
          <p14:tracePt t="107078" x="7235825" y="6161088"/>
          <p14:tracePt t="107096" x="7326313" y="6165850"/>
          <p14:tracePt t="107112" x="7418388" y="6172200"/>
          <p14:tracePt t="107112" x="7446963" y="6172200"/>
          <p14:tracePt t="107129" x="7497763" y="6178550"/>
          <p14:tracePt t="107145" x="7537450" y="6183313"/>
          <p14:tracePt t="107162" x="7572375" y="6189663"/>
          <p14:tracePt t="107178" x="7583488" y="6189663"/>
          <p14:tracePt t="107195" x="7589838" y="6189663"/>
          <p14:tracePt t="108777" x="7578725" y="6194425"/>
          <p14:tracePt t="108785" x="7537450" y="6194425"/>
          <p14:tracePt t="108800" x="7475538" y="6207125"/>
          <p14:tracePt t="108812" x="7400925" y="6211888"/>
          <p14:tracePt t="108828" x="7286625" y="6223000"/>
          <p14:tracePt t="108845" x="7143750" y="6229350"/>
          <p14:tracePt t="108862" x="6994525" y="6246813"/>
          <p14:tracePt t="108879" x="6835775" y="6251575"/>
          <p14:tracePt t="108895" x="6675438" y="6257925"/>
          <p14:tracePt t="108912" x="6515100" y="6257925"/>
          <p14:tracePt t="108928" x="6269038" y="6257925"/>
          <p14:tracePt t="108946" x="6103938" y="6257925"/>
          <p14:tracePt t="108962" x="5886450" y="6257925"/>
          <p14:tracePt t="108978" x="5646738" y="6257925"/>
          <p14:tracePt t="108995" x="5435600" y="6257925"/>
          <p14:tracePt t="109012" x="5235575" y="6257925"/>
          <p14:tracePt t="109028" x="5080000" y="6257925"/>
          <p14:tracePt t="109045" x="4954588" y="6257925"/>
          <p14:tracePt t="109062" x="4846638" y="6257925"/>
          <p14:tracePt t="109078" x="4754563" y="6257925"/>
          <p14:tracePt t="109095" x="4675188" y="6257925"/>
          <p14:tracePt t="109112" x="4600575" y="6257925"/>
          <p14:tracePt t="109128" x="4508500" y="6264275"/>
          <p14:tracePt t="109145" x="4440238" y="6264275"/>
          <p14:tracePt t="109162" x="4383088" y="6269038"/>
          <p14:tracePt t="109178" x="4343400" y="6269038"/>
          <p14:tracePt t="109196" x="4308475" y="6269038"/>
          <p14:tracePt t="109212" x="4292600" y="6275388"/>
          <p14:tracePt t="109229" x="4279900" y="6280150"/>
          <p14:tracePt t="109245" x="4264025" y="6286500"/>
          <p14:tracePt t="109262" x="4229100" y="6308725"/>
          <p14:tracePt t="109278" x="4183063" y="6337300"/>
          <p14:tracePt t="109296" x="4121150" y="6365875"/>
          <p14:tracePt t="109312" x="4064000" y="6400800"/>
          <p14:tracePt t="109312" x="4029075" y="6411913"/>
          <p14:tracePt t="109329" x="3971925" y="6435725"/>
          <p14:tracePt t="109345" x="3921125" y="6451600"/>
          <p14:tracePt t="109362" x="3875088" y="6469063"/>
          <p14:tracePt t="109379" x="3846513" y="6475413"/>
          <p14:tracePt t="109396" x="3829050" y="6480175"/>
          <p14:tracePt t="109412" x="3817938" y="6486525"/>
          <p14:tracePt t="109429" x="3806825" y="6492875"/>
          <p14:tracePt t="109445" x="3800475" y="6492875"/>
          <p14:tracePt t="109462" x="3789363" y="6492875"/>
          <p14:tracePt t="109478" x="3783013" y="6497638"/>
          <p14:tracePt t="109495" x="3765550" y="6503988"/>
          <p14:tracePt t="109512" x="3754438" y="6503988"/>
          <p14:tracePt t="109512" x="3749675" y="6508750"/>
          <p14:tracePt t="109529" x="3736975" y="6515100"/>
          <p14:tracePt t="109545" x="3725863" y="6521450"/>
          <p14:tracePt t="109562" x="3714750" y="6526213"/>
          <p14:tracePt t="109578" x="3708400" y="6532563"/>
          <p14:tracePt t="109595" x="3703638" y="6532563"/>
          <p14:tracePt t="109612" x="3697288" y="6537325"/>
          <p14:tracePt t="109629" x="3692525" y="6537325"/>
          <p14:tracePt t="110217" x="3708400" y="6537325"/>
          <p14:tracePt t="110218" x="3736975" y="6537325"/>
          <p14:tracePt t="110228" x="3800475" y="6537325"/>
          <p14:tracePt t="110245" x="3886200" y="6537325"/>
          <p14:tracePt t="110262" x="4006850" y="6532563"/>
          <p14:tracePt t="110278" x="4154488" y="6532563"/>
          <p14:tracePt t="110296" x="4314825" y="6526213"/>
          <p14:tracePt t="110312" x="4497388" y="6526213"/>
          <p14:tracePt t="110312" x="4606925" y="6526213"/>
          <p14:tracePt t="110329" x="4835525" y="6526213"/>
          <p14:tracePt t="110345" x="5057775" y="6526213"/>
          <p14:tracePt t="110362" x="5251450" y="6526213"/>
          <p14:tracePt t="110378" x="5464175" y="6526213"/>
          <p14:tracePt t="110395" x="5721350" y="6526213"/>
          <p14:tracePt t="110412" x="6011863" y="6521450"/>
          <p14:tracePt t="110429" x="6286500" y="6515100"/>
          <p14:tracePt t="110445" x="6526213" y="6515100"/>
          <p14:tracePt t="110462" x="6737350" y="6515100"/>
          <p14:tracePt t="110478" x="6915150" y="6515100"/>
          <p14:tracePt t="110495" x="7092950" y="6521450"/>
          <p14:tracePt t="110512" x="7229475" y="6526213"/>
          <p14:tracePt t="110512" x="7292975" y="6532563"/>
          <p14:tracePt t="110529" x="7383463" y="6543675"/>
          <p14:tracePt t="110545" x="7435850" y="6550025"/>
          <p14:tracePt t="110562" x="7469188" y="6561138"/>
          <p14:tracePt t="110578" x="7493000" y="6565900"/>
          <p14:tracePt t="110595" x="7521575" y="6583363"/>
          <p14:tracePt t="110612" x="7543800" y="6594475"/>
          <p14:tracePt t="110628" x="7572375" y="6607175"/>
          <p14:tracePt t="110645" x="7600950" y="6623050"/>
          <p14:tracePt t="110662" x="7623175" y="6629400"/>
          <p14:tracePt t="110678" x="7646988" y="6640513"/>
          <p14:tracePt t="110695" x="7664450" y="6651625"/>
          <p14:tracePt t="110711" x="7686675" y="6657975"/>
          <p14:tracePt t="110728" x="7693025" y="6664325"/>
          <p14:tracePt t="110801" x="7697788" y="6664325"/>
          <p14:tracePt t="111753" x="7704138" y="6664325"/>
          <p14:tracePt t="111778" x="7708900" y="6664325"/>
          <p14:tracePt t="124489" x="7715250" y="6664325"/>
          <p14:tracePt t="124497" x="7721600" y="6640513"/>
          <p14:tracePt t="124512" x="7737475" y="6618288"/>
          <p14:tracePt t="124528" x="7761288" y="6550025"/>
          <p14:tracePt t="124546" x="7778750" y="6480175"/>
          <p14:tracePt t="124561" x="7794625" y="6394450"/>
          <p14:tracePt t="124579" x="7812088" y="6297613"/>
          <p14:tracePt t="124595" x="7835900" y="6178550"/>
          <p14:tracePt t="124612" x="7851775" y="6051550"/>
          <p14:tracePt t="124629" x="7864475" y="5908675"/>
          <p14:tracePt t="124645" x="7875588" y="5772150"/>
          <p14:tracePt t="124662" x="7880350" y="5640388"/>
          <p14:tracePt t="124679" x="7880350" y="5497513"/>
          <p14:tracePt t="124695" x="7880350" y="5372100"/>
          <p14:tracePt t="124712" x="7880350" y="5235575"/>
          <p14:tracePt t="124728" x="7880350" y="5000625"/>
          <p14:tracePt t="124746" x="7880350" y="4835525"/>
          <p14:tracePt t="124761" x="7880350" y="4664075"/>
          <p14:tracePt t="124779" x="7875588" y="4492625"/>
          <p14:tracePt t="124795" x="7864475" y="4314825"/>
          <p14:tracePt t="124812" x="7840663" y="4143375"/>
          <p14:tracePt t="124828" x="7823200" y="3978275"/>
          <p14:tracePt t="124845" x="7800975" y="3835400"/>
          <p14:tracePt t="124861" x="7783513" y="3725863"/>
          <p14:tracePt t="124879" x="7743825" y="3617913"/>
          <p14:tracePt t="124895" x="7697788" y="3532188"/>
          <p14:tracePt t="124912" x="7651750" y="3457575"/>
          <p14:tracePt t="124928" x="7578725" y="3360738"/>
          <p14:tracePt t="124945" x="7543800" y="3308350"/>
          <p14:tracePt t="124961" x="7508875" y="3263900"/>
          <p14:tracePt t="124979" x="7486650" y="3222625"/>
          <p14:tracePt t="124995" x="7458075" y="3178175"/>
          <p14:tracePt t="125012" x="7429500" y="3121025"/>
          <p14:tracePt t="125028" x="7389813" y="3063875"/>
          <p14:tracePt t="125045" x="7350125" y="3006725"/>
          <p14:tracePt t="125061" x="7308850" y="2943225"/>
          <p14:tracePt t="125079" x="7264400" y="2868613"/>
          <p14:tracePt t="125095" x="7229475" y="2817813"/>
          <p14:tracePt t="125112" x="7207250" y="2771775"/>
          <p14:tracePt t="125128" x="7183438" y="2720975"/>
          <p14:tracePt t="125146" x="7161213" y="2686050"/>
          <p14:tracePt t="125161" x="7150100" y="2657475"/>
          <p14:tracePt t="125178" x="7137400" y="2635250"/>
          <p14:tracePt t="125195" x="7121525" y="2606675"/>
          <p14:tracePt t="125212" x="7104063" y="2589213"/>
          <p14:tracePt t="125228" x="7086600" y="2565400"/>
          <p14:tracePt t="125245" x="7069138" y="2543175"/>
          <p14:tracePt t="125261" x="7064375" y="2536825"/>
          <p14:tracePt t="125401" x="7064375" y="2543175"/>
          <p14:tracePt t="125401" x="7064375" y="2549525"/>
          <p14:tracePt t="125412" x="7069138" y="2571750"/>
          <p14:tracePt t="125428" x="7075488" y="2589213"/>
          <p14:tracePt t="125445" x="7080250" y="2611438"/>
          <p14:tracePt t="125461" x="7080250" y="2628900"/>
          <p14:tracePt t="125478" x="7080250" y="2640013"/>
          <p14:tracePt t="125495" x="7080250" y="2646363"/>
          <p14:tracePt t="125512" x="7080250" y="2657475"/>
          <p14:tracePt t="125528" x="7080250" y="2663825"/>
          <p14:tracePt t="125545" x="7080250" y="2668588"/>
          <p14:tracePt t="125713" x="7080250" y="2657475"/>
          <p14:tracePt t="125728" x="7080250" y="2646363"/>
          <p14:tracePt t="125729" x="7080250" y="2635250"/>
          <p14:tracePt t="125745" x="7080250" y="2622550"/>
          <p14:tracePt t="125761" x="7080250" y="2611438"/>
          <p14:tracePt t="125778" x="7080250" y="2600325"/>
          <p14:tracePt t="125795" x="7080250" y="2593975"/>
          <p14:tracePt t="125811" x="7080250" y="2582863"/>
          <p14:tracePt t="125828" x="7080250" y="2578100"/>
          <p14:tracePt t="125845" x="7080250" y="2571750"/>
          <p14:tracePt t="125862" x="7080250" y="2565400"/>
          <p14:tracePt t="125878" x="7080250" y="2560638"/>
          <p14:tracePt t="125895" x="7080250" y="2554288"/>
          <p14:tracePt t="125929" x="7080250" y="2549525"/>
          <p14:tracePt t="125930" x="7080250" y="2543175"/>
          <p14:tracePt t="125945" x="7075488" y="2536825"/>
          <p14:tracePt t="125985" x="7069138" y="2536825"/>
          <p14:tracePt t="126009" x="7069138" y="2532063"/>
          <p14:tracePt t="126018" x="7064375" y="2532063"/>
          <p14:tracePt t="126049" x="7058025" y="2532063"/>
          <p14:tracePt t="126065" x="7051675" y="2532063"/>
          <p14:tracePt t="126066" x="7046913" y="2532063"/>
          <p14:tracePt t="126169" x="7040563" y="2532063"/>
          <p14:tracePt t="126185" x="7035800" y="2532063"/>
          <p14:tracePt t="126195" x="7029450" y="2532063"/>
          <p14:tracePt t="126233" x="7023100" y="2532063"/>
          <p14:tracePt t="126249" x="7018338" y="2536825"/>
          <p14:tracePt t="126265" x="7011988" y="2536825"/>
          <p14:tracePt t="126266" x="7007225" y="2543175"/>
          <p14:tracePt t="126278" x="6994525" y="2543175"/>
          <p14:tracePt t="126295" x="6989763" y="2543175"/>
          <p14:tracePt t="126311" x="6989763" y="2549525"/>
          <p14:tracePt t="126328" x="6983413" y="2549525"/>
          <p14:tracePt t="126345" x="6983413" y="2554288"/>
          <p14:tracePt t="126362" x="6978650" y="2560638"/>
          <p14:tracePt t="126378" x="6972300" y="2565400"/>
          <p14:tracePt t="126395" x="6972300" y="2571750"/>
          <p14:tracePt t="126411" x="6972300" y="2582863"/>
          <p14:tracePt t="126457" x="6972300" y="2589213"/>
          <p14:tracePt t="126537" x="6978650" y="2589213"/>
          <p14:tracePt t="126545" x="6978650" y="2593975"/>
          <p14:tracePt t="126609" x="6983413" y="2593975"/>
          <p14:tracePt t="126641" x="6983413" y="2600325"/>
          <p14:tracePt t="126665" x="6983413" y="2606675"/>
          <p14:tracePt t="126665" x="6989763" y="2606675"/>
          <p14:tracePt t="126705" x="6989763" y="2611438"/>
          <p14:tracePt t="126728" x="6989763" y="2617788"/>
          <p14:tracePt t="126728" x="6994525" y="2622550"/>
          <p14:tracePt t="126745" x="7000875" y="2628900"/>
          <p14:tracePt t="126761" x="7000875" y="2640013"/>
          <p14:tracePt t="126778" x="7000875" y="2646363"/>
          <p14:tracePt t="126795" x="7000875" y="2651125"/>
          <p14:tracePt t="126993" x="7000875" y="2657475"/>
          <p14:tracePt t="126999" x="7000875" y="2663825"/>
          <p14:tracePt t="127033" x="7000875" y="2668588"/>
          <p14:tracePt t="127049" x="7000875" y="2674938"/>
          <p14:tracePt t="127049" x="7000875" y="2679700"/>
          <p14:tracePt t="127061" x="6994525" y="2679700"/>
          <p14:tracePt t="127078" x="6994525" y="2686050"/>
          <p14:tracePt t="127137" x="6989763" y="2686050"/>
          <p14:tracePt t="127145" x="6989763" y="2692400"/>
          <p14:tracePt t="127201" x="6989763" y="2697163"/>
          <p14:tracePt t="127213" x="6989763" y="2703513"/>
          <p14:tracePt t="127229" x="6989763" y="2708275"/>
          <p14:tracePt t="127245" x="6983413" y="2708275"/>
          <p14:tracePt t="127261" x="6983413" y="2720975"/>
          <p14:tracePt t="127278" x="6983413" y="2732088"/>
          <p14:tracePt t="127295" x="6983413" y="2743200"/>
          <p14:tracePt t="127311" x="6983413" y="2754313"/>
          <p14:tracePt t="127328" x="6983413" y="2760663"/>
          <p14:tracePt t="127593" x="6983413" y="2754313"/>
          <p14:tracePt t="127625" x="6983413" y="2749550"/>
          <p14:tracePt t="127633" x="6989763" y="2743200"/>
          <p14:tracePt t="127713" x="6989763" y="2736850"/>
          <p14:tracePt t="127753" x="6994525" y="2736850"/>
          <p14:tracePt t="127809" x="6994525" y="2732088"/>
          <p14:tracePt t="128145" x="7000875" y="2732088"/>
          <p14:tracePt t="128161" x="7000875" y="2725738"/>
          <p14:tracePt t="128185" x="7007225" y="2725738"/>
          <p14:tracePt t="128196" x="7011988" y="2720975"/>
          <p14:tracePt t="128212" x="7018338" y="2720975"/>
          <p14:tracePt t="128273" x="7023100" y="2720975"/>
          <p14:tracePt t="128329" x="7029450" y="2720975"/>
          <p14:tracePt t="128369" x="7035800" y="2720975"/>
          <p14:tracePt t="128393" x="7040563" y="2720975"/>
          <p14:tracePt t="128657" x="7046913" y="2720975"/>
          <p14:tracePt t="128664" x="7046913" y="2725738"/>
          <p14:tracePt t="128678" x="7046913" y="2732088"/>
          <p14:tracePt t="128695" x="7051675" y="2732088"/>
          <p14:tracePt t="128745" x="7058025" y="2732088"/>
          <p14:tracePt t="128801" x="7058025" y="2736850"/>
          <p14:tracePt t="128801" x="7064375" y="2736850"/>
          <p14:tracePt t="128913" x="7064375" y="2743200"/>
          <p14:tracePt t="128953" x="7069138" y="2743200"/>
          <p14:tracePt t="128961" x="7069138" y="2749550"/>
          <p14:tracePt t="129025" x="7069138" y="2754313"/>
          <p14:tracePt t="129065" x="7075488" y="2754313"/>
          <p14:tracePt t="129066" x="7075488" y="2760663"/>
          <p14:tracePt t="129097" x="7075488" y="2765425"/>
          <p14:tracePt t="129098" x="7080250" y="2765425"/>
          <p14:tracePt t="129585" x="7080250" y="2760663"/>
          <p14:tracePt t="129633" x="7086600" y="2760663"/>
          <p14:tracePt t="129661" x="7086600" y="2754313"/>
          <p14:tracePt t="129713" x="7086600" y="2749550"/>
          <p14:tracePt t="129737" x="7086600" y="2743200"/>
          <p14:tracePt t="129761" x="7086600" y="2736850"/>
          <p14:tracePt t="129777" x="7092950" y="2725738"/>
          <p14:tracePt t="129795" x="7092950" y="2720975"/>
          <p14:tracePt t="129811" x="7097713" y="2720975"/>
          <p14:tracePt t="129828" x="7097713" y="2714625"/>
          <p14:tracePt t="129844" x="7097713" y="2703513"/>
          <p14:tracePt t="129862" x="7097713" y="2697163"/>
          <p14:tracePt t="129878" x="7097713" y="2686050"/>
          <p14:tracePt t="129895" x="7104063" y="2679700"/>
          <p14:tracePt t="129911" x="7104063" y="2668588"/>
          <p14:tracePt t="129928" x="7104063" y="2651125"/>
          <p14:tracePt t="129944" x="7108825" y="2635250"/>
          <p14:tracePt t="129962" x="7108825" y="2617788"/>
          <p14:tracePt t="129978" x="7115175" y="2606675"/>
          <p14:tracePt t="129995" x="7115175" y="2593975"/>
          <p14:tracePt t="130011" x="7115175" y="2589213"/>
          <p14:tracePt t="130028" x="7115175" y="2578100"/>
          <p14:tracePt t="130044" x="7115175" y="2571750"/>
          <p14:tracePt t="130062" x="7115175" y="2560638"/>
          <p14:tracePt t="130078" x="7115175" y="2554288"/>
          <p14:tracePt t="130095" x="7115175" y="2549525"/>
          <p14:tracePt t="130129" x="7115175" y="2543175"/>
          <p14:tracePt t="130530" x="7115175" y="2549525"/>
          <p14:tracePt t="130538" x="7115175" y="2554288"/>
          <p14:tracePt t="130546" x="7115175" y="2578100"/>
          <p14:tracePt t="130562" x="7108825" y="2589213"/>
          <p14:tracePt t="130579" x="7108825" y="2593975"/>
          <p14:tracePt t="130596" x="7108825" y="2600325"/>
          <p14:tracePt t="130650" x="7108825" y="2606675"/>
          <p14:tracePt t="130674" x="7108825" y="2611438"/>
          <p14:tracePt t="130698" x="7104063" y="2611438"/>
          <p14:tracePt t="130698" x="7104063" y="2617788"/>
          <p14:tracePt t="130978" x="7104063" y="2611438"/>
          <p14:tracePt t="130979" x="7104063" y="2606675"/>
          <p14:tracePt t="130995" x="7104063" y="2600325"/>
          <p14:tracePt t="131012" x="7104063" y="2593975"/>
          <p14:tracePt t="131058" x="7104063" y="2589213"/>
          <p14:tracePt t="131082" x="7104063" y="2582863"/>
          <p14:tracePt t="131082" x="7104063" y="2578100"/>
          <p14:tracePt t="131122" x="7104063" y="2571750"/>
          <p14:tracePt t="131146" x="7104063" y="2565400"/>
          <p14:tracePt t="131482" x="7097713" y="2565400"/>
          <p14:tracePt t="131570" x="7092950" y="2565400"/>
          <p14:tracePt t="131610" x="7086600" y="2565400"/>
          <p14:tracePt t="132897" x="7086600" y="2560638"/>
          <p14:tracePt t="132906" x="7086600" y="2554288"/>
          <p14:tracePt t="132938" x="7086600" y="2549525"/>
          <p14:tracePt t="132986" x="7086600" y="2543175"/>
          <p14:tracePt t="133097" x="7086600" y="2536825"/>
          <p14:tracePt t="133137" x="7086600" y="2532063"/>
          <p14:tracePt t="133194" x="7086600" y="2525713"/>
          <p14:tracePt t="133226" x="7086600" y="2520950"/>
          <p14:tracePt t="133245" x="7086600" y="2514600"/>
          <p14:tracePt t="133274" x="7086600" y="2508250"/>
          <p14:tracePt t="133297" x="7086600" y="2503488"/>
          <p14:tracePt t="133322" x="7086600" y="2497138"/>
          <p14:tracePt t="133665" x="7086600" y="2503488"/>
          <p14:tracePt t="133681" x="7086600" y="2508250"/>
          <p14:tracePt t="133698" x="7086600" y="2514600"/>
          <p14:tracePt t="133713" x="7086600" y="2520950"/>
          <p14:tracePt t="133754" x="7086600" y="2525713"/>
          <p14:tracePt t="134961" x="7086600" y="2520950"/>
          <p14:tracePt t="134978" x="7086600" y="2514600"/>
          <p14:tracePt t="134979" x="7086600" y="2508250"/>
          <p14:tracePt t="135041" x="7086600" y="2503488"/>
          <p14:tracePt t="135065" x="7086600" y="2497138"/>
          <p14:tracePt t="135129" x="7086600" y="2492375"/>
          <p14:tracePt t="135169" x="7086600" y="2486025"/>
          <p14:tracePt t="135905" x="7086600" y="2492375"/>
          <p14:tracePt t="135913" x="7086600" y="2503488"/>
          <p14:tracePt t="135929" x="7086600" y="2514600"/>
          <p14:tracePt t="135945" x="7086600" y="2532063"/>
          <p14:tracePt t="135962" x="7086600" y="2543175"/>
          <p14:tracePt t="135978" x="7086600" y="2549525"/>
          <p14:tracePt t="135995" x="7086600" y="2565400"/>
          <p14:tracePt t="136012" x="7086600" y="2571750"/>
          <p14:tracePt t="136029" x="7086600" y="2578100"/>
          <p14:tracePt t="136045" x="7086600" y="2582863"/>
          <p14:tracePt t="136062" x="7092950" y="2582863"/>
          <p14:tracePt t="136641" x="7092950" y="2589213"/>
          <p14:tracePt t="136662" x="7092950" y="2593975"/>
          <p14:tracePt t="136662" x="7097713" y="2600325"/>
          <p14:tracePt t="136678" x="7104063" y="2611438"/>
          <p14:tracePt t="136695" x="7108825" y="2622550"/>
          <p14:tracePt t="136712" x="7108825" y="2628900"/>
          <p14:tracePt t="136729" x="7115175" y="2635250"/>
          <p14:tracePt t="136745" x="7126288" y="2646363"/>
          <p14:tracePt t="136762" x="7126288" y="2657475"/>
          <p14:tracePt t="136801" x="7126288" y="2663825"/>
          <p14:tracePt t="137145" x="7132638" y="2663825"/>
          <p14:tracePt t="137147" x="7132638" y="2657475"/>
          <p14:tracePt t="137162" x="7132638" y="2651125"/>
          <p14:tracePt t="137178" x="7132638" y="2646363"/>
          <p14:tracePt t="137195" x="7137400" y="2640013"/>
          <p14:tracePt t="137212" x="7137400" y="2635250"/>
          <p14:tracePt t="137228" x="7143750" y="2635250"/>
          <p14:tracePt t="137245" x="7150100" y="2628900"/>
          <p14:tracePt t="137262" x="7154863" y="2622550"/>
          <p14:tracePt t="137278" x="7161213" y="2611438"/>
          <p14:tracePt t="137295" x="7178675" y="2606675"/>
          <p14:tracePt t="137313" x="7189788" y="2600325"/>
          <p14:tracePt t="137328" x="7200900" y="2593975"/>
          <p14:tracePt t="137346" x="7200900" y="2589213"/>
          <p14:tracePt t="137362" x="7207250" y="2589213"/>
          <p14:tracePt t="137409" x="7207250" y="2582863"/>
          <p14:tracePt t="137457" x="7207250" y="2578100"/>
          <p14:tracePt t="137545" x="7200900" y="2578100"/>
          <p14:tracePt t="137546" x="7189788" y="2578100"/>
          <p14:tracePt t="137562" x="7165975" y="2578100"/>
          <p14:tracePt t="137579" x="7132638" y="2578100"/>
          <p14:tracePt t="137595" x="7086600" y="2578100"/>
          <p14:tracePt t="137612" x="7046913" y="2578100"/>
          <p14:tracePt t="137628" x="6994525" y="2578100"/>
          <p14:tracePt t="137645" x="6926263" y="2578100"/>
          <p14:tracePt t="137661" x="6858000" y="2578100"/>
          <p14:tracePt t="137679" x="6783388" y="2571750"/>
          <p14:tracePt t="137695" x="6697663" y="2565400"/>
          <p14:tracePt t="137712" x="6635750" y="2560638"/>
          <p14:tracePt t="137728" x="6565900" y="2554288"/>
          <p14:tracePt t="137728" x="6537325" y="2554288"/>
          <p14:tracePt t="137745" x="6486525" y="2554288"/>
          <p14:tracePt t="137762" x="6440488" y="2549525"/>
          <p14:tracePt t="137779" x="6400800" y="2549525"/>
          <p14:tracePt t="137795" x="6365875" y="2543175"/>
          <p14:tracePt t="137812" x="6337300" y="2536825"/>
          <p14:tracePt t="137828" x="6308725" y="2536825"/>
          <p14:tracePt t="137845" x="6286500" y="2536825"/>
          <p14:tracePt t="137861" x="6264275" y="2536825"/>
          <p14:tracePt t="137879" x="6240463" y="2536825"/>
          <p14:tracePt t="137895" x="6223000" y="2536825"/>
          <p14:tracePt t="137912" x="6207125" y="2536825"/>
          <p14:tracePt t="137928" x="6194425" y="2536825"/>
          <p14:tracePt t="137945" x="6189663" y="2536825"/>
          <p14:tracePt t="138105" x="6189663" y="2549525"/>
          <p14:tracePt t="138113" x="6194425" y="2560638"/>
          <p14:tracePt t="138114" x="6194425" y="2571750"/>
          <p14:tracePt t="138128" x="6207125" y="2589213"/>
          <p14:tracePt t="138128" x="6207125" y="2593975"/>
          <p14:tracePt t="138145" x="6207125" y="2600325"/>
          <p14:tracePt t="138306" x="6207125" y="2593975"/>
          <p14:tracePt t="138313" x="6200775" y="2589213"/>
          <p14:tracePt t="138328" x="6200775" y="2582863"/>
          <p14:tracePt t="138329" x="6178550" y="2565400"/>
          <p14:tracePt t="138346" x="6149975" y="2549525"/>
          <p14:tracePt t="138361" x="6126163" y="2543175"/>
          <p14:tracePt t="138378" x="6103938" y="2532063"/>
          <p14:tracePt t="138395" x="6080125" y="2532063"/>
          <p14:tracePt t="138412" x="6064250" y="2532063"/>
          <p14:tracePt t="138428" x="6051550" y="2532063"/>
          <p14:tracePt t="138445" x="6035675" y="2536825"/>
          <p14:tracePt t="138461" x="6029325" y="2543175"/>
          <p14:tracePt t="138479" x="6029325" y="2549525"/>
          <p14:tracePt t="138713" x="6029325" y="2554288"/>
          <p14:tracePt t="138745" x="6046788" y="2565400"/>
          <p14:tracePt t="138753" x="6080125" y="2578100"/>
          <p14:tracePt t="138764" x="6149975" y="2600325"/>
          <p14:tracePt t="138778" x="6229350" y="2628900"/>
          <p14:tracePt t="138795" x="6343650" y="2651125"/>
          <p14:tracePt t="138812" x="6446838" y="2674938"/>
          <p14:tracePt t="138828" x="6565900" y="2692400"/>
          <p14:tracePt t="138845" x="6669088" y="2714625"/>
          <p14:tracePt t="138861" x="6750050" y="2732088"/>
          <p14:tracePt t="138878" x="6818313" y="2743200"/>
          <p14:tracePt t="138895" x="6851650" y="2749550"/>
          <p14:tracePt t="138912" x="6875463" y="2754313"/>
          <p14:tracePt t="138928" x="6897688" y="2760663"/>
          <p14:tracePt t="138945" x="6908800" y="2760663"/>
          <p14:tracePt t="138961" x="6915150" y="2765425"/>
          <p14:tracePt t="138978" x="6921500" y="2765425"/>
          <p14:tracePt t="138995" x="6921500" y="2771775"/>
          <p14:tracePt t="139041" x="6926263" y="2771775"/>
          <p14:tracePt t="139049" x="6926263" y="2778125"/>
          <p14:tracePt t="139062" x="6932613" y="2789238"/>
          <p14:tracePt t="139078" x="6937375" y="2811463"/>
          <p14:tracePt t="139095" x="6950075" y="2835275"/>
          <p14:tracePt t="139111" x="6954838" y="2863850"/>
          <p14:tracePt t="139129" x="6972300" y="2886075"/>
          <p14:tracePt t="139145" x="6989763" y="2914650"/>
          <p14:tracePt t="139162" x="6989763" y="2925763"/>
          <p14:tracePt t="139178" x="6994525" y="2936875"/>
          <p14:tracePt t="139196" x="6994525" y="2943225"/>
          <p14:tracePt t="139233" x="7000875" y="2943225"/>
          <p14:tracePt t="139593" x="7007225" y="2943225"/>
          <p14:tracePt t="140155" x="0" y="0"/>
        </p14:tracePtLst>
      </p14:laserTraceLst>
    </p:ext>
  </p:extLs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Voltage Control</a:t>
            </a:r>
            <a:br>
              <a:rPr lang="en-US" dirty="0" smtClean="0"/>
            </a:br>
            <a:r>
              <a:rPr lang="en-US" sz="2400" dirty="0" smtClean="0"/>
              <a:t>(Fixed Shunt Capacitor &amp; Voltage Regulator)</a:t>
            </a:r>
            <a:endParaRPr lang="en-US" dirty="0"/>
          </a:p>
        </p:txBody>
      </p:sp>
      <p:sp>
        <p:nvSpPr>
          <p:cNvPr id="5" name="Text Placeholder 4"/>
          <p:cNvSpPr>
            <a:spLocks noGrp="1"/>
          </p:cNvSpPr>
          <p:nvPr>
            <p:ph type="body" idx="1"/>
          </p:nvPr>
        </p:nvSpPr>
        <p:spPr>
          <a:xfrm>
            <a:off x="457200" y="1371600"/>
            <a:ext cx="4040188" cy="639762"/>
          </a:xfrm>
        </p:spPr>
        <p:txBody>
          <a:bodyPr/>
          <a:lstStyle/>
          <a:p>
            <a:pPr algn="ctr"/>
            <a:r>
              <a:rPr lang="en-US" b="0" dirty="0" smtClean="0"/>
              <a:t>No Capacitors</a:t>
            </a:r>
            <a:endParaRPr lang="en-US" b="0" dirty="0"/>
          </a:p>
        </p:txBody>
      </p:sp>
      <p:sp>
        <p:nvSpPr>
          <p:cNvPr id="7" name="Text Placeholder 6"/>
          <p:cNvSpPr>
            <a:spLocks noGrp="1"/>
          </p:cNvSpPr>
          <p:nvPr>
            <p:ph type="body" sz="quarter" idx="3"/>
          </p:nvPr>
        </p:nvSpPr>
        <p:spPr>
          <a:xfrm>
            <a:off x="4645025" y="1371600"/>
            <a:ext cx="4041775" cy="639762"/>
          </a:xfrm>
        </p:spPr>
        <p:txBody>
          <a:bodyPr>
            <a:normAutofit fontScale="92500"/>
          </a:bodyPr>
          <a:lstStyle/>
          <a:p>
            <a:pPr algn="ctr"/>
            <a:r>
              <a:rPr lang="en-US" b="0" dirty="0" smtClean="0"/>
              <a:t>With 900 kVAR Fixed Capacitors</a:t>
            </a:r>
            <a:endParaRPr lang="en-US" b="0" dirty="0"/>
          </a:p>
        </p:txBody>
      </p:sp>
      <p:graphicFrame>
        <p:nvGraphicFramePr>
          <p:cNvPr id="3" name="Object 2"/>
          <p:cNvGraphicFramePr>
            <a:graphicFrameLocks noChangeAspect="1"/>
          </p:cNvGraphicFramePr>
          <p:nvPr>
            <p:extLst>
              <p:ext uri="{D42A27DB-BD31-4B8C-83A1-F6EECF244321}">
                <p14:modId xmlns:p14="http://schemas.microsoft.com/office/powerpoint/2010/main" val="73643305"/>
              </p:ext>
            </p:extLst>
          </p:nvPr>
        </p:nvGraphicFramePr>
        <p:xfrm>
          <a:off x="468312" y="4918075"/>
          <a:ext cx="3798888" cy="263525"/>
        </p:xfrm>
        <a:graphic>
          <a:graphicData uri="http://schemas.openxmlformats.org/presentationml/2006/ole">
            <mc:AlternateContent xmlns:mc="http://schemas.openxmlformats.org/markup-compatibility/2006">
              <mc:Choice xmlns:v="urn:schemas-microsoft-com:vml" Requires="v">
                <p:oleObj spid="_x0000_s32933" name="Equation" r:id="rId6" imgW="3301920" imgH="228600" progId="Equation.3">
                  <p:embed/>
                </p:oleObj>
              </mc:Choice>
              <mc:Fallback>
                <p:oleObj name="Equation" r:id="rId6" imgW="3301920" imgH="228600" progId="Equation.3">
                  <p:embed/>
                  <p:pic>
                    <p:nvPicPr>
                      <p:cNvPr id="0" name="Object 12"/>
                      <p:cNvPicPr>
                        <a:picLocks noChangeAspect="1" noChangeArrowheads="1"/>
                      </p:cNvPicPr>
                      <p:nvPr/>
                    </p:nvPicPr>
                    <p:blipFill>
                      <a:blip r:embed="rId7"/>
                      <a:srcRect/>
                      <a:stretch>
                        <a:fillRect/>
                      </a:stretch>
                    </p:blipFill>
                    <p:spPr bwMode="auto">
                      <a:xfrm>
                        <a:off x="468312" y="4918075"/>
                        <a:ext cx="3798888" cy="263525"/>
                      </a:xfrm>
                      <a:prstGeom prst="rect">
                        <a:avLst/>
                      </a:prstGeom>
                      <a:noFill/>
                      <a:ln>
                        <a:noFill/>
                      </a:ln>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276937775"/>
              </p:ext>
            </p:extLst>
          </p:nvPr>
        </p:nvGraphicFramePr>
        <p:xfrm>
          <a:off x="4648200" y="4918075"/>
          <a:ext cx="3811587" cy="263525"/>
        </p:xfrm>
        <a:graphic>
          <a:graphicData uri="http://schemas.openxmlformats.org/presentationml/2006/ole">
            <mc:AlternateContent xmlns:mc="http://schemas.openxmlformats.org/markup-compatibility/2006">
              <mc:Choice xmlns:v="urn:schemas-microsoft-com:vml" Requires="v">
                <p:oleObj spid="_x0000_s32934" name="Equation" r:id="rId8" imgW="3314520" imgH="228600" progId="Equation.3">
                  <p:embed/>
                </p:oleObj>
              </mc:Choice>
              <mc:Fallback>
                <p:oleObj name="Equation" r:id="rId8" imgW="3314520" imgH="228600" progId="Equation.3">
                  <p:embed/>
                  <p:pic>
                    <p:nvPicPr>
                      <p:cNvPr id="0" name="Object 2"/>
                      <p:cNvPicPr>
                        <a:picLocks noChangeAspect="1" noChangeArrowheads="1"/>
                      </p:cNvPicPr>
                      <p:nvPr/>
                    </p:nvPicPr>
                    <p:blipFill>
                      <a:blip r:embed="rId9"/>
                      <a:srcRect/>
                      <a:stretch>
                        <a:fillRect/>
                      </a:stretch>
                    </p:blipFill>
                    <p:spPr bwMode="auto">
                      <a:xfrm>
                        <a:off x="4648200" y="4918075"/>
                        <a:ext cx="3811587" cy="263525"/>
                      </a:xfrm>
                      <a:prstGeom prst="rect">
                        <a:avLst/>
                      </a:prstGeom>
                      <a:noFill/>
                      <a:ln>
                        <a:noFill/>
                      </a:ln>
                    </p:spPr>
                  </p:pic>
                </p:oleObj>
              </mc:Fallback>
            </mc:AlternateContent>
          </a:graphicData>
        </a:graphic>
      </p:graphicFrame>
      <p:pic>
        <p:nvPicPr>
          <p:cNvPr id="32826" name="Picture 58"/>
          <p:cNvPicPr>
            <a:picLocks noGrp="1" noChangeAspect="1" noChangeArrowheads="1"/>
          </p:cNvPicPr>
          <p:nvPr>
            <p:ph sz="half" idx="2"/>
          </p:nvPr>
        </p:nvPicPr>
        <p:blipFill>
          <a:blip r:embed="rId10" cstate="print">
            <a:extLst>
              <a:ext uri="{28A0092B-C50C-407E-A947-70E740481C1C}">
                <a14:useLocalDpi xmlns:a14="http://schemas.microsoft.com/office/drawing/2010/main" val="0"/>
              </a:ext>
            </a:extLst>
          </a:blip>
          <a:srcRect/>
          <a:stretch>
            <a:fillRect/>
          </a:stretch>
        </p:blipFill>
        <p:spPr bwMode="auto">
          <a:xfrm>
            <a:off x="457200" y="2245485"/>
            <a:ext cx="4040188" cy="1183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830" name="Picture 62"/>
          <p:cNvPicPr>
            <a:picLocks noGrp="1" noChangeAspect="1" noChangeArrowheads="1"/>
          </p:cNvPicPr>
          <p:nvPr>
            <p:ph sz="quarter" idx="4"/>
          </p:nvPr>
        </p:nvPicPr>
        <p:blipFill>
          <a:blip r:embed="rId11" cstate="print">
            <a:extLst>
              <a:ext uri="{28A0092B-C50C-407E-A947-70E740481C1C}">
                <a14:useLocalDpi xmlns:a14="http://schemas.microsoft.com/office/drawing/2010/main" val="0"/>
              </a:ext>
            </a:extLst>
          </a:blip>
          <a:srcRect/>
          <a:stretch>
            <a:fillRect/>
          </a:stretch>
        </p:blipFill>
        <p:spPr bwMode="auto">
          <a:xfrm>
            <a:off x="4645025" y="2245020"/>
            <a:ext cx="4041775" cy="1183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831" name="Picture 6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48200" y="3600450"/>
            <a:ext cx="4038600" cy="1219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7200" y="3600450"/>
            <a:ext cx="4038600" cy="1219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ontent Placeholder 2"/>
          <p:cNvSpPr txBox="1">
            <a:spLocks/>
          </p:cNvSpPr>
          <p:nvPr/>
        </p:nvSpPr>
        <p:spPr>
          <a:xfrm>
            <a:off x="381000" y="5334000"/>
            <a:ext cx="8229600" cy="1295400"/>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Wingdings" pitchFamily="2" charset="2"/>
              <a:buNone/>
              <a:defRPr sz="2400" b="1" kern="1200">
                <a:solidFill>
                  <a:schemeClr val="tx1"/>
                </a:solidFill>
                <a:latin typeface="Times New Roman" pitchFamily="18" charset="0"/>
                <a:ea typeface="+mn-ea"/>
                <a:cs typeface="+mn-cs"/>
              </a:defRPr>
            </a:lvl1pPr>
            <a:lvl2pPr marL="457200" indent="0" algn="l" defTabSz="914400" rtl="0" eaLnBrk="1" latinLnBrk="0" hangingPunct="1">
              <a:spcBef>
                <a:spcPct val="20000"/>
              </a:spcBef>
              <a:buFont typeface="Wingdings" pitchFamily="2" charset="2"/>
              <a:buNone/>
              <a:defRPr sz="2000" b="1" kern="1200">
                <a:solidFill>
                  <a:schemeClr val="tx1"/>
                </a:solidFill>
                <a:latin typeface="Times New Roman" pitchFamily="18" charset="0"/>
                <a:ea typeface="+mn-ea"/>
                <a:cs typeface="+mn-cs"/>
              </a:defRPr>
            </a:lvl2pPr>
            <a:lvl3pPr marL="914400" indent="0" algn="l" defTabSz="914400" rtl="0" eaLnBrk="1" latinLnBrk="0" hangingPunct="1">
              <a:spcBef>
                <a:spcPct val="20000"/>
              </a:spcBef>
              <a:buFont typeface="Wingdings" pitchFamily="2" charset="2"/>
              <a:buNone/>
              <a:defRPr sz="1800" b="1" kern="1200">
                <a:solidFill>
                  <a:schemeClr val="tx1"/>
                </a:solidFill>
                <a:latin typeface="Times New Roman" pitchFamily="18" charset="0"/>
                <a:ea typeface="+mn-ea"/>
                <a:cs typeface="+mn-cs"/>
              </a:defRPr>
            </a:lvl3pPr>
            <a:lvl4pPr marL="1371600" indent="0" algn="l" defTabSz="914400" rtl="0" eaLnBrk="1" latinLnBrk="0" hangingPunct="1">
              <a:spcBef>
                <a:spcPct val="20000"/>
              </a:spcBef>
              <a:buFont typeface="Wingdings" pitchFamily="2" charset="2"/>
              <a:buNone/>
              <a:defRPr sz="1600" b="1" kern="1200">
                <a:solidFill>
                  <a:schemeClr val="tx1"/>
                </a:solidFill>
                <a:latin typeface="Times New Roman" pitchFamily="18" charset="0"/>
                <a:ea typeface="+mn-ea"/>
                <a:cs typeface="+mn-cs"/>
              </a:defRPr>
            </a:lvl4pPr>
            <a:lvl5pPr marL="1828800" indent="0" algn="l" defTabSz="914400" rtl="0" eaLnBrk="1" latinLnBrk="0" hangingPunct="1">
              <a:spcBef>
                <a:spcPct val="20000"/>
              </a:spcBef>
              <a:buFont typeface="Wingdings" pitchFamily="2" charset="2"/>
              <a:buNone/>
              <a:defRPr sz="1600" b="1" kern="1200">
                <a:solidFill>
                  <a:schemeClr val="tx1"/>
                </a:solidFill>
                <a:latin typeface="Times New Roman" pitchFamily="18" charset="0"/>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marL="342900" indent="-342900">
              <a:buFont typeface="Wingdings" pitchFamily="2" charset="2"/>
              <a:buChar char="Ø"/>
            </a:pPr>
            <a:r>
              <a:rPr lang="en-US" sz="1600" b="0" dirty="0" smtClean="0"/>
              <a:t>The reactive power contribution of the capacitors increases the average voltage.</a:t>
            </a:r>
          </a:p>
          <a:p>
            <a:pPr marL="342900" indent="-342900">
              <a:buFont typeface="Wingdings" pitchFamily="2" charset="2"/>
              <a:buChar char="Ø"/>
            </a:pPr>
            <a:r>
              <a:rPr lang="en-US" sz="1600" b="0" dirty="0" smtClean="0"/>
              <a:t>With fixed capacitors, the percent voltage regulation is not significantly improved. </a:t>
            </a:r>
          </a:p>
          <a:p>
            <a:pPr marL="342900" indent="-342900">
              <a:buFont typeface="Wingdings" pitchFamily="2" charset="2"/>
              <a:buChar char="Ø"/>
            </a:pPr>
            <a:r>
              <a:rPr lang="en-US" sz="1600" b="0" dirty="0" smtClean="0"/>
              <a:t>Because the fixed capacitors change the voltage profile of the system, they can impact the operation of the voltage regulator.</a:t>
            </a:r>
          </a:p>
        </p:txBody>
      </p:sp>
      <p:sp>
        <p:nvSpPr>
          <p:cNvPr id="4" name="Slide Number Placeholder 3"/>
          <p:cNvSpPr>
            <a:spLocks noGrp="1"/>
          </p:cNvSpPr>
          <p:nvPr>
            <p:ph type="sldNum" sz="quarter" idx="12"/>
          </p:nvPr>
        </p:nvSpPr>
        <p:spPr/>
        <p:txBody>
          <a:bodyPr/>
          <a:lstStyle/>
          <a:p>
            <a:fld id="{B6F15528-21DE-4FAA-801E-634DDDAF4B2B}" type="slidenum">
              <a:rPr lang="en-US" smtClean="0"/>
              <a:pPr/>
              <a:t>69</a:t>
            </a:fld>
            <a:endParaRPr lang="en-US"/>
          </a:p>
        </p:txBody>
      </p:sp>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315661614"/>
      </p:ext>
    </p:extLst>
  </p:cSld>
  <p:clrMapOvr>
    <a:masterClrMapping/>
  </p:clrMapOvr>
  <mc:AlternateContent xmlns:mc="http://schemas.openxmlformats.org/markup-compatibility/2006" xmlns:p14="http://schemas.microsoft.com/office/powerpoint/2010/main">
    <mc:Choice Requires="p14">
      <p:transition spd="slow" p14:dur="2000" advTm="191459"/>
    </mc:Choice>
    <mc:Fallback xmlns="">
      <p:transition spd="slow" advTm="191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8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8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bldLst>
      <p:bldP spid="7" grpId="0" build="p"/>
      <p:bldP spid="26" grpId="0"/>
    </p:bldLst>
  </p:timing>
  <p:extLst>
    <p:ext uri="{3A86A75C-4F4B-4683-9AE1-C65F6400EC91}">
      <p14:laserTraceLst xmlns:p14="http://schemas.microsoft.com/office/powerpoint/2010/main">
        <p14:tracePtLst>
          <p14:tracePt t="18371" x="949325" y="4354513"/>
          <p14:tracePt t="18571" x="942975" y="4354513"/>
          <p14:tracePt t="18588" x="931863" y="4354513"/>
          <p14:tracePt t="18595" x="914400" y="4349750"/>
          <p14:tracePt t="18604" x="892175" y="4349750"/>
          <p14:tracePt t="18627" x="857250" y="4349750"/>
          <p14:tracePt t="18643" x="839788" y="4349750"/>
          <p14:tracePt t="18659" x="835025" y="4349750"/>
          <p14:tracePt t="18675" x="828675" y="4349750"/>
          <p14:tracePt t="18691" x="822325" y="4349750"/>
          <p14:tracePt t="18723" x="817563" y="4349750"/>
          <p14:tracePt t="18979" x="822325" y="4349750"/>
          <p14:tracePt t="19003" x="828675" y="4349750"/>
          <p14:tracePt t="19010" x="839788" y="4349750"/>
          <p14:tracePt t="19021" x="846138" y="4349750"/>
          <p14:tracePt t="19037" x="857250" y="4349750"/>
          <p14:tracePt t="19054" x="868363" y="4349750"/>
          <p14:tracePt t="19070" x="892175" y="4354513"/>
          <p14:tracePt t="19104" x="908050" y="4354513"/>
          <p14:tracePt t="19104" x="931863" y="4354513"/>
          <p14:tracePt t="19121" x="942975" y="4354513"/>
          <p14:tracePt t="19137" x="960438" y="4354513"/>
          <p14:tracePt t="19154" x="971550" y="4354513"/>
          <p14:tracePt t="19170" x="989013" y="4354513"/>
          <p14:tracePt t="19187" x="1000125" y="4354513"/>
          <p14:tracePt t="19204" x="1011238" y="4354513"/>
          <p14:tracePt t="19220" x="1017588" y="4354513"/>
          <p14:tracePt t="19237" x="1028700" y="4354513"/>
          <p14:tracePt t="19254" x="1035050" y="4354513"/>
          <p14:tracePt t="19270" x="1039813" y="4354513"/>
          <p14:tracePt t="19287" x="1046163" y="4354513"/>
          <p14:tracePt t="19304" x="1050925" y="4354513"/>
          <p14:tracePt t="19321" x="1068388" y="4354513"/>
          <p14:tracePt t="19337" x="1079500" y="4360863"/>
          <p14:tracePt t="19354" x="1096963" y="4365625"/>
          <p14:tracePt t="19370" x="1114425" y="4365625"/>
          <p14:tracePt t="19419" x="1120775" y="4365625"/>
          <p14:tracePt t="20051" x="1125538" y="4365625"/>
          <p14:tracePt t="20070" x="1136650" y="4365625"/>
          <p14:tracePt t="20071" x="1149350" y="4365625"/>
          <p14:tracePt t="20087" x="1177925" y="4365625"/>
          <p14:tracePt t="20104" x="1217613" y="4360863"/>
          <p14:tracePt t="20120" x="1263650" y="4354513"/>
          <p14:tracePt t="20137" x="1303338" y="4343400"/>
          <p14:tracePt t="20153" x="1360488" y="4337050"/>
          <p14:tracePt t="20171" x="1400175" y="4337050"/>
          <p14:tracePt t="20187" x="1468438" y="4332288"/>
          <p14:tracePt t="20204" x="1503363" y="4332288"/>
          <p14:tracePt t="20220" x="1543050" y="4325938"/>
          <p14:tracePt t="20237" x="1577975" y="4325938"/>
          <p14:tracePt t="20254" x="1611313" y="4325938"/>
          <p14:tracePt t="20271" x="1651000" y="4321175"/>
          <p14:tracePt t="20287" x="1692275" y="4321175"/>
          <p14:tracePt t="20304" x="1736725" y="4314825"/>
          <p14:tracePt t="20320" x="1782763" y="4314825"/>
          <p14:tracePt t="20337" x="1839913" y="4308475"/>
          <p14:tracePt t="20353" x="1892300" y="4308475"/>
          <p14:tracePt t="20371" x="1949450" y="4303713"/>
          <p14:tracePt t="20387" x="2028825" y="4297363"/>
          <p14:tracePt t="20404" x="2092325" y="4292600"/>
          <p14:tracePt t="20420" x="2160588" y="4286250"/>
          <p14:tracePt t="20437" x="2206625" y="4286250"/>
          <p14:tracePt t="20454" x="2257425" y="4286250"/>
          <p14:tracePt t="20471" x="2303463" y="4286250"/>
          <p14:tracePt t="20487" x="2343150" y="4286250"/>
          <p14:tracePt t="20504" x="2382838" y="4286250"/>
          <p14:tracePt t="20520" x="2422525" y="4286250"/>
          <p14:tracePt t="20537" x="2463800" y="4286250"/>
          <p14:tracePt t="20553" x="2503488" y="4286250"/>
          <p14:tracePt t="20553" x="2525713" y="4286250"/>
          <p14:tracePt t="20571" x="2565400" y="4286250"/>
          <p14:tracePt t="20587" x="2611438" y="4286250"/>
          <p14:tracePt t="20604" x="2657475" y="4286250"/>
          <p14:tracePt t="20620" x="2703513" y="4286250"/>
          <p14:tracePt t="20637" x="2743200" y="4286250"/>
          <p14:tracePt t="20654" x="2778125" y="4292600"/>
          <p14:tracePt t="20671" x="2811463" y="4292600"/>
          <p14:tracePt t="20687" x="2840038" y="4297363"/>
          <p14:tracePt t="20704" x="2874963" y="4303713"/>
          <p14:tracePt t="20720" x="2908300" y="4303713"/>
          <p14:tracePt t="20737" x="2943225" y="4303713"/>
          <p14:tracePt t="20753" x="2971800" y="4308475"/>
          <p14:tracePt t="20771" x="3000375" y="4308475"/>
          <p14:tracePt t="20787" x="3051175" y="4314825"/>
          <p14:tracePt t="20804" x="3086100" y="4314825"/>
          <p14:tracePt t="20820" x="3121025" y="4314825"/>
          <p14:tracePt t="20838" x="3154363" y="4314825"/>
          <p14:tracePt t="20853" x="3189288" y="4321175"/>
          <p14:tracePt t="20871" x="3217863" y="4321175"/>
          <p14:tracePt t="20887" x="3240088" y="4321175"/>
          <p14:tracePt t="20904" x="3263900" y="4321175"/>
          <p14:tracePt t="20920" x="3279775" y="4321175"/>
          <p14:tracePt t="20937" x="3292475" y="4321175"/>
          <p14:tracePt t="20953" x="3297238" y="4321175"/>
          <p14:tracePt t="20970" x="3303588" y="4321175"/>
          <p14:tracePt t="21507" x="3297238" y="4321175"/>
          <p14:tracePt t="21515" x="3279775" y="4314825"/>
          <p14:tracePt t="21537" x="3211513" y="4292600"/>
          <p14:tracePt t="21537" x="3086100" y="4246563"/>
          <p14:tracePt t="21553" x="2868613" y="4178300"/>
          <p14:tracePt t="21553" x="2725738" y="4132263"/>
          <p14:tracePt t="21571" x="2578100" y="4086225"/>
          <p14:tracePt t="21587" x="2193925" y="3965575"/>
          <p14:tracePt t="21604" x="2022475" y="3908425"/>
          <p14:tracePt t="21620" x="1857375" y="3846513"/>
          <p14:tracePt t="21637" x="1725613" y="3765550"/>
          <p14:tracePt t="21653" x="1617663" y="3686175"/>
          <p14:tracePt t="21670" x="1531938" y="3594100"/>
          <p14:tracePt t="21687" x="1439863" y="3514725"/>
          <p14:tracePt t="21703" x="1377950" y="3440113"/>
          <p14:tracePt t="21721" x="1325563" y="3378200"/>
          <p14:tracePt t="21737" x="1285875" y="3332163"/>
          <p14:tracePt t="21754" x="1246188" y="3279775"/>
          <p14:tracePt t="21770" x="1206500" y="3228975"/>
          <p14:tracePt t="21788" x="1177925" y="3194050"/>
          <p14:tracePt t="21804" x="1154113" y="3171825"/>
          <p14:tracePt t="21821" x="1131888" y="3143250"/>
          <p14:tracePt t="21837" x="1108075" y="3125788"/>
          <p14:tracePt t="21854" x="1074738" y="3103563"/>
          <p14:tracePt t="21870" x="1046163" y="3079750"/>
          <p14:tracePt t="21887" x="1017588" y="3063875"/>
          <p14:tracePt t="21903" x="993775" y="3051175"/>
          <p14:tracePt t="21921" x="971550" y="3040063"/>
          <p14:tracePt t="21937" x="936625" y="3022600"/>
          <p14:tracePt t="21954" x="914400" y="3011488"/>
          <p14:tracePt t="21970" x="896938" y="3000375"/>
          <p14:tracePt t="21988" x="885825" y="3000375"/>
          <p14:tracePt t="22003" x="879475" y="2989263"/>
          <p14:tracePt t="22021" x="868363" y="2989263"/>
          <p14:tracePt t="22037" x="863600" y="2982913"/>
          <p14:tracePt t="22054" x="857250" y="2978150"/>
          <p14:tracePt t="22131" x="850900" y="2978150"/>
          <p14:tracePt t="22147" x="846138" y="2978150"/>
          <p14:tracePt t="22154" x="835025" y="2971800"/>
          <p14:tracePt t="22170" x="817563" y="2965450"/>
          <p14:tracePt t="22188" x="800100" y="2965450"/>
          <p14:tracePt t="22203" x="793750" y="2965450"/>
          <p14:tracePt t="22267" x="788988" y="2965450"/>
          <p14:tracePt t="22275" x="782638" y="2965450"/>
          <p14:tracePt t="22287" x="777875" y="2965450"/>
          <p14:tracePt t="22303" x="777875" y="2971800"/>
          <p14:tracePt t="22320" x="771525" y="2982913"/>
          <p14:tracePt t="22337" x="765175" y="2994025"/>
          <p14:tracePt t="22354" x="760413" y="3011488"/>
          <p14:tracePt t="22370" x="754063" y="3035300"/>
          <p14:tracePt t="22388" x="754063" y="3051175"/>
          <p14:tracePt t="22403" x="754063" y="3057525"/>
          <p14:tracePt t="22421" x="754063" y="3063875"/>
          <p14:tracePt t="28364" x="760413" y="3063875"/>
          <p14:tracePt t="28412" x="765175" y="3063875"/>
          <p14:tracePt t="28540" x="771525" y="3063875"/>
          <p14:tracePt t="29093" x="777875" y="3063875"/>
          <p14:tracePt t="29141" x="782638" y="3063875"/>
          <p14:tracePt t="29147" x="788988" y="3063875"/>
          <p14:tracePt t="29155" x="806450" y="3063875"/>
          <p14:tracePt t="29171" x="822325" y="3063875"/>
          <p14:tracePt t="29171" x="835025" y="3063875"/>
          <p14:tracePt t="29189" x="857250" y="3063875"/>
          <p14:tracePt t="29205" x="879475" y="3063875"/>
          <p14:tracePt t="29222" x="908050" y="3063875"/>
          <p14:tracePt t="29238" x="931863" y="3063875"/>
          <p14:tracePt t="29255" x="949325" y="3063875"/>
          <p14:tracePt t="29271" x="965200" y="3063875"/>
          <p14:tracePt t="29289" x="977900" y="3063875"/>
          <p14:tracePt t="29305" x="982663" y="3063875"/>
          <p14:tracePt t="29322" x="989013" y="3063875"/>
          <p14:tracePt t="29365" x="989013" y="3057525"/>
          <p14:tracePt t="29371" x="989013" y="3051175"/>
          <p14:tracePt t="29388" x="993775" y="3051175"/>
          <p14:tracePt t="29429" x="1000125" y="3051175"/>
          <p14:tracePt t="29701" x="1006475" y="3051175"/>
          <p14:tracePt t="29708" x="1022350" y="3051175"/>
          <p14:tracePt t="29721" x="1050925" y="3051175"/>
          <p14:tracePt t="29738" x="1092200" y="3051175"/>
          <p14:tracePt t="29755" x="1125538" y="3051175"/>
          <p14:tracePt t="29771" x="1171575" y="3051175"/>
          <p14:tracePt t="29771" x="1189038" y="3051175"/>
          <p14:tracePt t="29789" x="1235075" y="3051175"/>
          <p14:tracePt t="29805" x="1268413" y="3051175"/>
          <p14:tracePt t="29822" x="1296988" y="3051175"/>
          <p14:tracePt t="29838" x="1320800" y="3051175"/>
          <p14:tracePt t="29855" x="1349375" y="3051175"/>
          <p14:tracePt t="29871" x="1365250" y="3051175"/>
          <p14:tracePt t="29888" x="1389063" y="3051175"/>
          <p14:tracePt t="29905" x="1400175" y="3051175"/>
          <p14:tracePt t="29922" x="1422400" y="3051175"/>
          <p14:tracePt t="29938" x="1439863" y="3051175"/>
          <p14:tracePt t="29955" x="1468438" y="3051175"/>
          <p14:tracePt t="29971" x="1485900" y="3051175"/>
          <p14:tracePt t="29988" x="1525588" y="3051175"/>
          <p14:tracePt t="30006" x="1549400" y="3051175"/>
          <p14:tracePt t="30021" x="1577975" y="3051175"/>
          <p14:tracePt t="30039" x="1600200" y="3051175"/>
          <p14:tracePt t="30055" x="1617663" y="3051175"/>
          <p14:tracePt t="30072" x="1622425" y="3051175"/>
          <p14:tracePt t="30088" x="1639888" y="3051175"/>
          <p14:tracePt t="30105" x="1651000" y="3051175"/>
          <p14:tracePt t="30121" x="1663700" y="3051175"/>
          <p14:tracePt t="30139" x="1679575" y="3051175"/>
          <p14:tracePt t="30155" x="1697038" y="3051175"/>
          <p14:tracePt t="30172" x="1708150" y="3051175"/>
          <p14:tracePt t="30213" x="1714500" y="3051175"/>
          <p14:tracePt t="30245" x="1720850" y="3051175"/>
          <p14:tracePt t="30253" x="1725613" y="3051175"/>
          <p14:tracePt t="30271" x="1736725" y="3051175"/>
          <p14:tracePt t="30273" x="1771650" y="3051175"/>
          <p14:tracePt t="30288" x="1811338" y="3051175"/>
          <p14:tracePt t="30305" x="1879600" y="3051175"/>
          <p14:tracePt t="30321" x="1949450" y="3051175"/>
          <p14:tracePt t="30338" x="2028825" y="3051175"/>
          <p14:tracePt t="30355" x="2108200" y="3051175"/>
          <p14:tracePt t="30372" x="2182813" y="3051175"/>
          <p14:tracePt t="30388" x="2279650" y="3051175"/>
          <p14:tracePt t="30406" x="2336800" y="3051175"/>
          <p14:tracePt t="30421" x="2393950" y="3051175"/>
          <p14:tracePt t="30439" x="2435225" y="3051175"/>
          <p14:tracePt t="30455" x="2468563" y="3051175"/>
          <p14:tracePt t="30472" x="2508250" y="3051175"/>
          <p14:tracePt t="30488" x="2560638" y="3051175"/>
          <p14:tracePt t="30505" x="2606675" y="3057525"/>
          <p14:tracePt t="30521" x="2646363" y="3057525"/>
          <p14:tracePt t="30539" x="2674938" y="3057525"/>
          <p14:tracePt t="30555" x="2703513" y="3057525"/>
          <p14:tracePt t="30572" x="2732088" y="3057525"/>
          <p14:tracePt t="30588" x="2782888" y="3057525"/>
          <p14:tracePt t="30605" x="2817813" y="3063875"/>
          <p14:tracePt t="30621" x="2857500" y="3063875"/>
          <p14:tracePt t="30638" x="2892425" y="3063875"/>
          <p14:tracePt t="30655" x="2943225" y="3063875"/>
          <p14:tracePt t="30672" x="2989263" y="3063875"/>
          <p14:tracePt t="30688" x="3040063" y="3068638"/>
          <p14:tracePt t="30705" x="3086100" y="3074988"/>
          <p14:tracePt t="30721" x="3136900" y="3079750"/>
          <p14:tracePt t="30738" x="3178175" y="3086100"/>
          <p14:tracePt t="30755" x="3206750" y="3086100"/>
          <p14:tracePt t="30772" x="3217863" y="3086100"/>
          <p14:tracePt t="30788" x="3228975" y="3086100"/>
          <p14:tracePt t="31336" x="0" y="0"/>
        </p14:tracePtLst>
        <p14:tracePtLst>
          <p14:tracePt t="33373" x="2092325" y="5218113"/>
          <p14:tracePt t="33460" x="2085975" y="5218113"/>
          <p14:tracePt t="33500" x="2079625" y="5218113"/>
          <p14:tracePt t="33508" x="2074863" y="5222875"/>
          <p14:tracePt t="33532" x="2068513" y="5222875"/>
          <p14:tracePt t="33540" x="2057400" y="5229225"/>
          <p14:tracePt t="33555" x="2051050" y="5229225"/>
          <p14:tracePt t="33571" x="2046288" y="5235575"/>
          <p14:tracePt t="33589" x="2035175" y="5235575"/>
          <p14:tracePt t="33605" x="2022475" y="5235575"/>
          <p14:tracePt t="33621" x="2000250" y="5246688"/>
          <p14:tracePt t="33638" x="1982788" y="5251450"/>
          <p14:tracePt t="33655" x="1960563" y="5251450"/>
          <p14:tracePt t="33671" x="1949450" y="5257800"/>
          <p14:tracePt t="33688" x="1943100" y="5264150"/>
          <p14:tracePt t="33948" x="1949450" y="5264150"/>
          <p14:tracePt t="33956" x="1978025" y="5264150"/>
          <p14:tracePt t="33971" x="2035175" y="5268913"/>
          <p14:tracePt t="33971" x="2068513" y="5268913"/>
          <p14:tracePt t="33989" x="2154238" y="5268913"/>
          <p14:tracePt t="34005" x="2251075" y="5268913"/>
          <p14:tracePt t="34021" x="2371725" y="5268913"/>
          <p14:tracePt t="34038" x="2479675" y="5264150"/>
          <p14:tracePt t="34055" x="2565400" y="5257800"/>
          <p14:tracePt t="34071" x="2646363" y="5257800"/>
          <p14:tracePt t="34088" x="2714625" y="5257800"/>
          <p14:tracePt t="34104" x="2760663" y="5257800"/>
          <p14:tracePt t="34121" x="2782888" y="5257800"/>
          <p14:tracePt t="34139" x="2794000" y="5257800"/>
          <p14:tracePt t="34154" x="2800350" y="5257800"/>
          <p14:tracePt t="34708" x="2806700" y="5257800"/>
          <p14:tracePt t="34724" x="2828925" y="5257800"/>
          <p14:tracePt t="34738" x="2868613" y="5257800"/>
          <p14:tracePt t="34755" x="2925763" y="5257800"/>
          <p14:tracePt t="34772" x="2994025" y="5257800"/>
          <p14:tracePt t="34788" x="3136900" y="5257800"/>
          <p14:tracePt t="34805" x="3240088" y="5257800"/>
          <p14:tracePt t="34821" x="3321050" y="5257800"/>
          <p14:tracePt t="34838" x="3394075" y="5257800"/>
          <p14:tracePt t="34854" x="3475038" y="5257800"/>
          <p14:tracePt t="34872" x="3554413" y="5257800"/>
          <p14:tracePt t="34888" x="3617913" y="5257800"/>
          <p14:tracePt t="34905" x="3686175" y="5257800"/>
          <p14:tracePt t="34921" x="3754438" y="5257800"/>
          <p14:tracePt t="34938" x="3800475" y="5257800"/>
          <p14:tracePt t="34954" x="3829050" y="5257800"/>
          <p14:tracePt t="34972" x="3851275" y="5257800"/>
          <p14:tracePt t="35771" x="0" y="0"/>
        </p14:tracePtLst>
        <p14:tracePtLst>
          <p14:tracePt t="42380" x="5022850" y="2971800"/>
          <p14:tracePt t="42852" x="5022850" y="2978150"/>
          <p14:tracePt t="42857" x="5029200" y="2982913"/>
          <p14:tracePt t="42871" x="5029200" y="2989263"/>
          <p14:tracePt t="42887" x="5035550" y="2994025"/>
          <p14:tracePt t="42905" x="5046663" y="3006725"/>
          <p14:tracePt t="42920" x="5046663" y="3011488"/>
          <p14:tracePt t="42937" x="5051425" y="3011488"/>
          <p14:tracePt t="42996" x="5057775" y="3011488"/>
          <p14:tracePt t="43004" x="5057775" y="3017838"/>
          <p14:tracePt t="43022" x="5064125" y="3017838"/>
          <p14:tracePt t="43037" x="5068888" y="3022600"/>
          <p14:tracePt t="43054" x="5075238" y="3028950"/>
          <p14:tracePt t="43071" x="5080000" y="3028950"/>
          <p14:tracePt t="43172" x="5086350" y="3028950"/>
          <p14:tracePt t="43204" x="5092700" y="3028950"/>
          <p14:tracePt t="43212" x="5092700" y="3035300"/>
          <p14:tracePt t="43221" x="5097463" y="3035300"/>
          <p14:tracePt t="43260" x="5103813" y="3035300"/>
          <p14:tracePt t="43276" x="5108575" y="3035300"/>
          <p14:tracePt t="43317" x="5114925" y="3035300"/>
          <p14:tracePt t="43388" x="5121275" y="3035300"/>
          <p14:tracePt t="43389" x="5126038" y="3035300"/>
          <p14:tracePt t="43404" x="5132388" y="3035300"/>
          <p14:tracePt t="43444" x="5137150" y="3035300"/>
          <p14:tracePt t="43612" x="5143500" y="3035300"/>
          <p14:tracePt t="43620" x="5149850" y="3035300"/>
          <p14:tracePt t="43621" x="5154613" y="3035300"/>
          <p14:tracePt t="43637" x="5160963" y="3035300"/>
          <p14:tracePt t="43654" x="5165725" y="3035300"/>
          <p14:tracePt t="43670" x="5172075" y="3035300"/>
          <p14:tracePt t="43688" x="5178425" y="3035300"/>
          <p14:tracePt t="43704" x="5183188" y="3035300"/>
          <p14:tracePt t="43868" x="5189538" y="3035300"/>
          <p14:tracePt t="43879" x="5194300" y="3035300"/>
          <p14:tracePt t="43888" x="5207000" y="3035300"/>
          <p14:tracePt t="43904" x="5218113" y="3035300"/>
          <p14:tracePt t="43921" x="5235575" y="3035300"/>
          <p14:tracePt t="43937" x="5246688" y="3035300"/>
          <p14:tracePt t="43954" x="5257800" y="3040063"/>
          <p14:tracePt t="43970" x="5264150" y="3040063"/>
          <p14:tracePt t="44124" x="5268913" y="3040063"/>
          <p14:tracePt t="44137" x="5275263" y="3040063"/>
          <p14:tracePt t="44154" x="5280025" y="3040063"/>
          <p14:tracePt t="44154" x="5286375" y="3040063"/>
          <p14:tracePt t="44170" x="5297488" y="3040063"/>
          <p14:tracePt t="44170" x="5308600" y="3040063"/>
          <p14:tracePt t="44188" x="5321300" y="3040063"/>
          <p14:tracePt t="44204" x="5337175" y="3040063"/>
          <p14:tracePt t="44221" x="5349875" y="3040063"/>
          <p14:tracePt t="44237" x="5354638" y="3040063"/>
          <p14:tracePt t="44254" x="5365750" y="3040063"/>
          <p14:tracePt t="44270" x="5372100" y="3040063"/>
          <p14:tracePt t="44287" x="5378450" y="3040063"/>
          <p14:tracePt t="44304" x="5383213" y="3040063"/>
          <p14:tracePt t="44321" x="5389563" y="3040063"/>
          <p14:tracePt t="44356" x="5394325" y="3040063"/>
          <p14:tracePt t="44372" x="5400675" y="3040063"/>
          <p14:tracePt t="44388" x="5407025" y="3040063"/>
          <p14:tracePt t="44412" x="5411788" y="3040063"/>
          <p14:tracePt t="44420" x="5418138" y="3040063"/>
          <p14:tracePt t="44437" x="5422900" y="3040063"/>
          <p14:tracePt t="44439" x="5429250" y="3040063"/>
          <p14:tracePt t="44476" x="5435600" y="3040063"/>
          <p14:tracePt t="45468" x="5440363" y="3040063"/>
          <p14:tracePt t="45492" x="5446713" y="3040063"/>
          <p14:tracePt t="45508" x="5451475" y="3040063"/>
          <p14:tracePt t="45524" x="5457825" y="3040063"/>
          <p14:tracePt t="45572" x="5464175" y="3040063"/>
          <p14:tracePt t="45596" x="5468938" y="3040063"/>
          <p14:tracePt t="45612" x="5480050" y="3035300"/>
          <p14:tracePt t="45628" x="5497513" y="3035300"/>
          <p14:tracePt t="45637" x="5508625" y="3035300"/>
          <p14:tracePt t="45654" x="5521325" y="3035300"/>
          <p14:tracePt t="45671" x="5532438" y="3035300"/>
          <p14:tracePt t="45687" x="5537200" y="3035300"/>
          <p14:tracePt t="45704" x="5549900" y="3035300"/>
          <p14:tracePt t="45720" x="5561013" y="3035300"/>
          <p14:tracePt t="45737" x="5572125" y="3035300"/>
          <p14:tracePt t="45754" x="5583238" y="3035300"/>
          <p14:tracePt t="45771" x="5600700" y="3028950"/>
          <p14:tracePt t="45787" x="5622925" y="3028950"/>
          <p14:tracePt t="45804" x="5640388" y="3028950"/>
          <p14:tracePt t="45820" x="5651500" y="3028950"/>
          <p14:tracePt t="45837" x="5668963" y="3028950"/>
          <p14:tracePt t="45854" x="5686425" y="3022600"/>
          <p14:tracePt t="45871" x="5697538" y="3022600"/>
          <p14:tracePt t="45887" x="5703888" y="3022600"/>
          <p14:tracePt t="45904" x="5715000" y="3022600"/>
          <p14:tracePt t="45921" x="5726113" y="3022600"/>
          <p14:tracePt t="45937" x="5737225" y="3022600"/>
          <p14:tracePt t="45954" x="5754688" y="3022600"/>
          <p14:tracePt t="45971" x="5772150" y="3017838"/>
          <p14:tracePt t="45987" x="5807075" y="3017838"/>
          <p14:tracePt t="46004" x="5822950" y="3017838"/>
          <p14:tracePt t="46020" x="5851525" y="3017838"/>
          <p14:tracePt t="46037" x="5875338" y="3017838"/>
          <p14:tracePt t="46054" x="5903913" y="3011488"/>
          <p14:tracePt t="46070" x="5926138" y="3011488"/>
          <p14:tracePt t="46087" x="5954713" y="3011488"/>
          <p14:tracePt t="46104" x="5983288" y="3011488"/>
          <p14:tracePt t="46120" x="6007100" y="3006725"/>
          <p14:tracePt t="46137" x="6022975" y="3006725"/>
          <p14:tracePt t="46154" x="6051550" y="3006725"/>
          <p14:tracePt t="46171" x="6069013" y="3000375"/>
          <p14:tracePt t="46187" x="6108700" y="3000375"/>
          <p14:tracePt t="46204" x="6132513" y="3000375"/>
          <p14:tracePt t="46220" x="6165850" y="3000375"/>
          <p14:tracePt t="46237" x="6194425" y="2994025"/>
          <p14:tracePt t="46254" x="6223000" y="2989263"/>
          <p14:tracePt t="46270" x="6275388" y="2982913"/>
          <p14:tracePt t="46287" x="6332538" y="2978150"/>
          <p14:tracePt t="46304" x="6372225" y="2978150"/>
          <p14:tracePt t="46321" x="6423025" y="2971800"/>
          <p14:tracePt t="46338" x="6480175" y="2965450"/>
          <p14:tracePt t="46355" x="6532563" y="2965450"/>
          <p14:tracePt t="46371" x="6583363" y="2960688"/>
          <p14:tracePt t="46388" x="6657975" y="2954338"/>
          <p14:tracePt t="46405" x="6697663" y="2954338"/>
          <p14:tracePt t="46421" x="6737350" y="2949575"/>
          <p14:tracePt t="46438" x="6778625" y="2949575"/>
          <p14:tracePt t="46454" x="6818313" y="2949575"/>
          <p14:tracePt t="46471" x="6846888" y="2949575"/>
          <p14:tracePt t="46489" x="6869113" y="2943225"/>
          <p14:tracePt t="46505" x="6880225" y="2943225"/>
          <p14:tracePt t="46522" x="6892925" y="2943225"/>
          <p14:tracePt t="46538" x="6897688" y="2943225"/>
          <p14:tracePt t="47349" x="6904038" y="2943225"/>
          <p14:tracePt t="47365" x="6908800" y="2943225"/>
          <p14:tracePt t="47373" x="6921500" y="2943225"/>
          <p14:tracePt t="47388" x="6965950" y="2943225"/>
          <p14:tracePt t="47405" x="6994525" y="2943225"/>
          <p14:tracePt t="47421" x="7029450" y="2943225"/>
          <p14:tracePt t="47438" x="7064375" y="2943225"/>
          <p14:tracePt t="47455" x="7092950" y="2943225"/>
          <p14:tracePt t="47471" x="7115175" y="2943225"/>
          <p14:tracePt t="47488" x="7137400" y="2943225"/>
          <p14:tracePt t="47504" x="7154863" y="2943225"/>
          <p14:tracePt t="47522" x="7172325" y="2943225"/>
          <p14:tracePt t="47538" x="7178675" y="2943225"/>
          <p14:tracePt t="47555" x="7183438" y="2936875"/>
          <p14:tracePt t="48949" x="7178675" y="2936875"/>
          <p14:tracePt t="48965" x="7178675" y="2949575"/>
          <p14:tracePt t="48973" x="7172325" y="2954338"/>
          <p14:tracePt t="48973" x="7161213" y="2971800"/>
          <p14:tracePt t="48989" x="7137400" y="3017838"/>
          <p14:tracePt t="48989" x="7126288" y="3046413"/>
          <p14:tracePt t="49005" x="7080250" y="3125788"/>
          <p14:tracePt t="49021" x="7023100" y="3211513"/>
          <p14:tracePt t="49038" x="6950075" y="3286125"/>
          <p14:tracePt t="49054" x="6864350" y="3371850"/>
          <p14:tracePt t="49072" x="6778625" y="3446463"/>
          <p14:tracePt t="49088" x="6697663" y="3503613"/>
          <p14:tracePt t="49105" x="6618288" y="3571875"/>
          <p14:tracePt t="49121" x="6537325" y="3635375"/>
          <p14:tracePt t="49138" x="6457950" y="3686175"/>
          <p14:tracePt t="49154" x="6389688" y="3725863"/>
          <p14:tracePt t="49171" x="6337300" y="3760788"/>
          <p14:tracePt t="49188" x="6257925" y="3800475"/>
          <p14:tracePt t="49205" x="6194425" y="3817938"/>
          <p14:tracePt t="49221" x="6143625" y="3846513"/>
          <p14:tracePt t="49238" x="6075363" y="3875088"/>
          <p14:tracePt t="49254" x="6018213" y="3903663"/>
          <p14:tracePt t="49271" x="5965825" y="3932238"/>
          <p14:tracePt t="49288" x="5926138" y="3949700"/>
          <p14:tracePt t="49305" x="5880100" y="3978275"/>
          <p14:tracePt t="49321" x="5835650" y="4000500"/>
          <p14:tracePt t="49338" x="5778500" y="4035425"/>
          <p14:tracePt t="49354" x="5726113" y="4064000"/>
          <p14:tracePt t="49372" x="5668963" y="4092575"/>
          <p14:tracePt t="49388" x="5611813" y="4125913"/>
          <p14:tracePt t="49405" x="5578475" y="4143375"/>
          <p14:tracePt t="49421" x="5549900" y="4154488"/>
          <p14:tracePt t="49438" x="5526088" y="4160838"/>
          <p14:tracePt t="49454" x="5514975" y="4165600"/>
          <p14:tracePt t="49472" x="5503863" y="4165600"/>
          <p14:tracePt t="49488" x="5503863" y="4171950"/>
          <p14:tracePt t="49504" x="5497513" y="4171950"/>
          <p14:tracePt t="49521" x="5486400" y="4178300"/>
          <p14:tracePt t="49538" x="5475288" y="4183063"/>
          <p14:tracePt t="49554" x="5446713" y="4194175"/>
          <p14:tracePt t="49572" x="5418138" y="4200525"/>
          <p14:tracePt t="49588" x="5354638" y="4206875"/>
          <p14:tracePt t="49605" x="5303838" y="4206875"/>
          <p14:tracePt t="49621" x="5251450" y="4206875"/>
          <p14:tracePt t="49638" x="5211763" y="4211638"/>
          <p14:tracePt t="49654" x="5178425" y="4211638"/>
          <p14:tracePt t="49671" x="5149850" y="4211638"/>
          <p14:tracePt t="49688" x="5132388" y="4211638"/>
          <p14:tracePt t="49704" x="5126038" y="4217988"/>
          <p14:tracePt t="49721" x="5114925" y="4217988"/>
          <p14:tracePt t="49738" x="5114925" y="4222750"/>
          <p14:tracePt t="49754" x="5108575" y="4222750"/>
          <p14:tracePt t="49771" x="5108575" y="4229100"/>
          <p14:tracePt t="49788" x="5097463" y="4240213"/>
          <p14:tracePt t="49805" x="5092700" y="4251325"/>
          <p14:tracePt t="49822" x="5086350" y="4264025"/>
          <p14:tracePt t="49838" x="5086350" y="4268788"/>
          <p14:tracePt t="49855" x="5086350" y="4275138"/>
          <p14:tracePt t="49908" x="5086350" y="4279900"/>
          <p14:tracePt t="49925" x="5086350" y="4286250"/>
          <p14:tracePt t="49925" x="5092700" y="4286250"/>
          <p14:tracePt t="49938" x="5097463" y="4292600"/>
          <p14:tracePt t="49955" x="5103813" y="4292600"/>
          <p14:tracePt t="50013" x="5108575" y="4292600"/>
          <p14:tracePt t="50036" x="5108575" y="4297363"/>
          <p14:tracePt t="50054" x="5114925" y="4297363"/>
          <p14:tracePt t="50055" x="5126038" y="4297363"/>
          <p14:tracePt t="50093" x="5132388" y="4297363"/>
          <p14:tracePt t="50108" x="5137150" y="4297363"/>
          <p14:tracePt t="50117" x="5143500" y="4297363"/>
          <p14:tracePt t="50121" x="5149850" y="4297363"/>
          <p14:tracePt t="50138" x="5154613" y="4297363"/>
          <p14:tracePt t="50155" x="5165725" y="4297363"/>
          <p14:tracePt t="50171" x="5178425" y="4297363"/>
          <p14:tracePt t="50188" x="5189538" y="4297363"/>
          <p14:tracePt t="50204" x="5200650" y="4297363"/>
          <p14:tracePt t="50221" x="5207000" y="4297363"/>
          <p14:tracePt t="50238" x="5211763" y="4297363"/>
          <p14:tracePt t="50255" x="5218113" y="4297363"/>
          <p14:tracePt t="50271" x="5229225" y="4297363"/>
          <p14:tracePt t="50288" x="5235575" y="4297363"/>
          <p14:tracePt t="51300" x="5240338" y="4297363"/>
          <p14:tracePt t="51306" x="5251450" y="4297363"/>
          <p14:tracePt t="51321" x="5308600" y="4292600"/>
          <p14:tracePt t="51338" x="5343525" y="4286250"/>
          <p14:tracePt t="51354" x="5378450" y="4279900"/>
          <p14:tracePt t="51371" x="5394325" y="4279900"/>
          <p14:tracePt t="51573" x="5394325" y="4275138"/>
          <p14:tracePt t="51589" x="5400675" y="4268788"/>
          <p14:tracePt t="51596" x="5411788" y="4257675"/>
          <p14:tracePt t="51596" x="5418138" y="4257675"/>
          <p14:tracePt t="51605" x="5435600" y="4240213"/>
          <p14:tracePt t="51621" x="5446713" y="4229100"/>
          <p14:tracePt t="51638" x="5464175" y="4217988"/>
          <p14:tracePt t="51654" x="5468938" y="4211638"/>
          <p14:tracePt t="51671" x="5475288" y="4206875"/>
          <p14:tracePt t="51687" x="5475288" y="4200525"/>
          <p14:tracePt t="51705" x="5480050" y="4194175"/>
          <p14:tracePt t="51740" x="5480050" y="4189413"/>
          <p14:tracePt t="51754" x="5486400" y="4183063"/>
          <p14:tracePt t="51755" x="5492750" y="4183063"/>
          <p14:tracePt t="52171" x="5492750" y="4178300"/>
          <p14:tracePt t="52187" x="5497513" y="4178300"/>
          <p14:tracePt t="52195" x="5521325" y="4171950"/>
          <p14:tracePt t="52204" x="5549900" y="4160838"/>
          <p14:tracePt t="52220" x="5578475" y="4149725"/>
          <p14:tracePt t="52237" x="5611813" y="4143375"/>
          <p14:tracePt t="52253" x="5629275" y="4137025"/>
          <p14:tracePt t="52270" x="5657850" y="4137025"/>
          <p14:tracePt t="52286" x="5675313" y="4137025"/>
          <p14:tracePt t="52304" x="5708650" y="4137025"/>
          <p14:tracePt t="52320" x="5743575" y="4137025"/>
          <p14:tracePt t="52337" x="5794375" y="4154488"/>
          <p14:tracePt t="52353" x="5835650" y="4178300"/>
          <p14:tracePt t="52370" x="5875338" y="4200525"/>
          <p14:tracePt t="52387" x="5926138" y="4246563"/>
          <p14:tracePt t="52404" x="5954713" y="4268788"/>
          <p14:tracePt t="52420" x="5978525" y="4286250"/>
          <p14:tracePt t="52437" x="5983288" y="4292600"/>
          <p14:tracePt t="52955" x="5989638" y="4292600"/>
          <p14:tracePt t="52979" x="5994400" y="4297363"/>
          <p14:tracePt t="52987" x="6022975" y="4321175"/>
          <p14:tracePt t="52987" x="6040438" y="4325938"/>
          <p14:tracePt t="53004" x="6075363" y="4349750"/>
          <p14:tracePt t="53020" x="6108700" y="4371975"/>
          <p14:tracePt t="53036" x="6143625" y="4411663"/>
          <p14:tracePt t="53053" x="6178550" y="4451350"/>
          <p14:tracePt t="53070" x="6211888" y="4492625"/>
          <p14:tracePt t="53086" x="6229350" y="4521200"/>
          <p14:tracePt t="53103" x="6240463" y="4554538"/>
          <p14:tracePt t="53120" x="6257925" y="4589463"/>
          <p14:tracePt t="53136" x="6257925" y="4611688"/>
          <p14:tracePt t="53153" x="6264275" y="4635500"/>
          <p14:tracePt t="53170" x="6275388" y="4657725"/>
          <p14:tracePt t="53187" x="6275388" y="4679950"/>
          <p14:tracePt t="53203" x="6286500" y="4708525"/>
          <p14:tracePt t="53220" x="6286500" y="4725988"/>
          <p14:tracePt t="53236" x="6286500" y="4737100"/>
          <p14:tracePt t="53253" x="6286500" y="4743450"/>
          <p14:tracePt t="53403" x="6286500" y="4749800"/>
          <p14:tracePt t="53412" x="6286500" y="4754563"/>
          <p14:tracePt t="53420" x="6280150" y="4772025"/>
          <p14:tracePt t="53436" x="6280150" y="4800600"/>
          <p14:tracePt t="53454" x="6280150" y="4835525"/>
          <p14:tracePt t="53470" x="6280150" y="4875213"/>
          <p14:tracePt t="53487" x="6286500" y="4921250"/>
          <p14:tracePt t="53503" x="6292850" y="4960938"/>
          <p14:tracePt t="53521" x="6297613" y="5029200"/>
          <p14:tracePt t="53536" x="6303963" y="5103813"/>
          <p14:tracePt t="53553" x="6315075" y="5178425"/>
          <p14:tracePt t="53570" x="6326188" y="5246688"/>
          <p14:tracePt t="53587" x="6337300" y="5297488"/>
          <p14:tracePt t="53603" x="6361113" y="5337175"/>
          <p14:tracePt t="53620" x="6361113" y="5343525"/>
          <p14:tracePt t="53763" x="6365875" y="5343525"/>
          <p14:tracePt t="53795" x="6372225" y="5343525"/>
          <p14:tracePt t="53804" x="6378575" y="5343525"/>
          <p14:tracePt t="53827" x="6383338" y="5337175"/>
          <p14:tracePt t="53836" x="6389688" y="5337175"/>
          <p14:tracePt t="53843" x="6411913" y="5326063"/>
          <p14:tracePt t="53853" x="6435725" y="5297488"/>
          <p14:tracePt t="53870" x="6464300" y="5268913"/>
          <p14:tracePt t="53887" x="6480175" y="5240338"/>
          <p14:tracePt t="53903" x="6492875" y="5218113"/>
          <p14:tracePt t="53920" x="6497638" y="5200650"/>
          <p14:tracePt t="53936" x="6515100" y="5183188"/>
          <p14:tracePt t="53954" x="6521450" y="5172075"/>
          <p14:tracePt t="53970" x="6521450" y="5160963"/>
          <p14:tracePt t="54315" x="6515100" y="5160963"/>
          <p14:tracePt t="54323" x="6515100" y="5165725"/>
          <p14:tracePt t="54355" x="6508750" y="5165725"/>
          <p14:tracePt t="54651" x="6508750" y="5172075"/>
          <p14:tracePt t="54670" x="6508750" y="5178425"/>
          <p14:tracePt t="54671" x="6503988" y="5178425"/>
          <p14:tracePt t="54686" x="6503988" y="5183188"/>
          <p14:tracePt t="54703" x="6503988" y="5189538"/>
          <p14:tracePt t="54720" x="6497638" y="5194300"/>
          <p14:tracePt t="54736" x="6497638" y="5200650"/>
          <p14:tracePt t="54811" x="6492875" y="5200650"/>
          <p14:tracePt t="54821" x="6486525" y="5207000"/>
          <p14:tracePt t="54837" x="6480175" y="5211763"/>
          <p14:tracePt t="54853" x="6469063" y="5218113"/>
          <p14:tracePt t="54870" x="6457950" y="5218113"/>
          <p14:tracePt t="54886" x="6446838" y="5229225"/>
          <p14:tracePt t="54903" x="6429375" y="5229225"/>
          <p14:tracePt t="54920" x="6418263" y="5229225"/>
          <p14:tracePt t="54937" x="6411913" y="5235575"/>
          <p14:tracePt t="54953" x="6407150" y="5235575"/>
          <p14:tracePt t="55419" x="6411913" y="5235575"/>
          <p14:tracePt t="55422" x="6418263" y="5235575"/>
          <p14:tracePt t="55437" x="6429375" y="5235575"/>
          <p14:tracePt t="55453" x="6446838" y="5235575"/>
          <p14:tracePt t="55470" x="6464300" y="5229225"/>
          <p14:tracePt t="55486" x="6480175" y="5229225"/>
          <p14:tracePt t="55504" x="6503988" y="5222875"/>
          <p14:tracePt t="55519" x="6526213" y="5211763"/>
          <p14:tracePt t="55537" x="6554788" y="5211763"/>
          <p14:tracePt t="55553" x="6583363" y="5211763"/>
          <p14:tracePt t="55570" x="6618288" y="5207000"/>
          <p14:tracePt t="55586" x="6675438" y="5200650"/>
          <p14:tracePt t="55604" x="6715125" y="5200650"/>
          <p14:tracePt t="55619" x="6754813" y="5200650"/>
          <p14:tracePt t="55637" x="6800850" y="5200650"/>
          <p14:tracePt t="55653" x="6858000" y="5200650"/>
          <p14:tracePt t="55670" x="6932613" y="5207000"/>
          <p14:tracePt t="55686" x="6989763" y="5211763"/>
          <p14:tracePt t="55703" x="7051675" y="5218113"/>
          <p14:tracePt t="55719" x="7108825" y="5218113"/>
          <p14:tracePt t="55737" x="7161213" y="5218113"/>
          <p14:tracePt t="55753" x="7194550" y="5218113"/>
          <p14:tracePt t="55770" x="7223125" y="5218113"/>
          <p14:tracePt t="55786" x="7246938" y="5218113"/>
          <p14:tracePt t="55804" x="7258050" y="5218113"/>
          <p14:tracePt t="56355" x="7258050" y="5222875"/>
          <p14:tracePt t="56875" x="7264400" y="5222875"/>
          <p14:tracePt t="56886" x="7275513" y="5222875"/>
          <p14:tracePt t="56887" x="7337425" y="5222875"/>
          <p14:tracePt t="56903" x="7423150" y="5222875"/>
          <p14:tracePt t="56920" x="7532688" y="5222875"/>
          <p14:tracePt t="56936" x="7651750" y="5222875"/>
          <p14:tracePt t="56953" x="7754938" y="5222875"/>
          <p14:tracePt t="56969" x="7835900" y="5222875"/>
          <p14:tracePt t="56986" x="7869238" y="5222875"/>
          <p14:tracePt t="57003" x="7886700" y="5222875"/>
          <p14:tracePt t="57043" x="7893050" y="5222875"/>
          <p14:tracePt t="57067" x="7897813" y="5222875"/>
          <p14:tracePt t="60923" x="7897813" y="5218113"/>
          <p14:tracePt t="60931" x="7897813" y="5211763"/>
          <p14:tracePt t="60939" x="7869238" y="5149850"/>
          <p14:tracePt t="60953" x="7794625" y="5011738"/>
          <p14:tracePt t="60969" x="7640638" y="4800600"/>
          <p14:tracePt t="60986" x="7469188" y="4560888"/>
          <p14:tracePt t="61002" x="7223125" y="4206875"/>
          <p14:tracePt t="61020" x="7075488" y="3965575"/>
          <p14:tracePt t="61036" x="6915150" y="3725863"/>
          <p14:tracePt t="61053" x="6726238" y="3468688"/>
          <p14:tracePt t="61069" x="6550025" y="3200400"/>
          <p14:tracePt t="61086" x="6378575" y="2971800"/>
          <p14:tracePt t="61102" x="6223000" y="2760663"/>
          <p14:tracePt t="61119" x="6115050" y="2571750"/>
          <p14:tracePt t="61136" x="6035675" y="2439988"/>
          <p14:tracePt t="61153" x="5972175" y="2325688"/>
          <p14:tracePt t="61169" x="5903913" y="2211388"/>
          <p14:tracePt t="61186" x="5840413" y="2132013"/>
          <p14:tracePt t="61202" x="5765800" y="2039938"/>
          <p14:tracePt t="61220" x="5743575" y="2011363"/>
          <p14:tracePt t="61236" x="5721350" y="1993900"/>
          <p14:tracePt t="61253" x="5703888" y="1982788"/>
          <p14:tracePt t="61269" x="5692775" y="1978025"/>
          <p14:tracePt t="61286" x="5675313" y="1965325"/>
          <p14:tracePt t="61302" x="5651500" y="1960563"/>
          <p14:tracePt t="61319" x="5622925" y="1943100"/>
          <p14:tracePt t="61336" x="5600700" y="1931988"/>
          <p14:tracePt t="61352" x="5589588" y="1925638"/>
          <p14:tracePt t="61370" x="5583238" y="1925638"/>
          <p14:tracePt t="61587" x="5589588" y="1925638"/>
          <p14:tracePt t="61599" x="5594350" y="1925638"/>
          <p14:tracePt t="61603" x="5611813" y="1925638"/>
          <p14:tracePt t="61619" x="5640388" y="1925638"/>
          <p14:tracePt t="61637" x="5697538" y="1931988"/>
          <p14:tracePt t="61652" x="5761038" y="1936750"/>
          <p14:tracePt t="61670" x="5835650" y="1943100"/>
          <p14:tracePt t="61686" x="5915025" y="1949450"/>
          <p14:tracePt t="61703" x="5983288" y="1954213"/>
          <p14:tracePt t="61719" x="6064250" y="1960563"/>
          <p14:tracePt t="61736" x="6143625" y="1965325"/>
          <p14:tracePt t="61752" x="6218238" y="1971675"/>
          <p14:tracePt t="61769" x="6286500" y="1971675"/>
          <p14:tracePt t="61786" x="6350000" y="1971675"/>
          <p14:tracePt t="61786" x="6378575" y="1978025"/>
          <p14:tracePt t="61803" x="6423025" y="1978025"/>
          <p14:tracePt t="61819" x="6457950" y="1978025"/>
          <p14:tracePt t="61836" x="6469063" y="1978025"/>
          <p14:tracePt t="62371" x="6469063" y="1982788"/>
          <p14:tracePt t="63387" x="6464300" y="1982788"/>
          <p14:tracePt t="63403" x="6457950" y="1982788"/>
          <p14:tracePt t="63411" x="6440488" y="1982788"/>
          <p14:tracePt t="63420" x="6400800" y="1982788"/>
          <p14:tracePt t="63436" x="6315075" y="1982788"/>
          <p14:tracePt t="63453" x="6218238" y="1982788"/>
          <p14:tracePt t="63469" x="6132513" y="1982788"/>
          <p14:tracePt t="63486" x="6029325" y="1982788"/>
          <p14:tracePt t="63502" x="5926138" y="1993900"/>
          <p14:tracePt t="63519" x="5811838" y="2000250"/>
          <p14:tracePt t="63536" x="5692775" y="2017713"/>
          <p14:tracePt t="63553" x="5583238" y="2028825"/>
          <p14:tracePt t="63569" x="5480050" y="2035175"/>
          <p14:tracePt t="63586" x="5394325" y="2039938"/>
          <p14:tracePt t="63602" x="5280025" y="2039938"/>
          <p14:tracePt t="63619" x="5222875" y="2046288"/>
          <p14:tracePt t="63636" x="5172075" y="2046288"/>
          <p14:tracePt t="63653" x="5126038" y="2046288"/>
          <p14:tracePt t="63670" x="5092700" y="2046288"/>
          <p14:tracePt t="63686" x="5064125" y="2051050"/>
          <p14:tracePt t="63702" x="5035550" y="2051050"/>
          <p14:tracePt t="63719" x="5011738" y="2051050"/>
          <p14:tracePt t="63736" x="4989513" y="2063750"/>
          <p14:tracePt t="63753" x="4978400" y="2068513"/>
          <p14:tracePt t="63769" x="4960938" y="2079625"/>
          <p14:tracePt t="63786" x="4937125" y="2092325"/>
          <p14:tracePt t="63803" x="4914900" y="2103438"/>
          <p14:tracePt t="63820" x="4892675" y="2114550"/>
          <p14:tracePt t="63837" x="4868863" y="2125663"/>
          <p14:tracePt t="63854" x="4846638" y="2143125"/>
          <p14:tracePt t="63870" x="4818063" y="2160588"/>
          <p14:tracePt t="63887" x="4794250" y="2182813"/>
          <p14:tracePt t="63903" x="4778375" y="2206625"/>
          <p14:tracePt t="63920" x="4760913" y="2235200"/>
          <p14:tracePt t="63936" x="4749800" y="2263775"/>
          <p14:tracePt t="63954" x="4743450" y="2292350"/>
          <p14:tracePt t="63970" x="4737100" y="2325688"/>
          <p14:tracePt t="63987" x="4732338" y="2360613"/>
          <p14:tracePt t="64003" x="4721225" y="2406650"/>
          <p14:tracePt t="64020" x="4714875" y="2428875"/>
          <p14:tracePt t="64037" x="4708525" y="2451100"/>
          <p14:tracePt t="64053" x="4708525" y="2463800"/>
          <p14:tracePt t="64070" x="4708525" y="2474913"/>
          <p14:tracePt t="64087" x="4708525" y="2479675"/>
          <p14:tracePt t="64103" x="4703763" y="2492375"/>
          <p14:tracePt t="64120" x="4703763" y="2497138"/>
          <p14:tracePt t="64400" x="0"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Voltage Regulation</a:t>
            </a:r>
            <a:endParaRPr lang="en-US" dirty="0"/>
          </a:p>
        </p:txBody>
      </p:sp>
      <p:sp>
        <p:nvSpPr>
          <p:cNvPr id="3" name="Content Placeholder 2"/>
          <p:cNvSpPr>
            <a:spLocks noGrp="1"/>
          </p:cNvSpPr>
          <p:nvPr>
            <p:ph idx="1"/>
          </p:nvPr>
        </p:nvSpPr>
        <p:spPr>
          <a:xfrm>
            <a:off x="457200" y="1600201"/>
            <a:ext cx="8229600" cy="2971799"/>
          </a:xfrm>
        </p:spPr>
        <p:txBody>
          <a:bodyPr>
            <a:noAutofit/>
          </a:bodyPr>
          <a:lstStyle/>
          <a:p>
            <a:r>
              <a:rPr lang="en-US" sz="2000" dirty="0" smtClean="0"/>
              <a:t>Voltage regulation is the ability of a system to provide a nearly constant voltage over varying load conditions.</a:t>
            </a:r>
          </a:p>
          <a:p>
            <a:r>
              <a:rPr lang="en-US" sz="2000" dirty="0" smtClean="0"/>
              <a:t>Voltage regulation is a unit less value that is measure of the voltage variation between no load and full load.</a:t>
            </a:r>
          </a:p>
          <a:p>
            <a:r>
              <a:rPr lang="en-US" sz="2000" dirty="0" smtClean="0"/>
              <a:t>While distribution systems generally do not examine the no load condition, a measure between peak load and minimu</a:t>
            </a:r>
            <a:r>
              <a:rPr lang="en-US" sz="2000" dirty="0"/>
              <a:t>m</a:t>
            </a:r>
            <a:r>
              <a:rPr lang="en-US" sz="2000" dirty="0" smtClean="0"/>
              <a:t> load can be examined.</a:t>
            </a:r>
          </a:p>
          <a:p>
            <a:r>
              <a:rPr lang="en-US" sz="2000" dirty="0" smtClean="0"/>
              <a:t>Example: an end-use customer is supplied 120V nominal, with the actual voltage being 117V at peak load, V</a:t>
            </a:r>
            <a:r>
              <a:rPr lang="en-US" sz="2000" baseline="-25000" dirty="0" smtClean="0"/>
              <a:t>peak</a:t>
            </a:r>
            <a:r>
              <a:rPr lang="en-US" sz="2000" dirty="0" smtClean="0"/>
              <a:t>, and 122V at minimum load, V</a:t>
            </a:r>
            <a:r>
              <a:rPr lang="en-US" sz="2000" baseline="-25000" dirty="0" smtClean="0"/>
              <a:t>min</a:t>
            </a:r>
            <a:r>
              <a:rPr lang="en-US" sz="2000" dirty="0" smtClean="0"/>
              <a:t>.  Calculate the percent voltage regulation</a:t>
            </a:r>
          </a:p>
        </p:txBody>
      </p:sp>
      <p:graphicFrame>
        <p:nvGraphicFramePr>
          <p:cNvPr id="4" name="Object 3"/>
          <p:cNvGraphicFramePr>
            <a:graphicFrameLocks noChangeAspect="1"/>
          </p:cNvGraphicFramePr>
          <p:nvPr>
            <p:extLst>
              <p:ext uri="{D42A27DB-BD31-4B8C-83A1-F6EECF244321}">
                <p14:modId xmlns:p14="http://schemas.microsoft.com/office/powerpoint/2010/main" val="3521841639"/>
              </p:ext>
            </p:extLst>
          </p:nvPr>
        </p:nvGraphicFramePr>
        <p:xfrm>
          <a:off x="1928813" y="4953000"/>
          <a:ext cx="5233987" cy="781050"/>
        </p:xfrm>
        <a:graphic>
          <a:graphicData uri="http://schemas.openxmlformats.org/presentationml/2006/ole">
            <mc:AlternateContent xmlns:mc="http://schemas.openxmlformats.org/markup-compatibility/2006">
              <mc:Choice xmlns:v="urn:schemas-microsoft-com:vml" Requires="v">
                <p:oleObj spid="_x0000_s17515" name="Equation" r:id="rId6" imgW="3149280" imgH="469800" progId="Equation.3">
                  <p:embed/>
                </p:oleObj>
              </mc:Choice>
              <mc:Fallback>
                <p:oleObj name="Equation" r:id="rId6" imgW="3149280" imgH="469800" progId="Equation.3">
                  <p:embed/>
                  <p:pic>
                    <p:nvPicPr>
                      <p:cNvPr id="0" name="Object 29"/>
                      <p:cNvPicPr>
                        <a:picLocks noChangeAspect="1" noChangeArrowheads="1"/>
                      </p:cNvPicPr>
                      <p:nvPr/>
                    </p:nvPicPr>
                    <p:blipFill>
                      <a:blip r:embed="rId7"/>
                      <a:srcRect/>
                      <a:stretch>
                        <a:fillRect/>
                      </a:stretch>
                    </p:blipFill>
                    <p:spPr bwMode="auto">
                      <a:xfrm>
                        <a:off x="1928813" y="4953000"/>
                        <a:ext cx="5233987" cy="781050"/>
                      </a:xfrm>
                      <a:prstGeom prst="rect">
                        <a:avLst/>
                      </a:prstGeom>
                      <a:noFill/>
                      <a:ln>
                        <a:noFill/>
                      </a:ln>
                    </p:spPr>
                  </p:pic>
                </p:oleObj>
              </mc:Fallback>
            </mc:AlternateContent>
          </a:graphicData>
        </a:graphic>
      </p:graphicFrame>
      <p:sp>
        <p:nvSpPr>
          <p:cNvPr id="5" name="Slide Number Placeholder 4"/>
          <p:cNvSpPr>
            <a:spLocks noGrp="1"/>
          </p:cNvSpPr>
          <p:nvPr>
            <p:ph type="sldNum" sz="quarter" idx="12"/>
          </p:nvPr>
        </p:nvSpPr>
        <p:spPr/>
        <p:txBody>
          <a:bodyPr/>
          <a:lstStyle/>
          <a:p>
            <a:fld id="{B6F15528-21DE-4FAA-801E-634DDDAF4B2B}" type="slidenum">
              <a:rPr lang="en-US" smtClean="0"/>
              <a:pPr/>
              <a:t>7</a:t>
            </a:fld>
            <a:endParaRPr lang="en-US"/>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899898695"/>
      </p:ext>
    </p:extLst>
  </p:cSld>
  <p:clrMapOvr>
    <a:masterClrMapping/>
  </p:clrMapOvr>
  <mc:AlternateContent xmlns:mc="http://schemas.openxmlformats.org/markup-compatibility/2006" xmlns:p14="http://schemas.microsoft.com/office/powerpoint/2010/main">
    <mc:Choice Requires="p14">
      <p:transition spd="slow" p14:dur="2000" advTm="143363"/>
    </mc:Choice>
    <mc:Fallback xmlns="">
      <p:transition spd="slow" advTm="143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extLst mod="1">
    <p:ext uri="{3A86A75C-4F4B-4683-9AE1-C65F6400EC91}">
      <p14:laserTraceLst xmlns:p14="http://schemas.microsoft.com/office/powerpoint/2010/main">
        <p14:tracePtLst>
          <p14:tracePt t="111900" x="1674813" y="5046663"/>
          <p14:tracePt t="112005" x="0" y="0"/>
        </p14:tracePtLst>
        <p14:tracePtLst>
          <p14:tracePt t="115376" x="2520950" y="4903788"/>
          <p14:tracePt t="115494" x="2520950" y="4908550"/>
          <p14:tracePt t="115513" x="2520950" y="4914900"/>
          <p14:tracePt t="115517" x="2520950" y="4921250"/>
          <p14:tracePt t="115530" x="2514600" y="4932363"/>
          <p14:tracePt t="115546" x="2514600" y="4949825"/>
          <p14:tracePt t="115564" x="2514600" y="4972050"/>
          <p14:tracePt t="115579" x="2514600" y="5000625"/>
          <p14:tracePt t="115597" x="2514600" y="5018088"/>
          <p14:tracePt t="115613" x="2514600" y="5040313"/>
          <p14:tracePt t="115613" x="2514600" y="5051425"/>
          <p14:tracePt t="115630" x="2514600" y="5075238"/>
          <p14:tracePt t="115646" x="2508250" y="5126038"/>
          <p14:tracePt t="115663" x="2492375" y="5178425"/>
          <p14:tracePt t="115679" x="2463800" y="5246688"/>
          <p14:tracePt t="115697" x="2428875" y="5321300"/>
          <p14:tracePt t="115713" x="2400300" y="5389563"/>
          <p14:tracePt t="115730" x="2371725" y="5446713"/>
          <p14:tracePt t="115746" x="2354263" y="5480050"/>
          <p14:tracePt t="115763" x="2343150" y="5508625"/>
          <p14:tracePt t="115779" x="2336800" y="5526088"/>
          <p14:tracePt t="116022" x="2336800" y="5537200"/>
          <p14:tracePt t="116030" x="2354263" y="5589588"/>
          <p14:tracePt t="116050" x="2360613" y="5622925"/>
          <p14:tracePt t="116063" x="2365375" y="5668963"/>
          <p14:tracePt t="116079" x="2371725" y="5703888"/>
          <p14:tracePt t="116096" x="2378075" y="5726113"/>
          <p14:tracePt t="116113" x="2389188" y="5743575"/>
          <p14:tracePt t="116130" x="2389188" y="5754688"/>
          <p14:tracePt t="116146" x="2393950" y="5765800"/>
          <p14:tracePt t="116598" x="2400300" y="5765800"/>
          <p14:tracePt t="116606" x="2406650" y="5765800"/>
          <p14:tracePt t="116630" x="2411413" y="5765800"/>
          <p14:tracePt t="116631" x="2417763" y="5765800"/>
          <p14:tracePt t="116647" x="2435225" y="5765800"/>
          <p14:tracePt t="116663" x="2439988" y="5765800"/>
          <p14:tracePt t="116680" x="2451100" y="5765800"/>
          <p14:tracePt t="116696" x="2463800" y="5765800"/>
          <p14:tracePt t="116713" x="2468563" y="5765800"/>
          <p14:tracePt t="116729" x="2474913" y="5765800"/>
          <p14:tracePt t="116746" x="2479675" y="5765800"/>
          <p14:tracePt t="116763" x="2492375" y="5765800"/>
          <p14:tracePt t="116780" x="2503488" y="5765800"/>
          <p14:tracePt t="116796" x="2520950" y="5772150"/>
          <p14:tracePt t="116813" x="2536825" y="5772150"/>
          <p14:tracePt t="116829" x="2554288" y="5772150"/>
          <p14:tracePt t="116847" x="2560638" y="5772150"/>
          <p14:tracePt t="117046" x="2554288" y="5772150"/>
          <p14:tracePt t="117054" x="2554288" y="5778500"/>
          <p14:tracePt t="117070" x="2549525" y="5778500"/>
          <p14:tracePt t="117134" x="2549525" y="5783263"/>
          <p14:tracePt t="117150" x="2543175" y="5783263"/>
          <p14:tracePt t="117163" x="2536825" y="5783263"/>
          <p14:tracePt t="117190" x="2536825" y="5789613"/>
          <p14:tracePt t="117198" x="2532063" y="5789613"/>
          <p14:tracePt t="117294" x="2536825" y="5789613"/>
          <p14:tracePt t="117304" x="2543175" y="5789613"/>
          <p14:tracePt t="117313" x="2554288" y="5772150"/>
          <p14:tracePt t="117329" x="2571750" y="5761038"/>
          <p14:tracePt t="117347" x="2582863" y="5749925"/>
          <p14:tracePt t="117363" x="2611438" y="5732463"/>
          <p14:tracePt t="117380" x="2640013" y="5721350"/>
          <p14:tracePt t="117396" x="2668588" y="5708650"/>
          <p14:tracePt t="117413" x="2686050" y="5697538"/>
          <p14:tracePt t="117429" x="2720975" y="5680075"/>
          <p14:tracePt t="117447" x="2736850" y="5664200"/>
          <p14:tracePt t="117463" x="2760663" y="5646738"/>
          <p14:tracePt t="117480" x="2778125" y="5618163"/>
          <p14:tracePt t="117496" x="2789238" y="5594350"/>
          <p14:tracePt t="117513" x="2806700" y="5572125"/>
          <p14:tracePt t="117529" x="2811463" y="5549900"/>
          <p14:tracePt t="117547" x="2822575" y="5532438"/>
          <p14:tracePt t="117563" x="2822575" y="5526088"/>
          <p14:tracePt t="117579" x="2822575" y="5521325"/>
          <p14:tracePt t="117596" x="2828925" y="5508625"/>
          <p14:tracePt t="117613" x="2828925" y="5503863"/>
          <p14:tracePt t="117629" x="2835275" y="5497513"/>
          <p14:tracePt t="117646" x="2835275" y="5486400"/>
          <p14:tracePt t="117663" x="2835275" y="5480050"/>
          <p14:tracePt t="117680" x="2835275" y="5475288"/>
          <p14:tracePt t="117696" x="2835275" y="5468938"/>
          <p14:tracePt t="117713" x="2835275" y="5464175"/>
          <p14:tracePt t="117729" x="2835275" y="5457825"/>
          <p14:tracePt t="117746" x="2840038" y="5451475"/>
          <p14:tracePt t="117763" x="2840038" y="5446713"/>
          <p14:tracePt t="117780" x="2840038" y="5440363"/>
          <p14:tracePt t="117796" x="2846388" y="5435600"/>
          <p14:tracePt t="117830" x="2846388" y="5429250"/>
          <p14:tracePt t="117830" x="2851150" y="5422900"/>
          <p14:tracePt t="117846" x="2851150" y="5418138"/>
          <p14:tracePt t="117926" x="2851150" y="5411788"/>
          <p14:tracePt t="117931" x="2851150" y="5407025"/>
          <p14:tracePt t="117974" x="2851150" y="5400675"/>
          <p14:tracePt t="117982" x="2857500" y="5400675"/>
          <p14:tracePt t="118414" x="2863850" y="5400675"/>
          <p14:tracePt t="118429" x="2863850" y="5394325"/>
          <p14:tracePt t="119550" x="2857500" y="5394325"/>
          <p14:tracePt t="119566" x="2851150" y="5394325"/>
          <p14:tracePt t="119579" x="2851150" y="5389563"/>
          <p14:tracePt t="119581" x="2851150" y="5383213"/>
          <p14:tracePt t="119596" x="2851150" y="5378450"/>
          <p14:tracePt t="120062" x="2857500" y="5378450"/>
          <p14:tracePt t="120070" x="2863850" y="5372100"/>
          <p14:tracePt t="120080" x="2879725" y="5365750"/>
          <p14:tracePt t="120096" x="2903538" y="5365750"/>
          <p14:tracePt t="120113" x="2914650" y="5360988"/>
          <p14:tracePt t="120129" x="2925763" y="5360988"/>
          <p14:tracePt t="120146" x="2932113" y="5360988"/>
          <p14:tracePt t="120518" x="2936875" y="5360988"/>
          <p14:tracePt t="120529" x="2949575" y="5360988"/>
          <p14:tracePt t="120534" x="2982913" y="5360988"/>
          <p14:tracePt t="120546" x="3022600" y="5360988"/>
          <p14:tracePt t="120562" x="3063875" y="5360988"/>
          <p14:tracePt t="120580" x="3108325" y="5360988"/>
          <p14:tracePt t="120596" x="3136900" y="5360988"/>
          <p14:tracePt t="120613" x="3165475" y="5354638"/>
          <p14:tracePt t="120629" x="3182938" y="5354638"/>
          <p14:tracePt t="120647" x="3200400" y="5354638"/>
          <p14:tracePt t="120662" x="3217863" y="5354638"/>
          <p14:tracePt t="120679" x="3240088" y="5360988"/>
          <p14:tracePt t="120696" x="3263900" y="5360988"/>
          <p14:tracePt t="120713" x="3286125" y="5360988"/>
          <p14:tracePt t="120729" x="3308350" y="5365750"/>
          <p14:tracePt t="120746" x="3325813" y="5365750"/>
          <p14:tracePt t="120762" x="3349625" y="5365750"/>
          <p14:tracePt t="120780" x="3371850" y="5372100"/>
          <p14:tracePt t="120796" x="3400425" y="5378450"/>
          <p14:tracePt t="120813" x="3435350" y="5378450"/>
          <p14:tracePt t="120829" x="3468688" y="5383213"/>
          <p14:tracePt t="120847" x="3503613" y="5383213"/>
          <p14:tracePt t="120862" x="3525838" y="5389563"/>
          <p14:tracePt t="120879" x="3543300" y="5389563"/>
          <p14:tracePt t="120896" x="3560763" y="5389563"/>
          <p14:tracePt t="120913" x="3578225" y="5389563"/>
          <p14:tracePt t="120929" x="3589338" y="5389563"/>
          <p14:tracePt t="120946" x="3594100" y="5389563"/>
          <p14:tracePt t="120962" x="3611563" y="5389563"/>
          <p14:tracePt t="120980" x="3629025" y="5394325"/>
          <p14:tracePt t="120996" x="3640138" y="5394325"/>
          <p14:tracePt t="121013" x="3646488" y="5394325"/>
          <p14:tracePt t="121029" x="3651250" y="5394325"/>
          <p14:tracePt t="121046" x="3663950" y="5400675"/>
          <p14:tracePt t="121063" x="3668713" y="5400675"/>
          <p14:tracePt t="121318" x="3675063" y="5400675"/>
          <p14:tracePt t="121334" x="3679825" y="5400675"/>
          <p14:tracePt t="121350" x="3686175" y="5400675"/>
          <p14:tracePt t="121362" x="3703638" y="5400675"/>
          <p14:tracePt t="121363" x="3721100" y="5400675"/>
          <p14:tracePt t="121379" x="3743325" y="5400675"/>
          <p14:tracePt t="121396" x="3754438" y="5400675"/>
          <p14:tracePt t="121412" x="3760788" y="5400675"/>
          <p14:tracePt t="122014" x="3760788" y="5407025"/>
          <p14:tracePt t="122029" x="3760788" y="5429250"/>
          <p14:tracePt t="122030" x="3754438" y="5464175"/>
          <p14:tracePt t="122046" x="3749675" y="5514975"/>
          <p14:tracePt t="122063" x="3732213" y="5565775"/>
          <p14:tracePt t="122079" x="3725863" y="5618163"/>
          <p14:tracePt t="122096" x="3721100" y="5657850"/>
          <p14:tracePt t="122113" x="3721100" y="5686425"/>
          <p14:tracePt t="122129" x="3714750" y="5721350"/>
          <p14:tracePt t="122146" x="3708400" y="5737225"/>
          <p14:tracePt t="122163" x="3703638" y="5761038"/>
          <p14:tracePt t="122179" x="3703638" y="5772150"/>
          <p14:tracePt t="122196" x="3697288" y="5778500"/>
          <p14:tracePt t="122212" x="3692525" y="5789613"/>
          <p14:tracePt t="122229" x="3692525" y="5794375"/>
          <p14:tracePt t="122246" x="3679825" y="5807075"/>
          <p14:tracePt t="122263" x="3675063" y="5811838"/>
          <p14:tracePt t="122279" x="3663950" y="5818188"/>
          <p14:tracePt t="122296" x="3651250" y="5822950"/>
          <p14:tracePt t="122312" x="3640138" y="5829300"/>
          <p14:tracePt t="122329" x="3622675" y="5835650"/>
          <p14:tracePt t="122345" x="3606800" y="5846763"/>
          <p14:tracePt t="122363" x="3589338" y="5846763"/>
          <p14:tracePt t="122379" x="3571875" y="5857875"/>
          <p14:tracePt t="122396" x="3560763" y="5857875"/>
          <p14:tracePt t="122412" x="3549650" y="5864225"/>
          <p14:tracePt t="122429" x="3536950" y="5868988"/>
          <p14:tracePt t="122446" x="3521075" y="5875338"/>
          <p14:tracePt t="122463" x="3508375" y="5880100"/>
          <p14:tracePt t="122479" x="3503613" y="5880100"/>
          <p14:tracePt t="122496" x="3492500" y="5886450"/>
          <p14:tracePt t="122512" x="3486150" y="5886450"/>
          <p14:tracePt t="122529" x="3475038" y="5892800"/>
          <p14:tracePt t="122546" x="3468688" y="5892800"/>
          <p14:tracePt t="122563" x="3457575" y="5897563"/>
          <p14:tracePt t="122579" x="3451225" y="5897563"/>
          <p14:tracePt t="122596" x="3446463" y="5897563"/>
          <p14:tracePt t="124174" x="3446463" y="5892800"/>
          <p14:tracePt t="124198" x="3451225" y="5892800"/>
          <p14:tracePt t="124201" x="3451225" y="5886450"/>
          <p14:tracePt t="124246" x="3451225" y="5880100"/>
          <p14:tracePt t="124254" x="3451225" y="5875338"/>
          <p14:tracePt t="124267" x="3451225" y="5868988"/>
          <p14:tracePt t="124718" x="3457575" y="5868988"/>
          <p14:tracePt t="124750" x="3463925" y="5868988"/>
          <p14:tracePt t="124814" x="3468688" y="5868988"/>
          <p14:tracePt t="124822" x="3475038" y="5868988"/>
          <p14:tracePt t="124829" x="3492500" y="5864225"/>
          <p14:tracePt t="124846" x="3532188" y="5857875"/>
          <p14:tracePt t="124863" x="3565525" y="5851525"/>
          <p14:tracePt t="124879" x="3600450" y="5840413"/>
          <p14:tracePt t="124896" x="3646488" y="5822950"/>
          <p14:tracePt t="124912" x="3703638" y="5807075"/>
          <p14:tracePt t="124929" x="3765550" y="5794375"/>
          <p14:tracePt t="124945" x="3822700" y="5765800"/>
          <p14:tracePt t="124962" x="3879850" y="5743575"/>
          <p14:tracePt t="124979" x="3914775" y="5726113"/>
          <p14:tracePt t="124996" x="3954463" y="5697538"/>
          <p14:tracePt t="125012" x="3983038" y="5680075"/>
          <p14:tracePt t="125029" x="4029075" y="5646738"/>
          <p14:tracePt t="125046" x="4051300" y="5611813"/>
          <p14:tracePt t="125063" x="4079875" y="5572125"/>
          <p14:tracePt t="125079" x="4108450" y="5532438"/>
          <p14:tracePt t="125096" x="4132263" y="5492750"/>
          <p14:tracePt t="125112" x="4154488" y="5464175"/>
          <p14:tracePt t="125129" x="4178300" y="5422900"/>
          <p14:tracePt t="125145" x="4194175" y="5400675"/>
          <p14:tracePt t="125163" x="4211638" y="5378450"/>
          <p14:tracePt t="125179" x="4217988" y="5372100"/>
          <p14:tracePt t="125196" x="4217988" y="5365750"/>
          <p14:tracePt t="125358" x="4222750" y="5365750"/>
          <p14:tracePt t="125366" x="4229100" y="5365750"/>
          <p14:tracePt t="125382" x="4240213" y="5354638"/>
          <p14:tracePt t="125396" x="4268788" y="5337175"/>
          <p14:tracePt t="125412" x="4297363" y="5308600"/>
          <p14:tracePt t="125429" x="4321175" y="5280025"/>
          <p14:tracePt t="125445" x="4349750" y="5257800"/>
          <p14:tracePt t="125463" x="4365625" y="5246688"/>
          <p14:tracePt t="125479" x="4371975" y="5240338"/>
          <p14:tracePt t="125606" x="4371975" y="5251450"/>
          <p14:tracePt t="125614" x="4371975" y="5257800"/>
          <p14:tracePt t="125620" x="4371975" y="5275263"/>
          <p14:tracePt t="125629" x="4365625" y="5303838"/>
          <p14:tracePt t="125645" x="4360863" y="5314950"/>
          <p14:tracePt t="125662" x="4354513" y="5326063"/>
          <p14:tracePt t="125679" x="4349750" y="5337175"/>
          <p14:tracePt t="125696" x="4349750" y="5343525"/>
          <p14:tracePt t="125712" x="4343400" y="5354638"/>
          <p14:tracePt t="125729" x="4343400" y="5360988"/>
          <p14:tracePt t="125745" x="4337050" y="5360988"/>
          <p14:tracePt t="125762" x="4337050" y="5365750"/>
          <p14:tracePt t="125798" x="4337050" y="5372100"/>
          <p14:tracePt t="126686" x="4343400" y="5372100"/>
          <p14:tracePt t="126702" x="4371975" y="5372100"/>
          <p14:tracePt t="126713" x="4411663" y="5372100"/>
          <p14:tracePt t="126729" x="4464050" y="5372100"/>
          <p14:tracePt t="126746" x="4521200" y="5372100"/>
          <p14:tracePt t="126762" x="4594225" y="5372100"/>
          <p14:tracePt t="126779" x="4664075" y="5372100"/>
          <p14:tracePt t="126795" x="4737100" y="5372100"/>
          <p14:tracePt t="126812" x="4789488" y="5372100"/>
          <p14:tracePt t="126829" x="4851400" y="5372100"/>
          <p14:tracePt t="126846" x="4879975" y="5372100"/>
          <p14:tracePt t="126862" x="4908550" y="5372100"/>
          <p14:tracePt t="126879" x="4937125" y="5372100"/>
          <p14:tracePt t="126895" x="4965700" y="5372100"/>
          <p14:tracePt t="126913" x="4989513" y="5372100"/>
          <p14:tracePt t="126929" x="5006975" y="5372100"/>
          <p14:tracePt t="126946" x="5018088" y="5372100"/>
          <p14:tracePt t="126962" x="5029200" y="5372100"/>
          <p14:tracePt t="126979" x="5035550" y="5372100"/>
          <p14:tracePt t="126995" x="5040313" y="5378450"/>
          <p14:tracePt t="127070" x="5046663" y="5378450"/>
          <p14:tracePt t="127072" x="5051425" y="5378450"/>
          <p14:tracePt t="127079" x="5057775" y="5378450"/>
          <p14:tracePt t="127095" x="5068888" y="5378450"/>
          <p14:tracePt t="127113" x="5086350" y="5378450"/>
          <p14:tracePt t="127129" x="5097463" y="5378450"/>
          <p14:tracePt t="127146" x="5108575" y="5378450"/>
          <p14:tracePt t="127238" x="5114925" y="5378450"/>
          <p14:tracePt t="127365" x="5121275" y="5378450"/>
          <p14:tracePt t="127430" x="5121275" y="5372100"/>
          <p14:tracePt t="128302" x="5121275" y="5378450"/>
          <p14:tracePt t="128317" x="5121275" y="5383213"/>
          <p14:tracePt t="128334" x="5121275" y="5394325"/>
          <p14:tracePt t="128345" x="5121275" y="5400675"/>
          <p14:tracePt t="128349" x="5121275" y="5422900"/>
          <p14:tracePt t="128362" x="5121275" y="5457825"/>
          <p14:tracePt t="128378" x="5121275" y="5492750"/>
          <p14:tracePt t="128396" x="5126038" y="5526088"/>
          <p14:tracePt t="128412" x="5126038" y="5561013"/>
          <p14:tracePt t="128429" x="5126038" y="5589588"/>
          <p14:tracePt t="128445" x="5126038" y="5635625"/>
          <p14:tracePt t="128462" x="5121275" y="5657850"/>
          <p14:tracePt t="128479" x="5114925" y="5697538"/>
          <p14:tracePt t="128496" x="5097463" y="5732463"/>
          <p14:tracePt t="128512" x="5092700" y="5772150"/>
          <p14:tracePt t="128529" x="5075238" y="5807075"/>
          <p14:tracePt t="128545" x="5057775" y="5846763"/>
          <p14:tracePt t="128562" x="5040313" y="5875338"/>
          <p14:tracePt t="128578" x="5029200" y="5886450"/>
          <p14:tracePt t="128596" x="5011738" y="5903913"/>
          <p14:tracePt t="128612" x="5000625" y="5903913"/>
          <p14:tracePt t="128629" x="4983163" y="5908675"/>
          <p14:tracePt t="128645" x="4965700" y="5915025"/>
          <p14:tracePt t="128663" x="4954588" y="5915025"/>
          <p14:tracePt t="128717" x="4949825" y="5915025"/>
          <p14:tracePt t="128728" x="4943475" y="5908675"/>
          <p14:tracePt t="128729" x="4926013" y="5897563"/>
          <p14:tracePt t="128745" x="4903788" y="5880100"/>
          <p14:tracePt t="128762" x="4886325" y="5875338"/>
          <p14:tracePt t="128779" x="4857750" y="5857875"/>
          <p14:tracePt t="128796" x="4829175" y="5840413"/>
          <p14:tracePt t="128812" x="4794250" y="5829300"/>
          <p14:tracePt t="128829" x="4778375" y="5818188"/>
          <p14:tracePt t="128845" x="4765675" y="5811838"/>
          <p14:tracePt t="129061" x="4772025" y="5811838"/>
          <p14:tracePt t="129079" x="4772025" y="5807075"/>
          <p14:tracePt t="129189" x="4778375" y="5807075"/>
          <p14:tracePt t="129789" x="4783138" y="5807075"/>
          <p14:tracePt t="129885" x="4789488" y="5807075"/>
          <p14:tracePt t="129893" x="4794250" y="5800725"/>
          <p14:tracePt t="129912" x="4800600" y="5794375"/>
          <p14:tracePt t="129913" x="4818063" y="5794375"/>
          <p14:tracePt t="129928" x="4857750" y="5789613"/>
          <p14:tracePt t="129946" x="4908550" y="5783263"/>
          <p14:tracePt t="129962" x="4965700" y="5778500"/>
          <p14:tracePt t="129979" x="5022850" y="5772150"/>
          <p14:tracePt t="129995" x="5092700" y="5772150"/>
          <p14:tracePt t="130012" x="5165725" y="5765800"/>
          <p14:tracePt t="130028" x="5268913" y="5765800"/>
          <p14:tracePt t="130046" x="5337175" y="5761038"/>
          <p14:tracePt t="130062" x="5400675" y="5761038"/>
          <p14:tracePt t="130079" x="5457825" y="5754688"/>
          <p14:tracePt t="130095" x="5514975" y="5754688"/>
          <p14:tracePt t="130113" x="5583238" y="5749925"/>
          <p14:tracePt t="130128" x="5646738" y="5743575"/>
          <p14:tracePt t="130146" x="5715000" y="5743575"/>
          <p14:tracePt t="130162" x="5778500" y="5743575"/>
          <p14:tracePt t="130179" x="5846763" y="5737225"/>
          <p14:tracePt t="130195" x="5926138" y="5732463"/>
          <p14:tracePt t="130212" x="5983288" y="5726113"/>
          <p14:tracePt t="130228" x="6046788" y="5715000"/>
          <p14:tracePt t="130228" x="6069013" y="5715000"/>
          <p14:tracePt t="130246" x="6137275" y="5715000"/>
          <p14:tracePt t="130262" x="6189663" y="5715000"/>
          <p14:tracePt t="130279" x="6251575" y="5703888"/>
          <p14:tracePt t="130295" x="6303963" y="5703888"/>
          <p14:tracePt t="130312" x="6365875" y="5692775"/>
          <p14:tracePt t="130328" x="6407150" y="5692775"/>
          <p14:tracePt t="130346" x="6446838" y="5686425"/>
          <p14:tracePt t="130362" x="6480175" y="5686425"/>
          <p14:tracePt t="130379" x="6515100" y="5680075"/>
          <p14:tracePt t="130395" x="6537325" y="5680075"/>
          <p14:tracePt t="130412" x="6565900" y="5680075"/>
          <p14:tracePt t="130428" x="6607175" y="5675313"/>
          <p14:tracePt t="130485" x="6607175" y="5668963"/>
          <p14:tracePt t="130495" x="6611938" y="5668963"/>
          <p14:tracePt t="130501" x="6618288" y="5668963"/>
          <p14:tracePt t="130637" x="6623050" y="5668963"/>
          <p14:tracePt t="130661" x="6629400" y="5668963"/>
          <p14:tracePt t="130667" x="6646863" y="5668963"/>
          <p14:tracePt t="130679" x="6675438" y="5668963"/>
          <p14:tracePt t="130695" x="6692900" y="5668963"/>
          <p14:tracePt t="130712" x="6715125" y="5664200"/>
          <p14:tracePt t="130728" x="6732588" y="5657850"/>
          <p14:tracePt t="130746" x="6737350" y="5657850"/>
          <p14:tracePt t="130762" x="6743700" y="5651500"/>
          <p14:tracePt t="130779" x="6750050" y="5651500"/>
          <p14:tracePt t="130813" x="6750050" y="5646738"/>
          <p14:tracePt t="130814" x="6754813" y="5646738"/>
          <p14:tracePt t="130828" x="6761163" y="5646738"/>
          <p14:tracePt t="130845" x="6765925" y="5646738"/>
          <p14:tracePt t="130862" x="6772275" y="5646738"/>
          <p14:tracePt t="130879" x="6778625" y="5646738"/>
          <p14:tracePt t="130895" x="6778625" y="5657850"/>
          <p14:tracePt t="131398" x="6783388" y="5657850"/>
          <p14:tracePt t="131405" x="6789738" y="5657850"/>
          <p14:tracePt t="131413" x="6800850" y="5651500"/>
          <p14:tracePt t="131429" x="6807200" y="5640388"/>
          <p14:tracePt t="131445" x="6811963" y="5635625"/>
          <p14:tracePt t="132006" x="6807200" y="5635625"/>
          <p14:tracePt t="141479" x="0" y="0"/>
        </p14:tracePtLst>
      </p14:laserTraceLst>
    </p:ext>
  </p:extLs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Module 4 </a:t>
            </a:r>
            <a:r>
              <a:rPr lang="en-US" dirty="0" smtClean="0"/>
              <a:t>Concluding Comments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Traditionally, voltage control has been achieved thorough the operation of devices operating only on local information.</a:t>
            </a:r>
          </a:p>
          <a:p>
            <a:pPr lvl="1"/>
            <a:r>
              <a:rPr lang="en-US" dirty="0" smtClean="0"/>
              <a:t>Transmission: Voltage regulators at central generators and shunt capacitors</a:t>
            </a:r>
          </a:p>
          <a:p>
            <a:pPr lvl="1"/>
            <a:r>
              <a:rPr lang="en-US" dirty="0" smtClean="0"/>
              <a:t>Distribution: Voltage regulators and shunt capacitors</a:t>
            </a:r>
          </a:p>
          <a:p>
            <a:endParaRPr lang="en-US" dirty="0" smtClean="0"/>
          </a:p>
          <a:p>
            <a:r>
              <a:rPr lang="en-US" dirty="0" smtClean="0"/>
              <a:t>Voltage control is essential to ensure the proper operation of the end-use loads.</a:t>
            </a:r>
          </a:p>
          <a:p>
            <a:endParaRPr lang="en-US" dirty="0"/>
          </a:p>
          <a:p>
            <a:r>
              <a:rPr lang="en-US" dirty="0" smtClean="0"/>
              <a:t>Additionally, the energy consumption of end-use loads is a function of the supply voltage.</a:t>
            </a:r>
          </a:p>
          <a:p>
            <a:endParaRPr lang="en-US" dirty="0"/>
          </a:p>
          <a:p>
            <a:r>
              <a:rPr lang="en-US" dirty="0" smtClean="0"/>
              <a:t>The voltage dependent nature of end-use loads can be modeled with a number of representations:</a:t>
            </a:r>
          </a:p>
          <a:p>
            <a:pPr lvl="1"/>
            <a:r>
              <a:rPr lang="en-US" dirty="0" smtClean="0"/>
              <a:t>Time-invariant ZIP model</a:t>
            </a:r>
          </a:p>
          <a:p>
            <a:pPr lvl="1"/>
            <a:r>
              <a:rPr lang="en-US" dirty="0" smtClean="0"/>
              <a:t>Time-variant ZIP model</a:t>
            </a:r>
          </a:p>
          <a:p>
            <a:pPr lvl="1"/>
            <a:r>
              <a:rPr lang="en-US" dirty="0" smtClean="0"/>
              <a:t>Physical model</a:t>
            </a:r>
          </a:p>
          <a:p>
            <a:pPr lvl="1"/>
            <a:r>
              <a:rPr lang="en-US" dirty="0" smtClean="0"/>
              <a:t>Multi-state physical model</a:t>
            </a:r>
          </a:p>
          <a:p>
            <a:pPr lvl="1"/>
            <a:r>
              <a:rPr lang="en-US" dirty="0" smtClean="0"/>
              <a:t>Load profile</a:t>
            </a:r>
            <a:endParaRPr lang="en-US" dirty="0" smtClean="0"/>
          </a:p>
        </p:txBody>
      </p:sp>
      <p:sp>
        <p:nvSpPr>
          <p:cNvPr id="4" name="Slide Number Placeholder 3"/>
          <p:cNvSpPr>
            <a:spLocks noGrp="1"/>
          </p:cNvSpPr>
          <p:nvPr>
            <p:ph type="sldNum" sz="quarter" idx="12"/>
          </p:nvPr>
        </p:nvSpPr>
        <p:spPr/>
        <p:txBody>
          <a:bodyPr/>
          <a:lstStyle/>
          <a:p>
            <a:pPr>
              <a:defRPr/>
            </a:pPr>
            <a:fld id="{1B01BA5B-7730-4338-A929-CCF4E62AD04F}" type="slidenum">
              <a:rPr lang="en-US" smtClean="0"/>
              <a:pPr>
                <a:defRPr/>
              </a:pPr>
              <a:t>70</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92016634"/>
      </p:ext>
    </p:extLst>
  </p:cSld>
  <p:clrMapOvr>
    <a:masterClrMapping/>
  </p:clrMapOvr>
  <mc:AlternateContent xmlns:mc="http://schemas.openxmlformats.org/markup-compatibility/2006">
    <mc:Choice xmlns:p14="http://schemas.microsoft.com/office/powerpoint/2010/main" Requires="p14">
      <p:transition spd="slow" p14:dur="2000" advTm="111881"/>
    </mc:Choice>
    <mc:Fallback>
      <p:transition spd="slow" advTm="111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Substation and Distribution Automation</a:t>
            </a:r>
            <a:endParaRPr lang="en-US" sz="3600" dirty="0"/>
          </a:p>
        </p:txBody>
      </p:sp>
      <p:sp>
        <p:nvSpPr>
          <p:cNvPr id="3" name="Subtitle 2"/>
          <p:cNvSpPr>
            <a:spLocks noGrp="1"/>
          </p:cNvSpPr>
          <p:nvPr>
            <p:ph type="subTitle" idx="1"/>
          </p:nvPr>
        </p:nvSpPr>
        <p:spPr/>
        <p:txBody>
          <a:bodyPr/>
          <a:lstStyle/>
          <a:p>
            <a:r>
              <a:rPr lang="en-US" sz="2000" dirty="0" smtClean="0"/>
              <a:t>Conclusion of Module 4: Voltage Control Devices</a:t>
            </a:r>
            <a:endParaRPr lang="en-US" sz="2000" dirty="0"/>
          </a:p>
          <a:p>
            <a:endParaRPr lang="en-US" sz="20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71</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45729577"/>
      </p:ext>
    </p:extLst>
  </p:cSld>
  <p:clrMapOvr>
    <a:masterClrMapping/>
  </p:clrMapOvr>
  <mc:AlternateContent xmlns:mc="http://schemas.openxmlformats.org/markup-compatibility/2006" xmlns:p14="http://schemas.microsoft.com/office/powerpoint/2010/main">
    <mc:Choice Requires="p14">
      <p:transition spd="slow" p14:dur="2000" advTm="4927"/>
    </mc:Choice>
    <mc:Fallback xmlns="">
      <p:transition spd="slow" advTm="4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Voltage Regulation Example</a:t>
            </a:r>
            <a:endParaRPr lang="en-US" dirty="0"/>
          </a:p>
        </p:txBody>
      </p:sp>
      <p:sp>
        <p:nvSpPr>
          <p:cNvPr id="3" name="Content Placeholder 2"/>
          <p:cNvSpPr>
            <a:spLocks noGrp="1"/>
          </p:cNvSpPr>
          <p:nvPr>
            <p:ph idx="1"/>
          </p:nvPr>
        </p:nvSpPr>
        <p:spPr>
          <a:xfrm>
            <a:off x="457200" y="1295400"/>
            <a:ext cx="8229600" cy="990599"/>
          </a:xfrm>
        </p:spPr>
        <p:txBody>
          <a:bodyPr>
            <a:normAutofit lnSpcReduction="10000"/>
          </a:bodyPr>
          <a:lstStyle/>
          <a:p>
            <a:r>
              <a:rPr lang="en-US" sz="2000" dirty="0" smtClean="0"/>
              <a:t>Because of the non-linear characteristics of the voltage drop on a distribution line, voltage regulation is not the same on all points of a distribution feeder.</a:t>
            </a:r>
          </a:p>
        </p:txBody>
      </p:sp>
      <p:graphicFrame>
        <p:nvGraphicFramePr>
          <p:cNvPr id="6" name="Object 5"/>
          <p:cNvGraphicFramePr>
            <a:graphicFrameLocks noChangeAspect="1"/>
          </p:cNvGraphicFramePr>
          <p:nvPr>
            <p:extLst>
              <p:ext uri="{D42A27DB-BD31-4B8C-83A1-F6EECF244321}">
                <p14:modId xmlns:p14="http://schemas.microsoft.com/office/powerpoint/2010/main" val="995119998"/>
              </p:ext>
            </p:extLst>
          </p:nvPr>
        </p:nvGraphicFramePr>
        <p:xfrm>
          <a:off x="838200" y="5562600"/>
          <a:ext cx="3886200" cy="540574"/>
        </p:xfrm>
        <a:graphic>
          <a:graphicData uri="http://schemas.openxmlformats.org/presentationml/2006/ole">
            <mc:AlternateContent xmlns:mc="http://schemas.openxmlformats.org/markup-compatibility/2006">
              <mc:Choice xmlns:v="urn:schemas-microsoft-com:vml" Requires="v">
                <p:oleObj spid="_x0000_s18637" name="Equation" r:id="rId6" imgW="3377880" imgH="469800" progId="Equation.3">
                  <p:embed/>
                </p:oleObj>
              </mc:Choice>
              <mc:Fallback>
                <p:oleObj name="Equation" r:id="rId6" imgW="3377880" imgH="469800" progId="Equation.3">
                  <p:embed/>
                  <p:pic>
                    <p:nvPicPr>
                      <p:cNvPr id="0" name="Object 3"/>
                      <p:cNvPicPr>
                        <a:picLocks noChangeAspect="1" noChangeArrowheads="1"/>
                      </p:cNvPicPr>
                      <p:nvPr/>
                    </p:nvPicPr>
                    <p:blipFill>
                      <a:blip r:embed="rId7"/>
                      <a:srcRect/>
                      <a:stretch>
                        <a:fillRect/>
                      </a:stretch>
                    </p:blipFill>
                    <p:spPr bwMode="auto">
                      <a:xfrm>
                        <a:off x="838200" y="5562600"/>
                        <a:ext cx="3886200" cy="540574"/>
                      </a:xfrm>
                      <a:prstGeom prst="rect">
                        <a:avLst/>
                      </a:prstGeom>
                      <a:noFill/>
                      <a:ln>
                        <a:noFill/>
                      </a:ln>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71821931"/>
              </p:ext>
            </p:extLst>
          </p:nvPr>
        </p:nvGraphicFramePr>
        <p:xfrm>
          <a:off x="5248275" y="5562600"/>
          <a:ext cx="3886200" cy="540574"/>
        </p:xfrm>
        <a:graphic>
          <a:graphicData uri="http://schemas.openxmlformats.org/presentationml/2006/ole">
            <mc:AlternateContent xmlns:mc="http://schemas.openxmlformats.org/markup-compatibility/2006">
              <mc:Choice xmlns:v="urn:schemas-microsoft-com:vml" Requires="v">
                <p:oleObj spid="_x0000_s18638" name="Equation" r:id="rId8" imgW="3377880" imgH="469800" progId="Equation.3">
                  <p:embed/>
                </p:oleObj>
              </mc:Choice>
              <mc:Fallback>
                <p:oleObj name="Equation" r:id="rId8" imgW="3377880" imgH="469800" progId="Equation.3">
                  <p:embed/>
                  <p:pic>
                    <p:nvPicPr>
                      <p:cNvPr id="0" name="Object 5"/>
                      <p:cNvPicPr>
                        <a:picLocks noChangeAspect="1" noChangeArrowheads="1"/>
                      </p:cNvPicPr>
                      <p:nvPr/>
                    </p:nvPicPr>
                    <p:blipFill>
                      <a:blip r:embed="rId9"/>
                      <a:srcRect/>
                      <a:stretch>
                        <a:fillRect/>
                      </a:stretch>
                    </p:blipFill>
                    <p:spPr bwMode="auto">
                      <a:xfrm>
                        <a:off x="5248275" y="5562600"/>
                        <a:ext cx="3886200" cy="540574"/>
                      </a:xfrm>
                      <a:prstGeom prst="rect">
                        <a:avLst/>
                      </a:prstGeom>
                      <a:noFill/>
                      <a:ln>
                        <a:noFill/>
                      </a:ln>
                    </p:spPr>
                  </p:pic>
                </p:oleObj>
              </mc:Fallback>
            </mc:AlternateContent>
          </a:graphicData>
        </a:graphic>
      </p:graphicFrame>
      <p:cxnSp>
        <p:nvCxnSpPr>
          <p:cNvPr id="9" name="Straight Arrow Connector 8"/>
          <p:cNvCxnSpPr/>
          <p:nvPr/>
        </p:nvCxnSpPr>
        <p:spPr>
          <a:xfrm flipV="1">
            <a:off x="5486400" y="4495800"/>
            <a:ext cx="1066800" cy="990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143000" y="4495800"/>
            <a:ext cx="3328987" cy="990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8441"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97037" y="2355850"/>
            <a:ext cx="5465763" cy="274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B6F15528-21DE-4FAA-801E-634DDDAF4B2B}" type="slidenum">
              <a:rPr lang="en-US" smtClean="0"/>
              <a:pPr/>
              <a:t>8</a:t>
            </a:fld>
            <a:endParaRPr lang="en-US"/>
          </a:p>
        </p:txBody>
      </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976736554"/>
      </p:ext>
    </p:extLst>
  </p:cSld>
  <p:clrMapOvr>
    <a:masterClrMapping/>
  </p:clrMapOvr>
  <mc:AlternateContent xmlns:mc="http://schemas.openxmlformats.org/markup-compatibility/2006" xmlns:p14="http://schemas.microsoft.com/office/powerpoint/2010/main">
    <mc:Choice Requires="p14">
      <p:transition spd="slow" p14:dur="2000" advTm="102812"/>
    </mc:Choice>
    <mc:Fallback xmlns="">
      <p:transition spd="slow" advTm="102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extLst mod="1">
    <p:ext uri="{3A86A75C-4F4B-4683-9AE1-C65F6400EC91}">
      <p14:laserTraceLst xmlns:p14="http://schemas.microsoft.com/office/powerpoint/2010/main">
        <p14:tracePtLst>
          <p14:tracePt t="15234" x="3063875" y="3406775"/>
          <p14:tracePt t="15506" x="3068638" y="3406775"/>
          <p14:tracePt t="15514" x="3074988" y="3406775"/>
          <p14:tracePt t="15517" x="3079750" y="3406775"/>
          <p14:tracePt t="15554" x="3086100" y="3406775"/>
          <p14:tracePt t="15761" x="3079750" y="3406775"/>
          <p14:tracePt t="15778" x="3068638" y="3406775"/>
          <p14:tracePt t="15783" x="3057525" y="3406775"/>
          <p14:tracePt t="15800" x="3035300" y="3406775"/>
          <p14:tracePt t="15817" x="3011488" y="3406775"/>
          <p14:tracePt t="15833" x="2965450" y="3406775"/>
          <p14:tracePt t="15850" x="2936875" y="3406775"/>
          <p14:tracePt t="15866" x="2914650" y="3406775"/>
          <p14:tracePt t="15883" x="2892425" y="3406775"/>
          <p14:tracePt t="15899" x="2868613" y="3406775"/>
          <p14:tracePt t="15917" x="2857500" y="3406775"/>
          <p14:tracePt t="16090" x="2863850" y="3411538"/>
          <p14:tracePt t="16106" x="2868613" y="3411538"/>
          <p14:tracePt t="16117" x="2879725" y="3417888"/>
          <p14:tracePt t="16133" x="2892425" y="3417888"/>
          <p14:tracePt t="16150" x="2908300" y="3417888"/>
          <p14:tracePt t="16166" x="2925763" y="3417888"/>
          <p14:tracePt t="16183" x="2949575" y="3417888"/>
          <p14:tracePt t="16199" x="2971800" y="3417888"/>
          <p14:tracePt t="16217" x="2994025" y="3417888"/>
          <p14:tracePt t="16233" x="3040063" y="3417888"/>
          <p14:tracePt t="16250" x="3079750" y="3417888"/>
          <p14:tracePt t="16266" x="3121025" y="3417888"/>
          <p14:tracePt t="16283" x="3171825" y="3417888"/>
          <p14:tracePt t="16299" x="3222625" y="3417888"/>
          <p14:tracePt t="16317" x="3292475" y="3417888"/>
          <p14:tracePt t="16333" x="3360738" y="3417888"/>
          <p14:tracePt t="16350" x="3422650" y="3417888"/>
          <p14:tracePt t="16366" x="3479800" y="3411538"/>
          <p14:tracePt t="16383" x="3543300" y="3411538"/>
          <p14:tracePt t="16399" x="3594100" y="3411538"/>
          <p14:tracePt t="16417" x="3640138" y="3411538"/>
          <p14:tracePt t="16433" x="3714750" y="3411538"/>
          <p14:tracePt t="16450" x="3760788" y="3417888"/>
          <p14:tracePt t="16466" x="3806825" y="3417888"/>
          <p14:tracePt t="16483" x="3846513" y="3422650"/>
          <p14:tracePt t="16499" x="3903663" y="3422650"/>
          <p14:tracePt t="16517" x="3949700" y="3429000"/>
          <p14:tracePt t="16533" x="3994150" y="3435350"/>
          <p14:tracePt t="16550" x="4029075" y="3435350"/>
          <p14:tracePt t="16567" x="4064000" y="3435350"/>
          <p14:tracePt t="16583" x="4097338" y="3440113"/>
          <p14:tracePt t="16599" x="4125913" y="3440113"/>
          <p14:tracePt t="16616" x="4160838" y="3440113"/>
          <p14:tracePt t="16633" x="4222750" y="3446463"/>
          <p14:tracePt t="16650" x="4264025" y="3451225"/>
          <p14:tracePt t="16666" x="4303713" y="3457575"/>
          <p14:tracePt t="16683" x="4349750" y="3463925"/>
          <p14:tracePt t="16699" x="4389438" y="3468688"/>
          <p14:tracePt t="16716" x="4422775" y="3475038"/>
          <p14:tracePt t="16733" x="4451350" y="3479800"/>
          <p14:tracePt t="16750" x="4479925" y="3492500"/>
          <p14:tracePt t="16766" x="4514850" y="3503613"/>
          <p14:tracePt t="16783" x="4543425" y="3514725"/>
          <p14:tracePt t="16799" x="4589463" y="3532188"/>
          <p14:tracePt t="16817" x="4635500" y="3549650"/>
          <p14:tracePt t="16833" x="4697413" y="3565525"/>
          <p14:tracePt t="16850" x="4749800" y="3578225"/>
          <p14:tracePt t="16866" x="4789488" y="3582988"/>
          <p14:tracePt t="16883" x="4829175" y="3600450"/>
          <p14:tracePt t="16899" x="4868863" y="3611563"/>
          <p14:tracePt t="16916" x="4908550" y="3617913"/>
          <p14:tracePt t="16933" x="4949825" y="3635375"/>
          <p14:tracePt t="16950" x="4994275" y="3646488"/>
          <p14:tracePt t="16966" x="5046663" y="3657600"/>
          <p14:tracePt t="16983" x="5097463" y="3668713"/>
          <p14:tracePt t="16999" x="5149850" y="3686175"/>
          <p14:tracePt t="17016" x="5200650" y="3697288"/>
          <p14:tracePt t="17033" x="5268913" y="3721100"/>
          <p14:tracePt t="17050" x="5314950" y="3732213"/>
          <p14:tracePt t="17066" x="5360988" y="3743325"/>
          <p14:tracePt t="17083" x="5411788" y="3765550"/>
          <p14:tracePt t="17099" x="5468938" y="3783013"/>
          <p14:tracePt t="17116" x="5532438" y="3800475"/>
          <p14:tracePt t="17133" x="5583238" y="3822700"/>
          <p14:tracePt t="17150" x="5646738" y="3840163"/>
          <p14:tracePt t="17166" x="5703888" y="3851275"/>
          <p14:tracePt t="17183" x="5761038" y="3868738"/>
          <p14:tracePt t="17200" x="5829300" y="3879850"/>
          <p14:tracePt t="17216" x="5892800" y="3892550"/>
          <p14:tracePt t="17216" x="5921375" y="3892550"/>
          <p14:tracePt t="17234" x="5954713" y="3903663"/>
          <p14:tracePt t="17250" x="5972175" y="3908425"/>
          <p14:tracePt t="17953" x="5972175" y="3914775"/>
          <p14:tracePt t="18337" x="5965825" y="3914775"/>
          <p14:tracePt t="18417" x="5954713" y="3914775"/>
          <p14:tracePt t="18420" x="5943600" y="3914775"/>
          <p14:tracePt t="18433" x="5915025" y="3914775"/>
          <p14:tracePt t="18450" x="5886450" y="3908425"/>
          <p14:tracePt t="18466" x="5851525" y="3903663"/>
          <p14:tracePt t="18483" x="5807075" y="3897313"/>
          <p14:tracePt t="18500" x="5765800" y="3892550"/>
          <p14:tracePt t="18516" x="5708650" y="3892550"/>
          <p14:tracePt t="18533" x="5635625" y="3879850"/>
          <p14:tracePt t="18549" x="5549900" y="3857625"/>
          <p14:tracePt t="18566" x="5457825" y="3846513"/>
          <p14:tracePt t="18583" x="5378450" y="3835400"/>
          <p14:tracePt t="18600" x="5286375" y="3822700"/>
          <p14:tracePt t="18616" x="5183188" y="3811588"/>
          <p14:tracePt t="18633" x="4965700" y="3789363"/>
          <p14:tracePt t="18650" x="4789488" y="3760788"/>
          <p14:tracePt t="18666" x="4618038" y="3736975"/>
          <p14:tracePt t="18683" x="4451350" y="3721100"/>
          <p14:tracePt t="18700" x="4308475" y="3708400"/>
          <p14:tracePt t="18716" x="4200525" y="3697288"/>
          <p14:tracePt t="18733" x="4097338" y="3679825"/>
          <p14:tracePt t="18749" x="3983038" y="3663950"/>
          <p14:tracePt t="18766" x="3875088" y="3640138"/>
          <p14:tracePt t="18783" x="3778250" y="3622675"/>
          <p14:tracePt t="18799" x="3721100" y="3611563"/>
          <p14:tracePt t="18816" x="3668713" y="3606800"/>
          <p14:tracePt t="18833" x="3578225" y="3600450"/>
          <p14:tracePt t="18850" x="3508375" y="3594100"/>
          <p14:tracePt t="18866" x="3435350" y="3589338"/>
          <p14:tracePt t="18883" x="3371850" y="3582988"/>
          <p14:tracePt t="18899" x="3336925" y="3582988"/>
          <p14:tracePt t="18916" x="3314700" y="3582988"/>
          <p14:tracePt t="18933" x="3297238" y="3578225"/>
          <p14:tracePt t="18950" x="3292475" y="3578225"/>
          <p14:tracePt t="19217" x="3303588" y="3578225"/>
          <p14:tracePt t="19225" x="3332163" y="3582988"/>
          <p14:tracePt t="19233" x="3508375" y="3611563"/>
          <p14:tracePt t="19250" x="3692525" y="3622675"/>
          <p14:tracePt t="19266" x="3914775" y="3646488"/>
          <p14:tracePt t="19283" x="4165600" y="3668713"/>
          <p14:tracePt t="19299" x="4446588" y="3686175"/>
          <p14:tracePt t="19316" x="4743450" y="3714750"/>
          <p14:tracePt t="19333" x="5064125" y="3760788"/>
          <p14:tracePt t="19350" x="5407025" y="3822700"/>
          <p14:tracePt t="19366" x="5743575" y="3892550"/>
          <p14:tracePt t="19383" x="5965825" y="3914775"/>
          <p14:tracePt t="19399" x="6115050" y="3932238"/>
          <p14:tracePt t="19416" x="6218238" y="3937000"/>
          <p14:tracePt t="19433" x="6297613" y="3943350"/>
          <p14:tracePt t="19450" x="6332538" y="3943350"/>
          <p14:tracePt t="19466" x="6365875" y="3949700"/>
          <p14:tracePt t="19483" x="6389688" y="3949700"/>
          <p14:tracePt t="19499" x="6411913" y="3954463"/>
          <p14:tracePt t="19516" x="6429375" y="3960813"/>
          <p14:tracePt t="19533" x="6451600" y="3971925"/>
          <p14:tracePt t="19550" x="6486525" y="3983038"/>
          <p14:tracePt t="19566" x="6526213" y="4000500"/>
          <p14:tracePt t="19583" x="6578600" y="4017963"/>
          <p14:tracePt t="19599" x="6629400" y="4017963"/>
          <p14:tracePt t="19617" x="6651625" y="4017963"/>
          <p14:tracePt t="19632" x="6664325" y="4017963"/>
          <p14:tracePt t="19793" x="6664325" y="4011613"/>
          <p14:tracePt t="19801" x="6664325" y="3989388"/>
          <p14:tracePt t="19816" x="6664325" y="3960813"/>
          <p14:tracePt t="19832" x="6664325" y="3903663"/>
          <p14:tracePt t="19850" x="6657975" y="3863975"/>
          <p14:tracePt t="19866" x="6646863" y="3829050"/>
          <p14:tracePt t="19883" x="6635750" y="3789363"/>
          <p14:tracePt t="19899" x="6623050" y="3754438"/>
          <p14:tracePt t="19916" x="6607175" y="3721100"/>
          <p14:tracePt t="19932" x="6600825" y="3697288"/>
          <p14:tracePt t="19950" x="6594475" y="3686175"/>
          <p14:tracePt t="19966" x="6594475" y="3679825"/>
          <p14:tracePt t="20065" x="6594475" y="3686175"/>
          <p14:tracePt t="20082" x="6600825" y="3708400"/>
          <p14:tracePt t="20083" x="6618288" y="3743325"/>
          <p14:tracePt t="20099" x="6640513" y="3794125"/>
          <p14:tracePt t="20116" x="6646863" y="3840163"/>
          <p14:tracePt t="20133" x="6651625" y="3868738"/>
          <p14:tracePt t="20149" x="6657975" y="3892550"/>
          <p14:tracePt t="20166" x="6664325" y="3908425"/>
          <p14:tracePt t="20183" x="6664325" y="3914775"/>
          <p14:tracePt t="20249" x="6664325" y="3908425"/>
          <p14:tracePt t="20257" x="6664325" y="3879850"/>
          <p14:tracePt t="20266" x="6664325" y="3851275"/>
          <p14:tracePt t="20285" x="6664325" y="3806825"/>
          <p14:tracePt t="20316" x="6657975" y="3754438"/>
          <p14:tracePt t="20317" x="6651625" y="3703638"/>
          <p14:tracePt t="20334" x="6646863" y="3668713"/>
          <p14:tracePt t="20357" x="6640513" y="3646488"/>
          <p14:tracePt t="20385" x="6635750" y="3646488"/>
          <p14:tracePt t="20425" x="6635750" y="3651250"/>
          <p14:tracePt t="20433" x="6640513" y="3732213"/>
          <p14:tracePt t="20449" x="6651625" y="3811588"/>
          <p14:tracePt t="20466" x="6664325" y="3886200"/>
          <p14:tracePt t="20482" x="6664325" y="3932238"/>
          <p14:tracePt t="20499" x="6669088" y="3949700"/>
          <p14:tracePt t="20569" x="6669088" y="3943350"/>
          <p14:tracePt t="20577" x="6669088" y="3932238"/>
          <p14:tracePt t="20585" x="6657975" y="3897313"/>
          <p14:tracePt t="20600" x="6640513" y="3835400"/>
          <p14:tracePt t="20618" x="6623050" y="3771900"/>
          <p14:tracePt t="20633" x="6607175" y="3708400"/>
          <p14:tracePt t="20649" x="6594475" y="3651250"/>
          <p14:tracePt t="20666" x="6589713" y="3640138"/>
          <p14:tracePt t="20721" x="6589713" y="3646488"/>
          <p14:tracePt t="20729" x="6589713" y="3668713"/>
          <p14:tracePt t="20733" x="6589713" y="3749675"/>
          <p14:tracePt t="20749" x="6589713" y="3846513"/>
          <p14:tracePt t="20766" x="6589713" y="3897313"/>
          <p14:tracePt t="20782" x="6589713" y="3932238"/>
          <p14:tracePt t="20800" x="6589713" y="3943350"/>
          <p14:tracePt t="21033" x="6583363" y="3943350"/>
          <p14:tracePt t="21050" x="6526213" y="3932238"/>
          <p14:tracePt t="21057" x="6365875" y="3921125"/>
          <p14:tracePt t="21066" x="6132513" y="3903663"/>
          <p14:tracePt t="21082" x="5840413" y="3897313"/>
          <p14:tracePt t="21100" x="5497513" y="3868738"/>
          <p14:tracePt t="21116" x="5143500" y="3857625"/>
          <p14:tracePt t="21133" x="4868863" y="3851275"/>
          <p14:tracePt t="21149" x="4635500" y="3835400"/>
          <p14:tracePt t="21166" x="4429125" y="3811588"/>
          <p14:tracePt t="21182" x="4264025" y="3789363"/>
          <p14:tracePt t="21200" x="4149725" y="3771900"/>
          <p14:tracePt t="21216" x="4075113" y="3760788"/>
          <p14:tracePt t="21216" x="4051300" y="3760788"/>
          <p14:tracePt t="21233" x="4017963" y="3754438"/>
          <p14:tracePt t="21249" x="4000500" y="3743325"/>
          <p14:tracePt t="21266" x="3965575" y="3736975"/>
          <p14:tracePt t="21282" x="3921125" y="3714750"/>
          <p14:tracePt t="21300" x="3863975" y="3697288"/>
          <p14:tracePt t="21316" x="3800475" y="3679825"/>
          <p14:tracePt t="21333" x="3743325" y="3663950"/>
          <p14:tracePt t="21349" x="3692525" y="3646488"/>
          <p14:tracePt t="21366" x="3629025" y="3629025"/>
          <p14:tracePt t="21382" x="3589338" y="3617913"/>
          <p14:tracePt t="21399" x="3554413" y="3606800"/>
          <p14:tracePt t="21416" x="3532188" y="3600450"/>
          <p14:tracePt t="21433" x="3503613" y="3589338"/>
          <p14:tracePt t="21449" x="3463925" y="3571875"/>
          <p14:tracePt t="21466" x="3440113" y="3565525"/>
          <p14:tracePt t="21482" x="3429000" y="3565525"/>
          <p14:tracePt t="21499" x="3417888" y="3560763"/>
          <p14:tracePt t="21516" x="3394075" y="3554413"/>
          <p14:tracePt t="21533" x="3371850" y="3549650"/>
          <p14:tracePt t="21549" x="3336925" y="3536950"/>
          <p14:tracePt t="21566" x="3303588" y="3525838"/>
          <p14:tracePt t="21582" x="3268663" y="3514725"/>
          <p14:tracePt t="21599" x="3240088" y="3508375"/>
          <p14:tracePt t="21616" x="3206750" y="3492500"/>
          <p14:tracePt t="21616" x="3194050" y="3492500"/>
          <p14:tracePt t="21633" x="3189288" y="3486150"/>
          <p14:tracePt t="21649" x="3182938" y="3486150"/>
          <p14:tracePt t="21793" x="3182938" y="3479800"/>
          <p14:tracePt t="21800" x="3189288" y="3479800"/>
          <p14:tracePt t="21817" x="3200400" y="3479800"/>
          <p14:tracePt t="21833" x="3206750" y="3475038"/>
          <p14:tracePt t="21849" x="3211513" y="3468688"/>
          <p14:tracePt t="21889" x="3217863" y="3468688"/>
          <p14:tracePt t="21897" x="3217863" y="3463925"/>
          <p14:tracePt t="21905" x="3222625" y="3463925"/>
          <p14:tracePt t="22041" x="3222625" y="3457575"/>
          <p14:tracePt t="22050" x="3222625" y="3446463"/>
          <p14:tracePt t="22066" x="3222625" y="3440113"/>
          <p14:tracePt t="22082" x="3222625" y="3429000"/>
          <p14:tracePt t="22099" x="3222625" y="3422650"/>
          <p14:tracePt t="22116" x="3222625" y="3411538"/>
          <p14:tracePt t="22132" x="3222625" y="3406775"/>
          <p14:tracePt t="22150" x="3222625" y="3394075"/>
          <p14:tracePt t="22166" x="3222625" y="3389313"/>
          <p14:tracePt t="22183" x="3222625" y="3382963"/>
          <p14:tracePt t="22199" x="3222625" y="3378200"/>
          <p14:tracePt t="22216" x="3222625" y="3371850"/>
          <p14:tracePt t="22257" x="3222625" y="3365500"/>
          <p14:tracePt t="22289" x="3222625" y="3360738"/>
          <p14:tracePt t="22301" x="3222625" y="3354388"/>
          <p14:tracePt t="22337" x="3222625" y="3349625"/>
          <p14:tracePt t="22473" x="3222625" y="3360738"/>
          <p14:tracePt t="22482" x="3222625" y="3378200"/>
          <p14:tracePt t="22483" x="3222625" y="3400425"/>
          <p14:tracePt t="22499" x="3222625" y="3417888"/>
          <p14:tracePt t="22516" x="3222625" y="3422650"/>
          <p14:tracePt t="22609" x="3222625" y="3411538"/>
          <p14:tracePt t="22617" x="3222625" y="3400425"/>
          <p14:tracePt t="22618" x="3222625" y="3389313"/>
          <p14:tracePt t="22632" x="3222625" y="3365500"/>
          <p14:tracePt t="22651" x="3222625" y="3360738"/>
          <p14:tracePt t="23193" x="3222625" y="3365500"/>
          <p14:tracePt t="23201" x="3222625" y="3371850"/>
          <p14:tracePt t="23216" x="3228975" y="3382963"/>
          <p14:tracePt t="23232" x="3228975" y="3394075"/>
          <p14:tracePt t="23250" x="3235325" y="3400425"/>
          <p14:tracePt t="23266" x="3240088" y="3400425"/>
          <p14:tracePt t="23305" x="3240088" y="3406775"/>
          <p14:tracePt t="23306" x="3246438" y="3411538"/>
          <p14:tracePt t="23316" x="3279775" y="3435350"/>
          <p14:tracePt t="23332" x="3332163" y="3468688"/>
          <p14:tracePt t="23349" x="3389313" y="3497263"/>
          <p14:tracePt t="23366" x="3440113" y="3525838"/>
          <p14:tracePt t="23383" x="3479800" y="3536950"/>
          <p14:tracePt t="23399" x="3508375" y="3549650"/>
          <p14:tracePt t="23416" x="3532188" y="3554413"/>
          <p14:tracePt t="23432" x="3589338" y="3578225"/>
          <p14:tracePt t="23450" x="3629025" y="3589338"/>
          <p14:tracePt t="23466" x="3657600" y="3600450"/>
          <p14:tracePt t="23482" x="3686175" y="3600450"/>
          <p14:tracePt t="23499" x="3708400" y="3611563"/>
          <p14:tracePt t="23516" x="3721100" y="3611563"/>
          <p14:tracePt t="23533" x="3732213" y="3617913"/>
          <p14:tracePt t="24354" x="3725863" y="3617913"/>
          <p14:tracePt t="24370" x="3714750" y="3617913"/>
          <p14:tracePt t="24371" x="3697288" y="3617913"/>
          <p14:tracePt t="24386" x="3675063" y="3622675"/>
          <p14:tracePt t="24400" x="3651250" y="3629025"/>
          <p14:tracePt t="24417" x="3629025" y="3635375"/>
          <p14:tracePt t="24434" x="3589338" y="3646488"/>
          <p14:tracePt t="24450" x="3560763" y="3657600"/>
          <p14:tracePt t="24467" x="3543300" y="3668713"/>
          <p14:tracePt t="24483" x="3514725" y="3679825"/>
          <p14:tracePt t="24500" x="3492500" y="3697288"/>
          <p14:tracePt t="24517" x="3463925" y="3708400"/>
          <p14:tracePt t="24534" x="3440113" y="3725863"/>
          <p14:tracePt t="24550" x="3429000" y="3743325"/>
          <p14:tracePt t="24567" x="3417888" y="3760788"/>
          <p14:tracePt t="24583" x="3411538" y="3778250"/>
          <p14:tracePt t="24600" x="3411538" y="3794125"/>
          <p14:tracePt t="24616" x="3411538" y="3817938"/>
          <p14:tracePt t="24634" x="3411538" y="3840163"/>
          <p14:tracePt t="24650" x="3422650" y="3875088"/>
          <p14:tracePt t="24667" x="3429000" y="3903663"/>
          <p14:tracePt t="24684" x="3440113" y="3914775"/>
          <p14:tracePt t="24700" x="3451225" y="3925888"/>
          <p14:tracePt t="24716" x="3468688" y="3937000"/>
          <p14:tracePt t="24734" x="3486150" y="3943350"/>
          <p14:tracePt t="24750" x="3508375" y="3949700"/>
          <p14:tracePt t="24767" x="3536950" y="3949700"/>
          <p14:tracePt t="24783" x="3565525" y="3954463"/>
          <p14:tracePt t="24800" x="3589338" y="3954463"/>
          <p14:tracePt t="24816" x="3606800" y="3960813"/>
          <p14:tracePt t="24834" x="3617913" y="3965575"/>
          <p14:tracePt t="24850" x="3629025" y="3965575"/>
          <p14:tracePt t="25290" x="3635375" y="3965575"/>
          <p14:tracePt t="25306" x="3640138" y="3971925"/>
          <p14:tracePt t="25316" x="3646488" y="3971925"/>
          <p14:tracePt t="25318" x="3675063" y="3978275"/>
          <p14:tracePt t="25333" x="3714750" y="3994150"/>
          <p14:tracePt t="25350" x="3771900" y="4011613"/>
          <p14:tracePt t="25367" x="3811588" y="4022725"/>
          <p14:tracePt t="25383" x="3851275" y="4046538"/>
          <p14:tracePt t="25400" x="3879850" y="4057650"/>
          <p14:tracePt t="25416" x="3903663" y="4075113"/>
          <p14:tracePt t="25433" x="3932238" y="4108450"/>
          <p14:tracePt t="25451" x="3943350" y="4125913"/>
          <p14:tracePt t="25466" x="3954463" y="4143375"/>
          <p14:tracePt t="25484" x="3965575" y="4165600"/>
          <p14:tracePt t="25500" x="3989388" y="4194175"/>
          <p14:tracePt t="25517" x="4017963" y="4240213"/>
          <p14:tracePt t="25533" x="4064000" y="4297363"/>
          <p14:tracePt t="25550" x="4114800" y="4354513"/>
          <p14:tracePt t="25566" x="4165600" y="4418013"/>
          <p14:tracePt t="25584" x="4217988" y="4486275"/>
          <p14:tracePt t="25600" x="4275138" y="4543425"/>
          <p14:tracePt t="25617" x="4337050" y="4606925"/>
          <p14:tracePt t="25633" x="4435475" y="4692650"/>
          <p14:tracePt t="25650" x="4492625" y="4743450"/>
          <p14:tracePt t="25666" x="4549775" y="4783138"/>
          <p14:tracePt t="25684" x="4589463" y="4811713"/>
          <p14:tracePt t="25700" x="4622800" y="4829175"/>
          <p14:tracePt t="25717" x="4640263" y="4846638"/>
          <p14:tracePt t="25733" x="4651375" y="4851400"/>
          <p14:tracePt t="25750" x="4651375" y="4857750"/>
          <p14:tracePt t="25766" x="4651375" y="4864100"/>
          <p14:tracePt t="25802" x="4651375" y="4868863"/>
          <p14:tracePt t="25818" x="4651375" y="4875213"/>
          <p14:tracePt t="25834" x="4651375" y="4879975"/>
          <p14:tracePt t="25858" x="4651375" y="4886325"/>
          <p14:tracePt t="25874" x="4651375" y="4897438"/>
          <p14:tracePt t="25884" x="4657725" y="4908550"/>
          <p14:tracePt t="25900" x="4664075" y="4914900"/>
          <p14:tracePt t="25917" x="4664075" y="4921250"/>
          <p14:tracePt t="25954" x="4668838" y="4921250"/>
          <p14:tracePt t="25986" x="4675188" y="4921250"/>
          <p14:tracePt t="26034" x="4679950" y="4921250"/>
          <p14:tracePt t="26050" x="4679950" y="4914900"/>
          <p14:tracePt t="26074" x="4679950" y="4908550"/>
          <p14:tracePt t="26083" x="4679950" y="4903788"/>
          <p14:tracePt t="26084" x="4679950" y="4892675"/>
          <p14:tracePt t="26100" x="4686300" y="4879975"/>
          <p14:tracePt t="26117" x="4686300" y="4868863"/>
          <p14:tracePt t="26133" x="4686300" y="4857750"/>
          <p14:tracePt t="26150" x="4686300" y="4846638"/>
          <p14:tracePt t="26166" x="4686300" y="4840288"/>
          <p14:tracePt t="26183" x="4686300" y="4835525"/>
          <p14:tracePt t="26200" x="4686300" y="4829175"/>
          <p14:tracePt t="26217" x="4686300" y="4822825"/>
          <p14:tracePt t="26490" x="4686300" y="4818063"/>
          <p14:tracePt t="26496" x="4679950" y="4818063"/>
          <p14:tracePt t="26506" x="4679950" y="4811713"/>
          <p14:tracePt t="26516" x="4675188" y="4794250"/>
          <p14:tracePt t="26533" x="4664075" y="4783138"/>
          <p14:tracePt t="26550" x="4664075" y="4772025"/>
          <p14:tracePt t="26566" x="4664075" y="4760913"/>
          <p14:tracePt t="26584" x="4657725" y="4743450"/>
          <p14:tracePt t="26600" x="4651375" y="4732338"/>
          <p14:tracePt t="26906" x="4651375" y="4725988"/>
          <p14:tracePt t="26917" x="4651375" y="4714875"/>
          <p14:tracePt t="26935" x="4651375" y="4708525"/>
          <p14:tracePt t="26950" x="4651375" y="4703763"/>
          <p14:tracePt t="26966" x="4651375" y="4697413"/>
          <p14:tracePt t="26983" x="4651375" y="4686300"/>
          <p14:tracePt t="27000" x="4651375" y="4664075"/>
          <p14:tracePt t="27016" x="4651375" y="4635500"/>
          <p14:tracePt t="27033" x="4646613" y="4594225"/>
          <p14:tracePt t="27050" x="4646613" y="4560888"/>
          <p14:tracePt t="27066" x="4640263" y="4514850"/>
          <p14:tracePt t="27083" x="4635500" y="4468813"/>
          <p14:tracePt t="27100" x="4622800" y="4406900"/>
          <p14:tracePt t="27116" x="4618038" y="4349750"/>
          <p14:tracePt t="27133" x="4618038" y="4303713"/>
          <p14:tracePt t="27150" x="4606925" y="4246563"/>
          <p14:tracePt t="27167" x="4606925" y="4189413"/>
          <p14:tracePt t="27183" x="4600575" y="4125913"/>
          <p14:tracePt t="27200" x="4594225" y="4068763"/>
          <p14:tracePt t="27216" x="4589463" y="3994150"/>
          <p14:tracePt t="27234" x="4583113" y="3932238"/>
          <p14:tracePt t="27250" x="4578350" y="3817938"/>
          <p14:tracePt t="27267" x="4578350" y="3749675"/>
          <p14:tracePt t="27283" x="4572000" y="3686175"/>
          <p14:tracePt t="27300" x="4565650" y="3629025"/>
          <p14:tracePt t="27316" x="4560888" y="3560763"/>
          <p14:tracePt t="27333" x="4554538" y="3497263"/>
          <p14:tracePt t="27350" x="4549775" y="3435350"/>
          <p14:tracePt t="27367" x="4543425" y="3378200"/>
          <p14:tracePt t="27383" x="4537075" y="3314700"/>
          <p14:tracePt t="27400" x="4537075" y="3246438"/>
          <p14:tracePt t="27416" x="4537075" y="3178175"/>
          <p14:tracePt t="27433" x="4537075" y="3121025"/>
          <p14:tracePt t="27450" x="4554538" y="3028950"/>
          <p14:tracePt t="27467" x="4560888" y="2989263"/>
          <p14:tracePt t="27483" x="4565650" y="2960688"/>
          <p14:tracePt t="27500" x="4565650" y="2949575"/>
          <p14:tracePt t="27516" x="4572000" y="2949575"/>
          <p14:tracePt t="27906" x="4578350" y="2949575"/>
          <p14:tracePt t="27914" x="4583113" y="2949575"/>
          <p14:tracePt t="27922" x="4611688" y="2949575"/>
          <p14:tracePt t="27933" x="4664075" y="2943225"/>
          <p14:tracePt t="27950" x="4737100" y="2932113"/>
          <p14:tracePt t="27967" x="4829175" y="2914650"/>
          <p14:tracePt t="27983" x="4914900" y="2892425"/>
          <p14:tracePt t="28000" x="4978400" y="2879725"/>
          <p14:tracePt t="28016" x="5018088" y="2868613"/>
          <p14:tracePt t="28033" x="5046663" y="2851150"/>
          <p14:tracePt t="28033" x="5057775" y="2846388"/>
          <p14:tracePt t="28050" x="5075238" y="2835275"/>
          <p14:tracePt t="28066" x="5086350" y="2828925"/>
          <p14:tracePt t="28083" x="5097463" y="2811463"/>
          <p14:tracePt t="28100" x="5108575" y="2794000"/>
          <p14:tracePt t="28116" x="5126038" y="2778125"/>
          <p14:tracePt t="28133" x="5137150" y="2760663"/>
          <p14:tracePt t="28150" x="5143500" y="2743200"/>
          <p14:tracePt t="28167" x="5149850" y="2725738"/>
          <p14:tracePt t="28183" x="5154613" y="2708275"/>
          <p14:tracePt t="28200" x="5154613" y="2703513"/>
          <p14:tracePt t="28216" x="5154613" y="2692400"/>
          <p14:tracePt t="28234" x="5154613" y="2686050"/>
          <p14:tracePt t="28250" x="5154613" y="2668588"/>
          <p14:tracePt t="28266" x="5154613" y="2657475"/>
          <p14:tracePt t="28283" x="5154613" y="2651125"/>
          <p14:tracePt t="28300" x="5154613" y="2635250"/>
          <p14:tracePt t="28316" x="5154613" y="2622550"/>
          <p14:tracePt t="28333" x="5154613" y="2611438"/>
          <p14:tracePt t="28350" x="5154613" y="2606675"/>
          <p14:tracePt t="28366" x="5154613" y="2600325"/>
          <p14:tracePt t="28383" x="5154613" y="2593975"/>
          <p14:tracePt t="28400" x="5154613" y="2582863"/>
          <p14:tracePt t="28434" x="5154613" y="2578100"/>
          <p14:tracePt t="28474" x="5154613" y="2571750"/>
          <p14:tracePt t="28483" x="5160963" y="2571750"/>
          <p14:tracePt t="28486" x="5160963" y="2565400"/>
          <p14:tracePt t="28500" x="5165725" y="2560638"/>
          <p14:tracePt t="28516" x="5165725" y="2554288"/>
          <p14:tracePt t="28533" x="5172075" y="2549525"/>
          <p14:tracePt t="28550" x="5178425" y="2543175"/>
          <p14:tracePt t="28566" x="5183188" y="2543175"/>
          <p14:tracePt t="28583" x="5183188" y="2536825"/>
          <p14:tracePt t="28690" x="5189538" y="2536825"/>
          <p14:tracePt t="30523" x="5189538" y="2543175"/>
          <p14:tracePt t="30533" x="5189538" y="2549525"/>
          <p14:tracePt t="30551" x="5189538" y="2560638"/>
          <p14:tracePt t="30567" x="5194300" y="2578100"/>
          <p14:tracePt t="30584" x="5207000" y="2589213"/>
          <p14:tracePt t="30601" x="5211763" y="2600325"/>
          <p14:tracePt t="30617" x="5218113" y="2611438"/>
          <p14:tracePt t="30634" x="5222875" y="2622550"/>
          <p14:tracePt t="30650" x="5229225" y="2635250"/>
          <p14:tracePt t="30668" x="5235575" y="2640013"/>
          <p14:tracePt t="30684" x="5240338" y="2651125"/>
          <p14:tracePt t="30701" x="5246688" y="2663825"/>
          <p14:tracePt t="30717" x="5251450" y="2668588"/>
          <p14:tracePt t="30734" x="5251450" y="2674938"/>
          <p14:tracePt t="30750" x="5251450" y="2679700"/>
          <p14:tracePt t="30768" x="5257800" y="2679700"/>
          <p14:tracePt t="30811" x="5257800" y="2686050"/>
          <p14:tracePt t="30819" x="5264150" y="2692400"/>
          <p14:tracePt t="30834" x="5264150" y="2703513"/>
          <p14:tracePt t="30850" x="5264150" y="2732088"/>
          <p14:tracePt t="30868" x="5268913" y="2749550"/>
          <p14:tracePt t="30884" x="5268913" y="2771775"/>
          <p14:tracePt t="30901" x="5275263" y="2794000"/>
          <p14:tracePt t="30917" x="5280025" y="2811463"/>
          <p14:tracePt t="30934" x="5280025" y="2828925"/>
          <p14:tracePt t="32067" x="5286375" y="2828925"/>
          <p14:tracePt t="34499" x="5292725" y="2822575"/>
          <p14:tracePt t="34507" x="5297488" y="2822575"/>
          <p14:tracePt t="34562" x="5297488" y="2817813"/>
          <p14:tracePt t="34578" x="5303838" y="2817813"/>
          <p14:tracePt t="34611" x="5314950" y="2817813"/>
          <p14:tracePt t="34618" x="5337175" y="2817813"/>
          <p14:tracePt t="34634" x="5365750" y="2817813"/>
          <p14:tracePt t="34650" x="5418138" y="2811463"/>
          <p14:tracePt t="34667" x="5440363" y="2806700"/>
          <p14:tracePt t="34683" x="5457825" y="2806700"/>
          <p14:tracePt t="34700" x="5468938" y="2806700"/>
          <p14:tracePt t="35026" x="5468938" y="2800350"/>
          <p14:tracePt t="35209" x="5475288" y="2800350"/>
          <p14:tracePt t="35242" x="5480050" y="2800350"/>
          <p14:tracePt t="35250" x="5486400" y="2800350"/>
          <p14:tracePt t="35251" x="5521325" y="2800350"/>
          <p14:tracePt t="35266" x="5600700" y="2800350"/>
          <p14:tracePt t="35282" x="5708650" y="2806700"/>
          <p14:tracePt t="35299" x="5822950" y="2806700"/>
          <p14:tracePt t="35316" x="5949950" y="2806700"/>
          <p14:tracePt t="35332" x="6057900" y="2806700"/>
          <p14:tracePt t="35350" x="6161088" y="2806700"/>
          <p14:tracePt t="35366" x="6240463" y="2800350"/>
          <p14:tracePt t="35383" x="6297613" y="2794000"/>
          <p14:tracePt t="35399" x="6354763" y="2789238"/>
          <p14:tracePt t="35416" x="6407150" y="2778125"/>
          <p14:tracePt t="35432" x="6464300" y="2771775"/>
          <p14:tracePt t="35432" x="6486525" y="2771775"/>
          <p14:tracePt t="35450" x="6561138" y="2765425"/>
          <p14:tracePt t="35466" x="6629400" y="2760663"/>
          <p14:tracePt t="35483" x="6692900" y="2760663"/>
          <p14:tracePt t="35499" x="6761163" y="2760663"/>
          <p14:tracePt t="35516" x="6823075" y="2760663"/>
          <p14:tracePt t="35533" x="6875463" y="2760663"/>
          <p14:tracePt t="35550" x="6926263" y="2760663"/>
          <p14:tracePt t="35566" x="6954838" y="2760663"/>
          <p14:tracePt t="35583" x="6978650" y="2760663"/>
          <p14:tracePt t="35599" x="6989763" y="2754313"/>
          <p14:tracePt t="35616" x="7007225" y="2754313"/>
          <p14:tracePt t="35632" x="7023100" y="2749550"/>
          <p14:tracePt t="35632" x="7029450" y="2749550"/>
          <p14:tracePt t="35650" x="7040563" y="2749550"/>
          <p14:tracePt t="35666" x="7051675" y="2749550"/>
          <p14:tracePt t="35683" x="7058025" y="2749550"/>
          <p14:tracePt t="35699" x="7069138" y="2749550"/>
          <p14:tracePt t="35716" x="7075488" y="2749550"/>
          <p14:tracePt t="35732" x="7080250" y="2749550"/>
          <p14:tracePt t="35749" x="7092950" y="2736850"/>
          <p14:tracePt t="35766" x="7108825" y="2732088"/>
          <p14:tracePt t="35783" x="7121525" y="2725738"/>
          <p14:tracePt t="35799" x="7132638" y="2720975"/>
          <p14:tracePt t="35816" x="7137400" y="2714625"/>
          <p14:tracePt t="35833" x="7154863" y="2708275"/>
          <p14:tracePt t="35833" x="7165975" y="2703513"/>
          <p14:tracePt t="35850" x="7172325" y="2703513"/>
          <p14:tracePt t="35866" x="7183438" y="2697163"/>
          <p14:tracePt t="35883" x="7189788" y="2697163"/>
          <p14:tracePt t="35921" x="7194550" y="2697163"/>
          <p14:tracePt t="35961" x="7194550" y="2708275"/>
          <p14:tracePt t="35969" x="7172325" y="2725738"/>
          <p14:tracePt t="36521" x="7172325" y="2732088"/>
          <p14:tracePt t="36531" x="7178675" y="2732088"/>
          <p14:tracePt t="36537" x="7183438" y="2732088"/>
          <p14:tracePt t="36549" x="7194550" y="2732088"/>
          <p14:tracePt t="36566" x="7200900" y="2725738"/>
          <p14:tracePt t="36583" x="7207250" y="2725738"/>
          <p14:tracePt t="36706" x="7207250" y="2720975"/>
          <p14:tracePt t="37186" x="7212013" y="2720975"/>
          <p14:tracePt t="37202" x="7218363" y="2720975"/>
          <p14:tracePt t="37202" x="7218363" y="2714625"/>
          <p14:tracePt t="37216" x="7218363" y="2708275"/>
          <p14:tracePt t="37233" x="7223125" y="2697163"/>
          <p14:tracePt t="37249" x="7229475" y="2686050"/>
          <p14:tracePt t="37266" x="7235825" y="2679700"/>
          <p14:tracePt t="37282" x="7235825" y="2668588"/>
          <p14:tracePt t="37299" x="7240588" y="2668588"/>
          <p14:tracePt t="37316" x="7240588" y="2663825"/>
          <p14:tracePt t="37333" x="7240588" y="2657475"/>
          <p14:tracePt t="37349" x="7246938" y="2657475"/>
          <p14:tracePt t="37367" x="7246938" y="2646363"/>
          <p14:tracePt t="37382" x="7258050" y="2640013"/>
          <p14:tracePt t="37399" x="7258050" y="2628900"/>
          <p14:tracePt t="37416" x="7264400" y="2617788"/>
          <p14:tracePt t="37433" x="7269163" y="2611438"/>
          <p14:tracePt t="37449" x="7275513" y="2593975"/>
          <p14:tracePt t="37577" x="7275513" y="2589213"/>
          <p14:tracePt t="37585" x="7280275" y="2582863"/>
          <p14:tracePt t="37617" x="7280275" y="2578100"/>
          <p14:tracePt t="37633" x="7286625" y="2578100"/>
          <p14:tracePt t="37634" x="7286625" y="2571750"/>
          <p14:tracePt t="37833" x="7286625" y="2565400"/>
          <p14:tracePt t="37849" x="7292975" y="2560638"/>
          <p14:tracePt t="37873" x="7292975" y="2554288"/>
          <p14:tracePt t="38161" x="7292975" y="2549525"/>
          <p14:tracePt t="38169" x="7292975" y="2543175"/>
          <p14:tracePt t="38209" x="7292975" y="2536825"/>
          <p14:tracePt t="38257" x="7292975" y="2532063"/>
          <p14:tracePt t="38641" x="7292975" y="2525713"/>
          <p14:tracePt t="38649" x="7297738" y="2520950"/>
          <p14:tracePt t="38697" x="7297738" y="2514600"/>
          <p14:tracePt t="39561" x="7297738" y="2508250"/>
          <p14:tracePt t="39569" x="7297738" y="2503488"/>
          <p14:tracePt t="49090" x="7292975" y="2503488"/>
          <p14:tracePt t="49098" x="7246938" y="2503488"/>
          <p14:tracePt t="49117" x="7200900" y="2503488"/>
          <p14:tracePt t="49132" x="7121525" y="2503488"/>
          <p14:tracePt t="49149" x="7035800" y="2503488"/>
          <p14:tracePt t="49166" x="6921500" y="2503488"/>
          <p14:tracePt t="49183" x="6807200" y="2497138"/>
          <p14:tracePt t="49199" x="6664325" y="2497138"/>
          <p14:tracePt t="49216" x="6526213" y="2497138"/>
          <p14:tracePt t="49232" x="6389688" y="2497138"/>
          <p14:tracePt t="49232" x="6326188" y="2497138"/>
          <p14:tracePt t="49250" x="6200775" y="2497138"/>
          <p14:tracePt t="49266" x="6080125" y="2497138"/>
          <p14:tracePt t="49283" x="5983288" y="2497138"/>
          <p14:tracePt t="49299" x="5880100" y="2503488"/>
          <p14:tracePt t="49316" x="5794375" y="2508250"/>
          <p14:tracePt t="49332" x="5726113" y="2508250"/>
          <p14:tracePt t="49350" x="5680075" y="2514600"/>
          <p14:tracePt t="49366" x="5646738" y="2514600"/>
          <p14:tracePt t="49383" x="5611813" y="2520950"/>
          <p14:tracePt t="49399" x="5572125" y="2525713"/>
          <p14:tracePt t="49416" x="5514975" y="2536825"/>
          <p14:tracePt t="49432" x="5429250" y="2554288"/>
          <p14:tracePt t="49432" x="5400675" y="2565400"/>
          <p14:tracePt t="49450" x="5314950" y="2582863"/>
          <p14:tracePt t="49466" x="5257800" y="2606675"/>
          <p14:tracePt t="49483" x="5222875" y="2611438"/>
          <p14:tracePt t="49499" x="5211763" y="2617788"/>
          <p14:tracePt t="49516" x="5207000" y="2617788"/>
          <p14:tracePt t="49578" x="5207000" y="2622550"/>
          <p14:tracePt t="49586" x="5200650" y="2628900"/>
          <p14:tracePt t="49602" x="5194300" y="2640013"/>
          <p14:tracePt t="49616" x="5194300" y="2651125"/>
          <p14:tracePt t="49632" x="5194300" y="2663825"/>
          <p14:tracePt t="49810" x="5194300" y="2657475"/>
          <p14:tracePt t="49818" x="5194300" y="2640013"/>
          <p14:tracePt t="49832" x="5194300" y="2622550"/>
          <p14:tracePt t="49832" x="5194300" y="2617788"/>
          <p14:tracePt t="49850" x="5189538" y="2589213"/>
          <p14:tracePt t="49866" x="5189538" y="2571750"/>
          <p14:tracePt t="49883" x="5178425" y="2560638"/>
          <p14:tracePt t="49899" x="5178425" y="2554288"/>
          <p14:tracePt t="50050" x="5178425" y="2560638"/>
          <p14:tracePt t="50058" x="5178425" y="2578100"/>
          <p14:tracePt t="50066" x="5178425" y="2600325"/>
          <p14:tracePt t="50083" x="5178425" y="2628900"/>
          <p14:tracePt t="50099" x="5178425" y="2657475"/>
          <p14:tracePt t="50116" x="5183188" y="2692400"/>
          <p14:tracePt t="50132" x="5189538" y="2725738"/>
          <p14:tracePt t="50149" x="5189538" y="2749550"/>
          <p14:tracePt t="50166" x="5194300" y="2778125"/>
          <p14:tracePt t="50182" x="5194300" y="2789238"/>
          <p14:tracePt t="50199" x="5194300" y="2811463"/>
          <p14:tracePt t="50216" x="5194300" y="2828925"/>
          <p14:tracePt t="50233" x="5194300" y="2840038"/>
          <p14:tracePt t="50249" x="5194300" y="2846388"/>
          <p14:tracePt t="50402" x="5200650" y="2846388"/>
          <p14:tracePt t="50410" x="5200650" y="2840038"/>
          <p14:tracePt t="50418" x="5200650" y="2822575"/>
          <p14:tracePt t="50433" x="5200650" y="2806700"/>
          <p14:tracePt t="50449" x="5200650" y="2765425"/>
          <p14:tracePt t="50466" x="5200650" y="2754313"/>
          <p14:tracePt t="50482" x="5200650" y="2736850"/>
          <p14:tracePt t="50499" x="5200650" y="2720975"/>
          <p14:tracePt t="50516" x="5200650" y="2708275"/>
          <p14:tracePt t="50533" x="5200650" y="2697163"/>
          <p14:tracePt t="50549" x="5200650" y="2686050"/>
          <p14:tracePt t="50566" x="5200650" y="2679700"/>
          <p14:tracePt t="50583" x="5200650" y="2668588"/>
          <p14:tracePt t="50599" x="5200650" y="2663825"/>
          <p14:tracePt t="50615" x="5200650" y="2657475"/>
          <p14:tracePt t="50633" x="5200650" y="2651125"/>
          <p14:tracePt t="50817" x="5194300" y="2651125"/>
          <p14:tracePt t="50826" x="5194300" y="2663825"/>
          <p14:tracePt t="50833" x="5194300" y="2668588"/>
          <p14:tracePt t="50849" x="5189538" y="2692400"/>
          <p14:tracePt t="50866" x="5189538" y="2720975"/>
          <p14:tracePt t="50882" x="5189538" y="2736850"/>
          <p14:tracePt t="50899" x="5189538" y="2760663"/>
          <p14:tracePt t="50916" x="5189538" y="2771775"/>
          <p14:tracePt t="50933" x="5189538" y="2778125"/>
          <p14:tracePt t="51098" x="5189538" y="2765425"/>
          <p14:tracePt t="51116" x="5189538" y="2760663"/>
          <p14:tracePt t="51122" x="5189538" y="2749550"/>
          <p14:tracePt t="51132" x="5189538" y="2732088"/>
          <p14:tracePt t="51149" x="5189538" y="2714625"/>
          <p14:tracePt t="51166" x="5183188" y="2692400"/>
          <p14:tracePt t="51182" x="5183188" y="2674938"/>
          <p14:tracePt t="51199" x="5183188" y="2663825"/>
          <p14:tracePt t="51216" x="5183188" y="2651125"/>
          <p14:tracePt t="51233" x="5178425" y="2646363"/>
          <p14:tracePt t="51249" x="5178425" y="2635250"/>
          <p14:tracePt t="51266" x="5178425" y="2628900"/>
          <p14:tracePt t="51282" x="5178425" y="2622550"/>
          <p14:tracePt t="51418" x="5178425" y="2628900"/>
          <p14:tracePt t="51420" x="5178425" y="2635250"/>
          <p14:tracePt t="51432" x="5172075" y="2640013"/>
          <p14:tracePt t="51449" x="5172075" y="2651125"/>
          <p14:tracePt t="51466" x="5172075" y="2657475"/>
          <p14:tracePt t="51482" x="5172075" y="2674938"/>
          <p14:tracePt t="51499" x="5172075" y="2679700"/>
          <p14:tracePt t="51515" x="5172075" y="2686050"/>
          <p14:tracePt t="51594" x="5172075" y="2692400"/>
          <p14:tracePt t="51617" x="5172075" y="2697163"/>
          <p14:tracePt t="51618" x="5172075" y="2703513"/>
          <p14:tracePt t="51761" x="5172075" y="2697163"/>
          <p14:tracePt t="51782" x="5172075" y="2692400"/>
          <p14:tracePt t="51783" x="5172075" y="2686050"/>
          <p14:tracePt t="51799" x="5172075" y="2674938"/>
          <p14:tracePt t="51815" x="5172075" y="2663825"/>
          <p14:tracePt t="51832" x="5172075" y="2646363"/>
          <p14:tracePt t="51832" x="5172075" y="2640013"/>
          <p14:tracePt t="51850" x="5172075" y="2622550"/>
          <p14:tracePt t="51866" x="5172075" y="2617788"/>
          <p14:tracePt t="51883" x="5172075" y="2611438"/>
          <p14:tracePt t="51899" x="5172075" y="2606675"/>
          <p14:tracePt t="52114" x="5172075" y="2611438"/>
          <p14:tracePt t="52114" x="5172075" y="2622550"/>
          <p14:tracePt t="52132" x="5172075" y="2646363"/>
          <p14:tracePt t="52149" x="5178425" y="2668588"/>
          <p14:tracePt t="52165" x="5183188" y="2686050"/>
          <p14:tracePt t="52183" x="5189538" y="2697163"/>
          <p14:tracePt t="52199" x="5189538" y="2703513"/>
          <p14:tracePt t="52329" x="5189538" y="2697163"/>
          <p14:tracePt t="52349" x="5189538" y="2692400"/>
          <p14:tracePt t="52349" x="5189538" y="2674938"/>
          <p14:tracePt t="52365" x="5189538" y="2668588"/>
          <p14:tracePt t="52382" x="5189538" y="2657475"/>
          <p14:tracePt t="52399" x="5189538" y="2640013"/>
          <p14:tracePt t="52416" x="5183188" y="2628900"/>
          <p14:tracePt t="52432" x="5183188" y="2622550"/>
          <p14:tracePt t="52449" x="5183188" y="2611438"/>
          <p14:tracePt t="52593" x="5183188" y="2617788"/>
          <p14:tracePt t="52601" x="5183188" y="2628900"/>
          <p14:tracePt t="52608" x="5183188" y="2646363"/>
          <p14:tracePt t="52615" x="5183188" y="2663825"/>
          <p14:tracePt t="52632" x="5183188" y="2679700"/>
          <p14:tracePt t="52649" x="5189538" y="2692400"/>
          <p14:tracePt t="53081" x="5194300" y="2692400"/>
          <p14:tracePt t="53089" x="5222875" y="2679700"/>
          <p14:tracePt t="53103" x="5314950" y="2663825"/>
          <p14:tracePt t="53116" x="5435600" y="2651125"/>
          <p14:tracePt t="53132" x="5572125" y="2640013"/>
          <p14:tracePt t="53149" x="5721350" y="2628900"/>
          <p14:tracePt t="53165" x="5864225" y="2622550"/>
          <p14:tracePt t="53182" x="5994400" y="2611438"/>
          <p14:tracePt t="53199" x="6121400" y="2611438"/>
          <p14:tracePt t="53216" x="6223000" y="2606675"/>
          <p14:tracePt t="53232" x="6297613" y="2606675"/>
          <p14:tracePt t="53232" x="6337300" y="2606675"/>
          <p14:tracePt t="53250" x="6407150" y="2606675"/>
          <p14:tracePt t="53265" x="6446838" y="2606675"/>
          <p14:tracePt t="53282" x="6486525" y="2606675"/>
          <p14:tracePt t="53299" x="6521450" y="2606675"/>
          <p14:tracePt t="53316" x="6554788" y="2606675"/>
          <p14:tracePt t="53332" x="6589713" y="2606675"/>
          <p14:tracePt t="53349" x="6635750" y="2606675"/>
          <p14:tracePt t="53365" x="6680200" y="2606675"/>
          <p14:tracePt t="53382" x="6743700" y="2611438"/>
          <p14:tracePt t="53399" x="6807200" y="2611438"/>
          <p14:tracePt t="53416" x="6864350" y="2617788"/>
          <p14:tracePt t="53432" x="6921500" y="2617788"/>
          <p14:tracePt t="53449" x="6989763" y="2622550"/>
          <p14:tracePt t="53465" x="7018338" y="2622550"/>
          <p14:tracePt t="53482" x="7046913" y="2622550"/>
          <p14:tracePt t="53499" x="7064375" y="2622550"/>
          <p14:tracePt t="53515" x="7086600" y="2622550"/>
          <p14:tracePt t="53533" x="7108825" y="2622550"/>
          <p14:tracePt t="53549" x="7132638" y="2622550"/>
          <p14:tracePt t="53566" x="7150100" y="2622550"/>
          <p14:tracePt t="53582" x="7154863" y="2622550"/>
          <p14:tracePt t="53801" x="7161213" y="2622550"/>
          <p14:tracePt t="53809" x="7161213" y="2628900"/>
          <p14:tracePt t="53817" x="7165975" y="2628900"/>
          <p14:tracePt t="53832" x="7178675" y="2635250"/>
          <p14:tracePt t="53849" x="7200900" y="2646363"/>
          <p14:tracePt t="53889" x="7207250" y="2646363"/>
          <p14:tracePt t="53913" x="7207250" y="2651125"/>
          <p14:tracePt t="53932" x="7212013" y="2651125"/>
          <p14:tracePt t="54065" x="7212013" y="2646363"/>
          <p14:tracePt t="54082" x="7212013" y="2635250"/>
          <p14:tracePt t="54099" x="7212013" y="2628900"/>
          <p14:tracePt t="54099" x="7212013" y="2617788"/>
          <p14:tracePt t="54115" x="7212013" y="2606675"/>
          <p14:tracePt t="54133" x="7207250" y="2589213"/>
          <p14:tracePt t="54149" x="7207250" y="2578100"/>
          <p14:tracePt t="54165" x="7200900" y="2571750"/>
          <p14:tracePt t="54182" x="7200900" y="2560638"/>
          <p14:tracePt t="54218" x="7200900" y="2554288"/>
          <p14:tracePt t="54218" x="7194550" y="2554288"/>
          <p14:tracePt t="54345" x="7194550" y="2560638"/>
          <p14:tracePt t="54353" x="7194550" y="2578100"/>
          <p14:tracePt t="54366" x="7194550" y="2611438"/>
          <p14:tracePt t="54382" x="7200900" y="2646363"/>
          <p14:tracePt t="54399" x="7207250" y="2668588"/>
          <p14:tracePt t="54415" x="7212013" y="2692400"/>
          <p14:tracePt t="54432" x="7212013" y="2703513"/>
          <p14:tracePt t="54449" x="7212013" y="2708275"/>
          <p14:tracePt t="54585" x="7212013" y="2703513"/>
          <p14:tracePt t="54588" x="7212013" y="2697163"/>
          <p14:tracePt t="54599" x="7207250" y="2668588"/>
          <p14:tracePt t="54615" x="7189788" y="2646363"/>
          <p14:tracePt t="54615" x="7189788" y="2635250"/>
          <p14:tracePt t="54633" x="7183438" y="2617788"/>
          <p14:tracePt t="54649" x="7165975" y="2589213"/>
          <p14:tracePt t="54666" x="7161213" y="2578100"/>
          <p14:tracePt t="54682" x="7161213" y="2565400"/>
          <p14:tracePt t="54737" x="7154863" y="2565400"/>
          <p14:tracePt t="54777" x="7154863" y="2571750"/>
          <p14:tracePt t="54786" x="7154863" y="2578100"/>
          <p14:tracePt t="54799" x="7154863" y="2582863"/>
          <p14:tracePt t="54815" x="7154863" y="2600325"/>
          <p14:tracePt t="54833" x="7154863" y="2622550"/>
          <p14:tracePt t="54849" x="7161213" y="2635250"/>
          <p14:tracePt t="54866" x="7161213" y="2646363"/>
          <p14:tracePt t="57132" x="0" y="0"/>
        </p14:tracePtLst>
        <p14:tracePtLst>
          <p14:tracePt t="59135" x="2371725" y="5640388"/>
          <p14:tracePt t="59377" x="2365375" y="5640388"/>
          <p14:tracePt t="59388" x="2354263" y="5646738"/>
          <p14:tracePt t="59401" x="2303463" y="5664200"/>
          <p14:tracePt t="59415" x="2228850" y="5668963"/>
          <p14:tracePt t="59432" x="2149475" y="5675313"/>
          <p14:tracePt t="59449" x="2068513" y="5675313"/>
          <p14:tracePt t="59465" x="1943100" y="5675313"/>
          <p14:tracePt t="59482" x="1874838" y="5657850"/>
          <p14:tracePt t="59498" x="1822450" y="5651500"/>
          <p14:tracePt t="59515" x="1793875" y="5640388"/>
          <p14:tracePt t="59532" x="1793875" y="5635625"/>
          <p14:tracePt t="59549" x="1793875" y="5622925"/>
          <p14:tracePt t="59565" x="1793875" y="5600700"/>
          <p14:tracePt t="59582" x="1811338" y="5572125"/>
          <p14:tracePt t="59598" x="1846263" y="5543550"/>
          <p14:tracePt t="59615" x="1885950" y="5521325"/>
          <p14:tracePt t="59632" x="1936750" y="5486400"/>
          <p14:tracePt t="59648" x="2039938" y="5451475"/>
          <p14:tracePt t="59665" x="2222500" y="5394325"/>
          <p14:tracePt t="59682" x="2378075" y="5360988"/>
          <p14:tracePt t="59698" x="2520950" y="5321300"/>
          <p14:tracePt t="59715" x="2663825" y="5280025"/>
          <p14:tracePt t="59731" x="2806700" y="5240338"/>
          <p14:tracePt t="59748" x="2943225" y="5200650"/>
          <p14:tracePt t="59766" x="3079750" y="5154613"/>
          <p14:tracePt t="59781" x="3206750" y="5121275"/>
          <p14:tracePt t="59799" x="3336925" y="5080000"/>
          <p14:tracePt t="59815" x="3463925" y="5040313"/>
          <p14:tracePt t="59832" x="3578225" y="5006975"/>
          <p14:tracePt t="59848" x="3743325" y="4954588"/>
          <p14:tracePt t="59865" x="3846513" y="4914900"/>
          <p14:tracePt t="59882" x="3925888" y="4879975"/>
          <p14:tracePt t="59899" x="4011613" y="4846638"/>
          <p14:tracePt t="59915" x="4086225" y="4811713"/>
          <p14:tracePt t="59932" x="4154488" y="4783138"/>
          <p14:tracePt t="59948" x="4217988" y="4760913"/>
          <p14:tracePt t="59965" x="4264025" y="4737100"/>
          <p14:tracePt t="59982" x="4308475" y="4721225"/>
          <p14:tracePt t="59999" x="4354513" y="4692650"/>
          <p14:tracePt t="60015" x="4406900" y="4675188"/>
          <p14:tracePt t="60032" x="4457700" y="4651375"/>
          <p14:tracePt t="60048" x="4537075" y="4618038"/>
          <p14:tracePt t="60066" x="4583113" y="4600575"/>
          <p14:tracePt t="60081" x="4618038" y="4583113"/>
          <p14:tracePt t="60099" x="4640263" y="4572000"/>
          <p14:tracePt t="60115" x="4679950" y="4554538"/>
          <p14:tracePt t="60132" x="4714875" y="4537075"/>
          <p14:tracePt t="60148" x="4743450" y="4521200"/>
          <p14:tracePt t="60166" x="4772025" y="4508500"/>
          <p14:tracePt t="60181" x="4789488" y="4503738"/>
          <p14:tracePt t="60199" x="4800600" y="4492625"/>
          <p14:tracePt t="60215" x="4806950" y="4492625"/>
          <p14:tracePt t="60465" x="4800600" y="4492625"/>
          <p14:tracePt t="60489" x="4794250" y="4492625"/>
          <p14:tracePt t="60498" x="4789488" y="4492625"/>
          <p14:tracePt t="60521" x="4789488" y="4497388"/>
          <p14:tracePt t="60532" x="4783138" y="4497388"/>
          <p14:tracePt t="60561" x="4778375" y="4497388"/>
          <p14:tracePt t="60565" x="4772025" y="4497388"/>
          <p14:tracePt t="60585" x="4772025" y="4503738"/>
          <p14:tracePt t="60598" x="4765675" y="4503738"/>
          <p14:tracePt t="60615" x="4760913" y="4503738"/>
          <p14:tracePt t="60632" x="4754563" y="4508500"/>
          <p14:tracePt t="60648" x="4743450" y="4508500"/>
          <p14:tracePt t="60666" x="4732338" y="4508500"/>
          <p14:tracePt t="60681" x="4732338" y="4514850"/>
          <p14:tracePt t="61041" x="4725988" y="4514850"/>
          <p14:tracePt t="61052" x="4714875" y="4521200"/>
          <p14:tracePt t="61065" x="4686300" y="4532313"/>
          <p14:tracePt t="61081" x="4635500" y="4560888"/>
          <p14:tracePt t="61098" x="4549775" y="4600575"/>
          <p14:tracePt t="61115" x="4451350" y="4651375"/>
          <p14:tracePt t="61132" x="4337050" y="4692650"/>
          <p14:tracePt t="61148" x="4206875" y="4743450"/>
          <p14:tracePt t="61165" x="4057650" y="4783138"/>
          <p14:tracePt t="61181" x="3914775" y="4822825"/>
          <p14:tracePt t="61198" x="3778250" y="4864100"/>
          <p14:tracePt t="61215" x="3651250" y="4892675"/>
          <p14:tracePt t="61232" x="3536950" y="4937125"/>
          <p14:tracePt t="61248" x="3389313" y="5006975"/>
          <p14:tracePt t="61266" x="3286125" y="5064125"/>
          <p14:tracePt t="61281" x="3171825" y="5114925"/>
          <p14:tracePt t="61298" x="3079750" y="5172075"/>
          <p14:tracePt t="61315" x="2989263" y="5218113"/>
          <p14:tracePt t="61332" x="2897188" y="5268913"/>
          <p14:tracePt t="61348" x="2806700" y="5314950"/>
          <p14:tracePt t="61365" x="2708275" y="5360988"/>
          <p14:tracePt t="61381" x="2611438" y="5411788"/>
          <p14:tracePt t="61398" x="2560638" y="5440363"/>
          <p14:tracePt t="61415" x="2525713" y="5457825"/>
          <p14:tracePt t="61432" x="2497138" y="5475288"/>
          <p14:tracePt t="61449" x="2428875" y="5508625"/>
          <p14:tracePt t="61449" x="2393950" y="5521325"/>
          <p14:tracePt t="61465" x="2303463" y="5561013"/>
          <p14:tracePt t="61482" x="2193925" y="5600700"/>
          <p14:tracePt t="61498" x="2114550" y="5629275"/>
          <p14:tracePt t="61515" x="1993900" y="5668963"/>
          <p14:tracePt t="61549" x="1920875" y="5680075"/>
          <p14:tracePt t="61565" x="1846263" y="5686425"/>
          <p14:tracePt t="61582" x="1782763" y="5703888"/>
          <p14:tracePt t="61598" x="1725613" y="5721350"/>
          <p14:tracePt t="61615" x="1674813" y="5743575"/>
          <p14:tracePt t="61631" x="1635125" y="5765800"/>
          <p14:tracePt t="61648" x="1600200" y="5783263"/>
          <p14:tracePt t="61665" x="1565275" y="5800725"/>
          <p14:tracePt t="61682" x="1549400" y="5807075"/>
          <p14:tracePt t="61698" x="1543050" y="5811838"/>
          <p14:tracePt t="61715" x="1536700" y="5811838"/>
          <p14:tracePt t="61731" x="1525588" y="5811838"/>
          <p14:tracePt t="61749" x="1520825" y="5818188"/>
          <p14:tracePt t="61765" x="1514475" y="5822950"/>
          <p14:tracePt t="61782" x="1497013" y="5829300"/>
          <p14:tracePt t="61798" x="1479550" y="5846763"/>
          <p14:tracePt t="61815" x="1457325" y="5857875"/>
          <p14:tracePt t="61831" x="1422400" y="5875338"/>
          <p14:tracePt t="61848" x="1400175" y="5886450"/>
          <p14:tracePt t="61865" x="1371600" y="5903913"/>
          <p14:tracePt t="61881" x="1349375" y="5915025"/>
          <p14:tracePt t="61898" x="1325563" y="5932488"/>
          <p14:tracePt t="61915" x="1314450" y="5937250"/>
          <p14:tracePt t="61931" x="1303338" y="5943600"/>
          <p14:tracePt t="61949" x="1296988" y="5949950"/>
          <p14:tracePt t="61965" x="1285875" y="5965825"/>
          <p14:tracePt t="61982" x="1279525" y="5983288"/>
          <p14:tracePt t="61998" x="1274763" y="5994400"/>
          <p14:tracePt t="62065" x="1279525" y="5994400"/>
          <p14:tracePt t="62073" x="1285875" y="5994400"/>
          <p14:tracePt t="62082" x="1292225" y="5994400"/>
          <p14:tracePt t="62098" x="1303338" y="5994400"/>
          <p14:tracePt t="62115" x="1320800" y="5983288"/>
          <p14:tracePt t="62132" x="1331913" y="5983288"/>
          <p14:tracePt t="62169" x="1336675" y="5983288"/>
          <p14:tracePt t="62193" x="1343025" y="5983288"/>
          <p14:tracePt t="63625" x="1349375" y="5983288"/>
          <p14:tracePt t="63641" x="1360488" y="5983288"/>
          <p14:tracePt t="63649" x="1371600" y="5983288"/>
          <p14:tracePt t="63649" x="1382713" y="5983288"/>
          <p14:tracePt t="63665" x="1411288" y="5983288"/>
          <p14:tracePt t="63681" x="1428750" y="5983288"/>
          <p14:tracePt t="63698" x="1446213" y="5983288"/>
          <p14:tracePt t="63715" x="1463675" y="5978525"/>
          <p14:tracePt t="63732" x="1474788" y="5978525"/>
          <p14:tracePt t="63748" x="1479550" y="5978525"/>
          <p14:tracePt t="63785" x="1479550" y="5972175"/>
          <p14:tracePt t="63801" x="1485900" y="5972175"/>
          <p14:tracePt t="64137" x="1485900" y="5961063"/>
          <p14:tracePt t="64153" x="1485900" y="5949950"/>
          <p14:tracePt t="64165" x="1485900" y="5937250"/>
          <p14:tracePt t="64181" x="1485900" y="5926138"/>
          <p14:tracePt t="64198" x="1492250" y="5915025"/>
          <p14:tracePt t="64215" x="1497013" y="5908675"/>
          <p14:tracePt t="64231" x="1497013" y="5897563"/>
          <p14:tracePt t="64305" x="1497013" y="5892800"/>
          <p14:tracePt t="64329" x="1497013" y="5886450"/>
          <p14:tracePt t="64337" x="1503363" y="5880100"/>
          <p14:tracePt t="64348" x="1503363" y="5875338"/>
          <p14:tracePt t="64365" x="1503363" y="5868988"/>
          <p14:tracePt t="64381" x="1503363" y="5857875"/>
          <p14:tracePt t="64425" x="1503363" y="5851525"/>
          <p14:tracePt t="64553" x="1503363" y="5846763"/>
          <p14:tracePt t="64565" x="1503363" y="5840413"/>
          <p14:tracePt t="64722" x="1497013" y="5840413"/>
          <p14:tracePt t="64970" x="1508125" y="5840413"/>
          <p14:tracePt t="64978" x="1520825" y="5840413"/>
          <p14:tracePt t="64982" x="1543050" y="5840413"/>
          <p14:tracePt t="64999" x="1571625" y="5840413"/>
          <p14:tracePt t="65016" x="1600200" y="5840413"/>
          <p14:tracePt t="65032" x="1617663" y="5840413"/>
          <p14:tracePt t="65049" x="1639888" y="5840413"/>
          <p14:tracePt t="65122" x="1639888" y="5846763"/>
          <p14:tracePt t="65282" x="1646238" y="5846763"/>
          <p14:tracePt t="65290" x="1651000" y="5846763"/>
          <p14:tracePt t="65306" x="1668463" y="5846763"/>
          <p14:tracePt t="65316" x="1679575" y="5846763"/>
          <p14:tracePt t="65332" x="1708150" y="5846763"/>
          <p14:tracePt t="65349" x="1725613" y="5846763"/>
          <p14:tracePt t="65365" x="1754188" y="5846763"/>
          <p14:tracePt t="65383" x="1765300" y="5846763"/>
          <p14:tracePt t="65399" x="1771650" y="5846763"/>
          <p14:tracePt t="65416" x="1778000" y="5846763"/>
          <p14:tracePt t="65450" x="1782763" y="5846763"/>
          <p14:tracePt t="65466" x="1789113" y="5846763"/>
          <p14:tracePt t="65466" x="1793875" y="5846763"/>
          <p14:tracePt t="65482" x="1806575" y="5846763"/>
          <p14:tracePt t="65499" x="1822450" y="5846763"/>
          <p14:tracePt t="65516" x="1851025" y="5846763"/>
          <p14:tracePt t="65532" x="1885950" y="5846763"/>
          <p14:tracePt t="65550" x="1920875" y="5846763"/>
          <p14:tracePt t="65566" x="1954213" y="5846763"/>
          <p14:tracePt t="65583" x="1989138" y="5846763"/>
          <p14:tracePt t="65599" x="2011363" y="5846763"/>
          <p14:tracePt t="65616" x="2028825" y="5846763"/>
          <p14:tracePt t="65632" x="2035175" y="5846763"/>
          <p14:tracePt t="65649" x="2039938" y="5846763"/>
          <p14:tracePt t="65954" x="2039938" y="5851525"/>
          <p14:tracePt t="65962" x="2035175" y="5851525"/>
          <p14:tracePt t="66026" x="2035175" y="5857875"/>
          <p14:tracePt t="66050" x="2022475" y="5864225"/>
          <p14:tracePt t="66066" x="2017713" y="5868988"/>
          <p14:tracePt t="66066" x="2006600" y="5880100"/>
          <p14:tracePt t="66082" x="1993900" y="5886450"/>
          <p14:tracePt t="66099" x="1978025" y="5897563"/>
          <p14:tracePt t="66116" x="1965325" y="5908675"/>
          <p14:tracePt t="66132" x="1954213" y="5915025"/>
          <p14:tracePt t="66149" x="1943100" y="5926138"/>
          <p14:tracePt t="66165" x="1936750" y="5932488"/>
          <p14:tracePt t="66182" x="1925638" y="5937250"/>
          <p14:tracePt t="66199" x="1920875" y="5949950"/>
          <p14:tracePt t="66216" x="1908175" y="5961063"/>
          <p14:tracePt t="66232" x="1903413" y="5965825"/>
          <p14:tracePt t="66249" x="1897063" y="5972175"/>
          <p14:tracePt t="66265" x="1885950" y="5983288"/>
          <p14:tracePt t="66283" x="1879600" y="5983288"/>
          <p14:tracePt t="66300" x="1874838" y="5989638"/>
          <p14:tracePt t="66316" x="1868488" y="5994400"/>
          <p14:tracePt t="66354" x="1863725" y="6000750"/>
          <p14:tracePt t="66362" x="1863725" y="6007100"/>
          <p14:tracePt t="66394" x="1863725" y="6011863"/>
          <p14:tracePt t="66399" x="1857375" y="6011863"/>
          <p14:tracePt t="67218" x="1863725" y="6011863"/>
          <p14:tracePt t="67234" x="1868488" y="6011863"/>
          <p14:tracePt t="67250" x="1879600" y="6011863"/>
          <p14:tracePt t="67257" x="1892300" y="6011863"/>
          <p14:tracePt t="67265" x="1931988" y="6007100"/>
          <p14:tracePt t="67282" x="1965325" y="6007100"/>
          <p14:tracePt t="67299" x="2006600" y="6007100"/>
          <p14:tracePt t="67316" x="2046288" y="6007100"/>
          <p14:tracePt t="67332" x="2097088" y="6007100"/>
          <p14:tracePt t="67349" x="2136775" y="6000750"/>
          <p14:tracePt t="67366" x="2171700" y="6000750"/>
          <p14:tracePt t="67382" x="2211388" y="6000750"/>
          <p14:tracePt t="67399" x="2279650" y="6000750"/>
          <p14:tracePt t="67415" x="2343150" y="6000750"/>
          <p14:tracePt t="67432" x="2422525" y="6007100"/>
          <p14:tracePt t="67449" x="2571750" y="6007100"/>
          <p14:tracePt t="67466" x="2679700" y="6011863"/>
          <p14:tracePt t="67482" x="2811463" y="6011863"/>
          <p14:tracePt t="67499" x="2960688" y="6011863"/>
          <p14:tracePt t="67515" x="3114675" y="6011863"/>
          <p14:tracePt t="67532" x="3275013" y="6011863"/>
          <p14:tracePt t="67549" x="3422650" y="6007100"/>
          <p14:tracePt t="67566" x="3532188" y="5989638"/>
          <p14:tracePt t="67582" x="3629025" y="5978525"/>
          <p14:tracePt t="67599" x="3697288" y="5961063"/>
          <p14:tracePt t="67615" x="3743325" y="5961063"/>
          <p14:tracePt t="67632" x="3789363" y="5949950"/>
          <p14:tracePt t="67648" x="3840163" y="5943600"/>
          <p14:tracePt t="67648" x="3857625" y="5943600"/>
          <p14:tracePt t="67666" x="3897313" y="5943600"/>
          <p14:tracePt t="67682" x="3943350" y="5943600"/>
          <p14:tracePt t="67699" x="3978275" y="5943600"/>
          <p14:tracePt t="67715" x="4017963" y="5943600"/>
          <p14:tracePt t="67732" x="4040188" y="5937250"/>
          <p14:tracePt t="67749" x="4051300" y="5937250"/>
          <p14:tracePt t="68042" x="4057650" y="5937250"/>
          <p14:tracePt t="68049" x="4064000" y="5937250"/>
          <p14:tracePt t="68066" x="4086225" y="5937250"/>
          <p14:tracePt t="68083" x="4097338" y="5943600"/>
          <p14:tracePt t="68099" x="4108450" y="5943600"/>
          <p14:tracePt t="68116" x="4125913" y="5943600"/>
          <p14:tracePt t="68132" x="4137025" y="5949950"/>
          <p14:tracePt t="68149" x="4143375" y="5949950"/>
          <p14:tracePt t="68165" x="4149725" y="5949950"/>
          <p14:tracePt t="68202" x="4154488" y="5949950"/>
          <p14:tracePt t="68202" x="4160838" y="5954713"/>
          <p14:tracePt t="68216" x="4165600" y="5961063"/>
          <p14:tracePt t="68232" x="4171950" y="5961063"/>
          <p14:tracePt t="68249" x="4178300" y="5961063"/>
          <p14:tracePt t="68265" x="4189413" y="5961063"/>
          <p14:tracePt t="68282" x="4194175" y="5961063"/>
          <p14:tracePt t="68299" x="4206875" y="5961063"/>
          <p14:tracePt t="68316" x="4217988" y="5954713"/>
          <p14:tracePt t="68332" x="4229100" y="5954713"/>
          <p14:tracePt t="68349" x="4240213" y="5954713"/>
          <p14:tracePt t="68365" x="4240213" y="5949950"/>
          <p14:tracePt t="68602" x="4246563" y="5949950"/>
          <p14:tracePt t="68618" x="4257675" y="5943600"/>
          <p14:tracePt t="68618" x="4268788" y="5937250"/>
          <p14:tracePt t="68632" x="4279900" y="5932488"/>
          <p14:tracePt t="68649" x="4292600" y="5926138"/>
          <p14:tracePt t="68665" x="4308475" y="5915025"/>
          <p14:tracePt t="68682" x="4314825" y="5908675"/>
          <p14:tracePt t="69034" x="4321175" y="5903913"/>
          <p14:tracePt t="69036" x="4325938" y="5892800"/>
          <p14:tracePt t="69049" x="4343400" y="5857875"/>
          <p14:tracePt t="69065" x="4365625" y="5807075"/>
          <p14:tracePt t="69082" x="4383088" y="5783263"/>
          <p14:tracePt t="69098" x="4394200" y="5761038"/>
          <p14:tracePt t="69115" x="4400550" y="5749925"/>
          <p14:tracePt t="69132" x="4406900" y="5737225"/>
          <p14:tracePt t="69149" x="4422775" y="5721350"/>
          <p14:tracePt t="69165" x="4429125" y="5692775"/>
          <p14:tracePt t="69182" x="4446588" y="5664200"/>
          <p14:tracePt t="69198" x="4464050" y="5629275"/>
          <p14:tracePt t="69216" x="4479925" y="5583238"/>
          <p14:tracePt t="69232" x="4503738" y="5521325"/>
          <p14:tracePt t="69249" x="4521200" y="5480050"/>
          <p14:tracePt t="69265" x="4532313" y="5429250"/>
          <p14:tracePt t="69282" x="4537075" y="5400675"/>
          <p14:tracePt t="69298" x="4543425" y="5365750"/>
          <p14:tracePt t="69315" x="4549775" y="5337175"/>
          <p14:tracePt t="69332" x="4549775" y="5314950"/>
          <p14:tracePt t="69349" x="4549775" y="5286375"/>
          <p14:tracePt t="69365" x="4549775" y="5275263"/>
          <p14:tracePt t="69382" x="4549775" y="5257800"/>
          <p14:tracePt t="69398" x="4549775" y="5246688"/>
          <p14:tracePt t="69416" x="4549775" y="5235575"/>
          <p14:tracePt t="69432" x="4549775" y="5229225"/>
          <p14:tracePt t="69697" x="4543425" y="5229225"/>
          <p14:tracePt t="69722" x="4537075" y="5229225"/>
          <p14:tracePt t="69729" x="4532313" y="5229225"/>
          <p14:tracePt t="69733" x="4521200" y="5240338"/>
          <p14:tracePt t="69748" x="4514850" y="5240338"/>
          <p14:tracePt t="69865" x="4532313" y="5240338"/>
          <p14:tracePt t="69866" x="4589463" y="5211763"/>
          <p14:tracePt t="69882" x="4594225" y="5207000"/>
          <p14:tracePt t="69899" x="4594225" y="5189538"/>
          <p14:tracePt t="69915" x="4600575" y="5172075"/>
          <p14:tracePt t="69932" x="4600575" y="5143500"/>
          <p14:tracePt t="69948" x="4600575" y="5126038"/>
          <p14:tracePt t="69966" x="4600575" y="5103813"/>
          <p14:tracePt t="69982" x="4600575" y="5086350"/>
          <p14:tracePt t="69999" x="4600575" y="5064125"/>
          <p14:tracePt t="70015" x="4600575" y="5040313"/>
          <p14:tracePt t="70032" x="4600575" y="5022850"/>
          <p14:tracePt t="70048" x="4600575" y="4994275"/>
          <p14:tracePt t="70048" x="4600575" y="4983163"/>
          <p14:tracePt t="70066" x="4600575" y="4960938"/>
          <p14:tracePt t="70082" x="4600575" y="4943475"/>
          <p14:tracePt t="70099" x="4594225" y="4926013"/>
          <p14:tracePt t="70115" x="4594225" y="4914900"/>
          <p14:tracePt t="70132" x="4594225" y="4903788"/>
          <p14:tracePt t="70148" x="4594225" y="4892675"/>
          <p14:tracePt t="70165" x="4594225" y="4879975"/>
          <p14:tracePt t="70182" x="4594225" y="4875213"/>
          <p14:tracePt t="70199" x="4594225" y="4868863"/>
          <p14:tracePt t="70361" x="4594225" y="4875213"/>
          <p14:tracePt t="70377" x="4594225" y="4879975"/>
          <p14:tracePt t="70385" x="4594225" y="4903788"/>
          <p14:tracePt t="70399" x="4594225" y="4921250"/>
          <p14:tracePt t="70415" x="4594225" y="4949825"/>
          <p14:tracePt t="70432" x="4594225" y="4978400"/>
          <p14:tracePt t="70448" x="4594225" y="5000625"/>
          <p14:tracePt t="70448" x="4594225" y="5011738"/>
          <p14:tracePt t="70466" x="4594225" y="5022850"/>
          <p14:tracePt t="70482" x="4594225" y="5029200"/>
          <p14:tracePt t="70721" x="4594225" y="5035550"/>
          <p14:tracePt t="70737" x="4594225" y="5040313"/>
          <p14:tracePt t="70745" x="4594225" y="5046663"/>
          <p14:tracePt t="70753" x="4594225" y="5051425"/>
          <p14:tracePt t="70765" x="4594225" y="5064125"/>
          <p14:tracePt t="70826" x="4594225" y="5068888"/>
          <p14:tracePt t="71641" x="4594225" y="5075238"/>
          <p14:tracePt t="71657" x="4594225" y="5080000"/>
          <p14:tracePt t="71665" x="4606925" y="5103813"/>
          <p14:tracePt t="71682" x="4606925" y="5126038"/>
          <p14:tracePt t="71698" x="4606925" y="5154613"/>
          <p14:tracePt t="71716" x="4611688" y="5183188"/>
          <p14:tracePt t="71732" x="4622800" y="5222875"/>
          <p14:tracePt t="71749" x="4629150" y="5246688"/>
          <p14:tracePt t="71765" x="4629150" y="5264150"/>
          <p14:tracePt t="71782" x="4629150" y="5275263"/>
          <p14:tracePt t="71798" x="4635500" y="5275263"/>
          <p14:tracePt t="72156" x="0" y="0"/>
        </p14:tracePtLst>
        <p14:tracePtLst>
          <p14:tracePt t="73997" x="6183313" y="5268913"/>
          <p14:tracePt t="74129" x="6189663" y="5268913"/>
          <p14:tracePt t="74148" x="6200775" y="5257800"/>
          <p14:tracePt t="74149" x="6223000" y="5246688"/>
          <p14:tracePt t="74165" x="6257925" y="5229225"/>
          <p14:tracePt t="74182" x="6303963" y="5200650"/>
          <p14:tracePt t="74198" x="6354763" y="5160963"/>
          <p14:tracePt t="74215" x="6407150" y="5132388"/>
          <p14:tracePt t="74231" x="6446838" y="5097463"/>
          <p14:tracePt t="74249" x="6486525" y="5075238"/>
          <p14:tracePt t="74265" x="6532563" y="5035550"/>
          <p14:tracePt t="74282" x="6554788" y="5006975"/>
          <p14:tracePt t="74298" x="6565900" y="4983163"/>
          <p14:tracePt t="74315" x="6583363" y="4960938"/>
          <p14:tracePt t="74331" x="6594475" y="4937125"/>
          <p14:tracePt t="74349" x="6600825" y="4908550"/>
          <p14:tracePt t="74365" x="6607175" y="4892675"/>
          <p14:tracePt t="74382" x="6611938" y="4875213"/>
          <p14:tracePt t="74398" x="6611938" y="4857750"/>
          <p14:tracePt t="74416" x="6618288" y="4851400"/>
          <p14:tracePt t="74431" x="6618288" y="4840288"/>
          <p14:tracePt t="74449" x="6623050" y="4822825"/>
          <p14:tracePt t="74465" x="6623050" y="4818063"/>
          <p14:tracePt t="74482" x="6623050" y="4806950"/>
          <p14:tracePt t="74498" x="6623050" y="4800600"/>
          <p14:tracePt t="74515" x="6623050" y="4789488"/>
          <p14:tracePt t="74705" x="6623050" y="4794250"/>
          <p14:tracePt t="74729" x="6618288" y="4800600"/>
          <p14:tracePt t="74729" x="6611938" y="4800600"/>
          <p14:tracePt t="74737" x="6607175" y="4806950"/>
          <p14:tracePt t="74748" x="6594475" y="4818063"/>
          <p14:tracePt t="74765" x="6578600" y="4829175"/>
          <p14:tracePt t="74782" x="6561138" y="4840288"/>
          <p14:tracePt t="74798" x="6554788" y="4851400"/>
          <p14:tracePt t="74815" x="6543675" y="4857750"/>
          <p14:tracePt t="74831" x="6537325" y="4868863"/>
          <p14:tracePt t="74849" x="6532563" y="4875213"/>
          <p14:tracePt t="75449" x="6532563" y="4879975"/>
          <p14:tracePt t="75457" x="6526213" y="4879975"/>
          <p14:tracePt t="75457" x="6521450" y="4886325"/>
          <p14:tracePt t="75465" x="6508750" y="4897438"/>
          <p14:tracePt t="75481" x="6486525" y="4908550"/>
          <p14:tracePt t="75499" x="6464300" y="4914900"/>
          <p14:tracePt t="75515" x="6446838" y="4932363"/>
          <p14:tracePt t="75532" x="6429375" y="4943475"/>
          <p14:tracePt t="75548" x="6418263" y="4949825"/>
          <p14:tracePt t="75565" x="6407150" y="4954588"/>
          <p14:tracePt t="75581" x="6400800" y="4960938"/>
          <p14:tracePt t="75598" x="6394450" y="4965700"/>
          <p14:tracePt t="75615" x="6389688" y="4972050"/>
          <p14:tracePt t="75649" x="6383338" y="4972050"/>
          <p14:tracePt t="75777" x="6383338" y="4965700"/>
          <p14:tracePt t="75785" x="6389688" y="4960938"/>
          <p14:tracePt t="75798" x="6400800" y="4937125"/>
          <p14:tracePt t="75815" x="6418263" y="4908550"/>
          <p14:tracePt t="75832" x="6429375" y="4892675"/>
          <p14:tracePt t="75848" x="6440488" y="4864100"/>
          <p14:tracePt t="75848" x="6446838" y="4851400"/>
          <p14:tracePt t="75865" x="6451600" y="4835525"/>
          <p14:tracePt t="75881" x="6464300" y="4818063"/>
          <p14:tracePt t="75898" x="6469063" y="4806950"/>
          <p14:tracePt t="75915" x="6475413" y="4794250"/>
          <p14:tracePt t="75932" x="6480175" y="4789488"/>
          <p14:tracePt t="75948" x="6486525" y="4778375"/>
          <p14:tracePt t="75965" x="6492875" y="4772025"/>
          <p14:tracePt t="76986" x="6492875" y="4778375"/>
          <p14:tracePt t="76999" x="6492875" y="4783138"/>
          <p14:tracePt t="77002" x="6492875" y="4800600"/>
          <p14:tracePt t="77016" x="6497638" y="4835525"/>
          <p14:tracePt t="77032" x="6515100" y="4897438"/>
          <p14:tracePt t="77049" x="6537325" y="4949825"/>
          <p14:tracePt t="77066" x="6554788" y="5000625"/>
          <p14:tracePt t="77083" x="6561138" y="5018088"/>
          <p14:tracePt t="77099" x="6561138" y="5022850"/>
          <p14:tracePt t="77170" x="6565900" y="5022850"/>
          <p14:tracePt t="77194" x="6572250" y="5022850"/>
          <p14:tracePt t="77210" x="6578600" y="5018088"/>
          <p14:tracePt t="77218" x="6578600" y="5011738"/>
          <p14:tracePt t="77219" x="6589713" y="4994275"/>
          <p14:tracePt t="77232" x="6594475" y="4965700"/>
          <p14:tracePt t="77249" x="6607175" y="4932363"/>
          <p14:tracePt t="77265" x="6623050" y="4886325"/>
          <p14:tracePt t="77283" x="6635750" y="4851400"/>
          <p14:tracePt t="77299" x="6635750" y="4835525"/>
          <p14:tracePt t="77316" x="6640513" y="4822825"/>
          <p14:tracePt t="77332" x="6640513" y="4818063"/>
          <p14:tracePt t="77394" x="6646863" y="4818063"/>
          <p14:tracePt t="77418" x="6646863" y="4811713"/>
          <p14:tracePt t="77602" x="6646863" y="4818063"/>
          <p14:tracePt t="77616" x="6651625" y="4822825"/>
          <p14:tracePt t="77616" x="6664325" y="4835525"/>
          <p14:tracePt t="77632" x="6697663" y="4846638"/>
          <p14:tracePt t="77649" x="6726238" y="4857750"/>
          <p14:tracePt t="77666" x="6783388" y="4868863"/>
          <p14:tracePt t="77683" x="6811963" y="4868863"/>
          <p14:tracePt t="77699" x="6846888" y="4864100"/>
          <p14:tracePt t="77716" x="6864350" y="4851400"/>
          <p14:tracePt t="77732" x="6875463" y="4835525"/>
          <p14:tracePt t="77749" x="6892925" y="4818063"/>
          <p14:tracePt t="77766" x="6897688" y="4783138"/>
          <p14:tracePt t="77783" x="6904038" y="4749800"/>
          <p14:tracePt t="77799" x="6904038" y="4703763"/>
          <p14:tracePt t="77816" x="6904038" y="4635500"/>
          <p14:tracePt t="77832" x="6904038" y="4565650"/>
          <p14:tracePt t="77849" x="6886575" y="4492625"/>
          <p14:tracePt t="77865" x="6858000" y="4400550"/>
          <p14:tracePt t="77883" x="6846888" y="4332288"/>
          <p14:tracePt t="77899" x="6835775" y="4279900"/>
          <p14:tracePt t="77916" x="6829425" y="4222750"/>
          <p14:tracePt t="77932" x="6823075" y="4165600"/>
          <p14:tracePt t="77949" x="6818313" y="4108450"/>
          <p14:tracePt t="77966" x="6818313" y="4051300"/>
          <p14:tracePt t="77983" x="6818313" y="4000500"/>
          <p14:tracePt t="77999" x="6811963" y="3943350"/>
          <p14:tracePt t="78016" x="6811963" y="3886200"/>
          <p14:tracePt t="78032" x="6811963" y="3835400"/>
          <p14:tracePt t="78049" x="6811963" y="3800475"/>
          <p14:tracePt t="78066" x="6807200" y="3743325"/>
          <p14:tracePt t="78083" x="6800850" y="3686175"/>
          <p14:tracePt t="78099" x="6794500" y="3622675"/>
          <p14:tracePt t="78116" x="6794500" y="3549650"/>
          <p14:tracePt t="78132" x="6794500" y="3486150"/>
          <p14:tracePt t="78149" x="6794500" y="3422650"/>
          <p14:tracePt t="78165" x="6794500" y="3365500"/>
          <p14:tracePt t="78182" x="6794500" y="3325813"/>
          <p14:tracePt t="78199" x="6794500" y="3286125"/>
          <p14:tracePt t="78216" x="6794500" y="3251200"/>
          <p14:tracePt t="78232" x="6794500" y="3222625"/>
          <p14:tracePt t="78249" x="6794500" y="3206750"/>
          <p14:tracePt t="78265" x="6794500" y="3182938"/>
          <p14:tracePt t="78283" x="6794500" y="3165475"/>
          <p14:tracePt t="78299" x="6794500" y="3149600"/>
          <p14:tracePt t="78316" x="6794500" y="3121025"/>
          <p14:tracePt t="78332" x="6794500" y="3086100"/>
          <p14:tracePt t="78349" x="6800850" y="3035300"/>
          <p14:tracePt t="78365" x="6807200" y="2978150"/>
          <p14:tracePt t="78382" x="6811963" y="2908300"/>
          <p14:tracePt t="78399" x="6818313" y="2835275"/>
          <p14:tracePt t="78416" x="6823075" y="2782888"/>
          <p14:tracePt t="78432" x="6829425" y="2736850"/>
          <p14:tracePt t="78449" x="6835775" y="2708275"/>
          <p14:tracePt t="78449" x="6835775" y="2703513"/>
          <p14:tracePt t="78466" x="6840538" y="2692400"/>
          <p14:tracePt t="78482" x="6840538" y="2686050"/>
          <p14:tracePt t="78530" x="6846888" y="2686050"/>
          <p14:tracePt t="78642" x="6846888" y="2679700"/>
          <p14:tracePt t="78674" x="6851650" y="2679700"/>
          <p14:tracePt t="78690" x="6851650" y="2674938"/>
          <p14:tracePt t="78698" x="6851650" y="2668588"/>
          <p14:tracePt t="78802" x="6858000" y="2674938"/>
          <p14:tracePt t="78810" x="6864350" y="2686050"/>
          <p14:tracePt t="78818" x="6880225" y="2725738"/>
          <p14:tracePt t="78832" x="6886575" y="2754313"/>
          <p14:tracePt t="78849" x="6886575" y="2765425"/>
          <p14:tracePt t="78898" x="6892925" y="2765425"/>
          <p14:tracePt t="78922" x="6892925" y="2754313"/>
          <p14:tracePt t="78938" x="6892925" y="2743200"/>
          <p14:tracePt t="78946" x="6892925" y="2736850"/>
          <p14:tracePt t="78954" x="6892925" y="2720975"/>
          <p14:tracePt t="78966" x="6886575" y="2708275"/>
          <p14:tracePt t="78982" x="6886575" y="2697163"/>
          <p14:tracePt t="78999" x="6886575" y="2692400"/>
          <p14:tracePt t="79082" x="6886575" y="2703513"/>
          <p14:tracePt t="79087" x="6886575" y="2725738"/>
          <p14:tracePt t="79100" x="6886575" y="2743200"/>
          <p14:tracePt t="79115" x="6886575" y="2754313"/>
          <p14:tracePt t="79154" x="6892925" y="2754313"/>
          <p14:tracePt t="79186" x="6892925" y="2749550"/>
          <p14:tracePt t="79202" x="6892925" y="2743200"/>
          <p14:tracePt t="79218" x="6892925" y="2736850"/>
          <p14:tracePt t="79354" x="6897688" y="2736850"/>
          <p14:tracePt t="79358" x="6897688" y="2743200"/>
          <p14:tracePt t="79365" x="6897688" y="2760663"/>
          <p14:tracePt t="79382" x="6904038" y="2778125"/>
          <p14:tracePt t="79399" x="6908800" y="2811463"/>
          <p14:tracePt t="79415" x="6921500" y="2851150"/>
          <p14:tracePt t="79433" x="6937375" y="2908300"/>
          <p14:tracePt t="79449" x="6950075" y="2949575"/>
          <p14:tracePt t="79449" x="6954838" y="2965450"/>
          <p14:tracePt t="79466" x="6961188" y="3006725"/>
          <p14:tracePt t="79483" x="6972300" y="3035300"/>
          <p14:tracePt t="79499" x="6978650" y="3063875"/>
          <p14:tracePt t="79515" x="6978650" y="3092450"/>
          <p14:tracePt t="79532" x="6978650" y="3114675"/>
          <p14:tracePt t="79549" x="6978650" y="3132138"/>
          <p14:tracePt t="79566" x="6978650" y="3143250"/>
          <p14:tracePt t="79730" x="6978650" y="3149600"/>
          <p14:tracePt t="79749" x="6978650" y="3154363"/>
          <p14:tracePt t="79749" x="6983413" y="3154363"/>
          <p14:tracePt t="79765" x="6983413" y="3160713"/>
          <p14:tracePt t="79766" x="6983413" y="3171825"/>
          <p14:tracePt t="79782" x="6983413" y="3182938"/>
          <p14:tracePt t="79799" x="6989763" y="3200400"/>
          <p14:tracePt t="79815" x="6989763" y="3211513"/>
          <p14:tracePt t="79833" x="6989763" y="3222625"/>
          <p14:tracePt t="79849" x="6989763" y="3235325"/>
          <p14:tracePt t="79866" x="6989763" y="3240088"/>
          <p14:tracePt t="79882" x="6989763" y="3251200"/>
          <p14:tracePt t="79899" x="6989763" y="3257550"/>
          <p14:tracePt t="79915" x="6989763" y="3268663"/>
          <p14:tracePt t="79932" x="6989763" y="3275013"/>
          <p14:tracePt t="79949" x="6989763" y="3286125"/>
          <p14:tracePt t="79966" x="6989763" y="3297238"/>
          <p14:tracePt t="79982" x="6989763" y="3314700"/>
          <p14:tracePt t="79999" x="6989763" y="3332163"/>
          <p14:tracePt t="80015" x="6989763" y="3360738"/>
          <p14:tracePt t="80032" x="6989763" y="3371850"/>
          <p14:tracePt t="80049" x="6989763" y="3389313"/>
          <p14:tracePt t="80049" x="6989763" y="3394075"/>
          <p14:tracePt t="80066" x="6989763" y="3411538"/>
          <p14:tracePt t="80082" x="6989763" y="3422650"/>
          <p14:tracePt t="80099" x="6983413" y="3435350"/>
          <p14:tracePt t="80115" x="6978650" y="3446463"/>
          <p14:tracePt t="80132" x="6978650" y="3457575"/>
          <p14:tracePt t="80149" x="6978650" y="3468688"/>
          <p14:tracePt t="80165" x="6978650" y="3486150"/>
          <p14:tracePt t="80182" x="6978650" y="3503613"/>
          <p14:tracePt t="80199" x="6978650" y="3536950"/>
          <p14:tracePt t="80215" x="6978650" y="3571875"/>
          <p14:tracePt t="80232" x="6978650" y="3622675"/>
          <p14:tracePt t="80249" x="6978650" y="3703638"/>
          <p14:tracePt t="80265" x="6989763" y="3875088"/>
          <p14:tracePt t="80282" x="7000875" y="4035425"/>
          <p14:tracePt t="80299" x="7011988" y="4194175"/>
          <p14:tracePt t="80316" x="7035800" y="4360863"/>
          <p14:tracePt t="80333" x="7058025" y="4508500"/>
          <p14:tracePt t="80349" x="7086600" y="4646613"/>
          <p14:tracePt t="80365" x="7104063" y="4754563"/>
          <p14:tracePt t="80382" x="7108825" y="4851400"/>
          <p14:tracePt t="80399" x="7115175" y="4921250"/>
          <p14:tracePt t="80415" x="7121525" y="4978400"/>
          <p14:tracePt t="80432" x="7126288" y="5029200"/>
          <p14:tracePt t="80449" x="7132638" y="5064125"/>
          <p14:tracePt t="80465" x="7143750" y="5092700"/>
          <p14:tracePt t="80482" x="7154863" y="5108575"/>
          <p14:tracePt t="80499" x="7161213" y="5132388"/>
          <p14:tracePt t="80515" x="7161213" y="5149850"/>
          <p14:tracePt t="80532" x="7161213" y="5165725"/>
          <p14:tracePt t="80549" x="7165975" y="5189538"/>
          <p14:tracePt t="80565" x="7172325" y="5200650"/>
          <p14:tracePt t="80582" x="7178675" y="5207000"/>
          <p14:tracePt t="80599" x="7183438" y="5218113"/>
          <p14:tracePt t="81258" x="7178675" y="5218113"/>
          <p14:tracePt t="81298" x="7178675" y="5222875"/>
          <p14:tracePt t="81322" x="7172325" y="5222875"/>
          <p14:tracePt t="81332" x="7172325" y="5229225"/>
          <p14:tracePt t="81332" x="7172325" y="5235575"/>
          <p14:tracePt t="81354" x="7172325" y="5240338"/>
          <p14:tracePt t="81370" x="7165975" y="5246688"/>
          <p14:tracePt t="81386" x="7161213" y="5251450"/>
          <p14:tracePt t="81399" x="7161213" y="5257800"/>
          <p14:tracePt t="81404" x="7161213" y="5264150"/>
          <p14:tracePt t="81415" x="7154863" y="5264150"/>
          <p14:tracePt t="81432" x="7154863" y="5268913"/>
          <p14:tracePt t="81449" x="7154863" y="5275263"/>
          <p14:tracePt t="81465" x="7154863" y="5292725"/>
          <p14:tracePt t="81483" x="7154863" y="5308600"/>
          <p14:tracePt t="81499" x="7150100" y="5332413"/>
          <p14:tracePt t="81516" x="7150100" y="5365750"/>
          <p14:tracePt t="81532" x="7150100" y="5389563"/>
          <p14:tracePt t="81549" x="7150100" y="5418138"/>
          <p14:tracePt t="81565" x="7161213" y="5451475"/>
          <p14:tracePt t="81582" x="7165975" y="5475288"/>
          <p14:tracePt t="81598" x="7178675" y="5497513"/>
          <p14:tracePt t="81615" x="7178675" y="5514975"/>
          <p14:tracePt t="81632" x="7183438" y="5526088"/>
          <p14:tracePt t="81649" x="7183438" y="5549900"/>
          <p14:tracePt t="81665" x="7189788" y="5565775"/>
          <p14:tracePt t="81682" x="7194550" y="5578475"/>
          <p14:tracePt t="81698" x="7194550" y="5594350"/>
          <p14:tracePt t="81716" x="7200900" y="5607050"/>
          <p14:tracePt t="81732" x="7207250" y="5611813"/>
          <p14:tracePt t="81749" x="7212013" y="5629275"/>
          <p14:tracePt t="81765" x="7235825" y="5651500"/>
          <p14:tracePt t="81782" x="7264400" y="5675313"/>
          <p14:tracePt t="81798" x="7308850" y="5703888"/>
          <p14:tracePt t="81815" x="7366000" y="5721350"/>
          <p14:tracePt t="81832" x="7423150" y="5737225"/>
          <p14:tracePt t="81849" x="7475538" y="5749925"/>
          <p14:tracePt t="81865" x="7566025" y="5765800"/>
          <p14:tracePt t="81882" x="7629525" y="5778500"/>
          <p14:tracePt t="81898" x="7680325" y="5783263"/>
          <p14:tracePt t="81915" x="7732713" y="5789613"/>
          <p14:tracePt t="81932" x="7766050" y="5794375"/>
          <p14:tracePt t="81948" x="7789863" y="5800725"/>
          <p14:tracePt t="81966" x="7807325" y="5807075"/>
          <p14:tracePt t="81982" x="7818438" y="5807075"/>
          <p14:tracePt t="81999" x="7823200" y="5807075"/>
          <p14:tracePt t="82015" x="7835900" y="5807075"/>
          <p14:tracePt t="82032" x="7847013" y="5807075"/>
          <p14:tracePt t="82048" x="7858125" y="5807075"/>
          <p14:tracePt t="82066" x="7880350" y="5807075"/>
          <p14:tracePt t="82083" x="7893050" y="5807075"/>
          <p14:tracePt t="82100" x="7904163" y="5807075"/>
          <p14:tracePt t="82116" x="7908925" y="5807075"/>
          <p14:tracePt t="82133" x="7926388" y="5800725"/>
          <p14:tracePt t="82149" x="7950200" y="5789613"/>
          <p14:tracePt t="82166" x="7983538" y="5778500"/>
          <p14:tracePt t="82183" x="8018463" y="5761038"/>
          <p14:tracePt t="82200" x="8051800" y="5749925"/>
          <p14:tracePt t="82216" x="8080375" y="5732463"/>
          <p14:tracePt t="82233" x="8121650" y="5726113"/>
          <p14:tracePt t="82249" x="8137525" y="5721350"/>
          <p14:tracePt t="82249" x="8150225" y="5721350"/>
          <p14:tracePt t="82267" x="8183563" y="5721350"/>
          <p14:tracePt t="82283" x="8207375" y="5721350"/>
          <p14:tracePt t="82300" x="8229600" y="5721350"/>
          <p14:tracePt t="82316" x="8264525" y="5726113"/>
          <p14:tracePt t="82333" x="8297863" y="5732463"/>
          <p14:tracePt t="82349" x="8332788" y="5749925"/>
          <p14:tracePt t="82367" x="8361363" y="5754688"/>
          <p14:tracePt t="82383" x="8378825" y="5765800"/>
          <p14:tracePt t="82400" x="8383588" y="5772150"/>
          <p14:tracePt t="82416" x="8383588" y="5778500"/>
          <p14:tracePt t="82433" x="8383588" y="5783263"/>
          <p14:tracePt t="82449" x="8383588" y="5789613"/>
          <p14:tracePt t="82467" x="8383588" y="5800725"/>
          <p14:tracePt t="82507" x="8383588" y="5807075"/>
          <p14:tracePt t="82515" x="8383588" y="5811838"/>
          <p14:tracePt t="82516" x="8378825" y="5822950"/>
          <p14:tracePt t="82534" x="8366125" y="5835650"/>
          <p14:tracePt t="82550" x="8343900" y="5851525"/>
          <p14:tracePt t="82566" x="8321675" y="5864225"/>
          <p14:tracePt t="82583" x="8297863" y="5880100"/>
          <p14:tracePt t="82600" x="8275638" y="5892800"/>
          <p14:tracePt t="82616" x="8251825" y="5903913"/>
          <p14:tracePt t="82633" x="8240713" y="5903913"/>
          <p14:tracePt t="82649" x="8223250" y="5908675"/>
          <p14:tracePt t="82666" x="8207375" y="5915025"/>
          <p14:tracePt t="82683" x="8201025" y="5915025"/>
          <p14:tracePt t="82843" x="8201025" y="5921375"/>
          <p14:tracePt t="82851" x="8218488" y="5921375"/>
          <p14:tracePt t="82857" x="8229600" y="5926138"/>
          <p14:tracePt t="82866" x="8286750" y="5926138"/>
          <p14:tracePt t="82883" x="8337550" y="5926138"/>
          <p14:tracePt t="82900" x="8383588" y="5932488"/>
          <p14:tracePt t="82916" x="8423275" y="5932488"/>
          <p14:tracePt t="82933" x="8469313" y="5932488"/>
          <p14:tracePt t="82949" x="8504238" y="5932488"/>
          <p14:tracePt t="82967" x="8532813" y="5932488"/>
          <p14:tracePt t="82983" x="8561388" y="5932488"/>
          <p14:tracePt t="83000" x="8589963" y="5932488"/>
          <p14:tracePt t="83016" x="8612188" y="5932488"/>
          <p14:tracePt t="83033" x="8640763" y="5932488"/>
          <p14:tracePt t="83049" x="8675688" y="5932488"/>
          <p14:tracePt t="83049" x="8686800" y="5932488"/>
          <p14:tracePt t="83067" x="8709025" y="5932488"/>
          <p14:tracePt t="83083" x="8737600" y="5932488"/>
          <p14:tracePt t="83100" x="8755063" y="5932488"/>
          <p14:tracePt t="83116" x="8772525" y="5932488"/>
          <p14:tracePt t="83133" x="8783638" y="5932488"/>
          <p14:tracePt t="83149" x="8789988" y="5932488"/>
          <p14:tracePt t="83166" x="8801100" y="5932488"/>
          <p14:tracePt t="83183" x="8807450" y="5932488"/>
          <p14:tracePt t="83200" x="8818563" y="5932488"/>
          <p14:tracePt t="83216" x="8823325" y="5932488"/>
          <p14:tracePt t="83233" x="8829675" y="5932488"/>
          <p14:tracePt t="83249" x="8840788" y="5932488"/>
          <p14:tracePt t="83249" x="8847138" y="5937250"/>
          <p14:tracePt t="83267" x="8864600" y="5937250"/>
          <p14:tracePt t="83283" x="8869363" y="5943600"/>
          <p14:tracePt t="83300" x="8880475" y="5943600"/>
          <p14:tracePt t="83316" x="8893175" y="5943600"/>
          <p14:tracePt t="83333" x="8897938" y="5943600"/>
          <p14:tracePt t="83349" x="8904288" y="5943600"/>
          <p14:tracePt t="83366" x="8915400" y="5943600"/>
          <p14:tracePt t="83403" x="8921750" y="5943600"/>
          <p14:tracePt t="84651" x="8921750" y="5949950"/>
          <p14:tracePt t="84762" x="8915400" y="5949950"/>
          <p14:tracePt t="84867" x="8915400" y="5954713"/>
          <p14:tracePt t="84891" x="8909050" y="5954713"/>
          <p14:tracePt t="86738" x="8904288" y="5954713"/>
          <p14:tracePt t="86779" x="8893175" y="5954713"/>
          <p14:tracePt t="86784" x="8869363" y="5954713"/>
          <p14:tracePt t="86799" x="8851900" y="5949950"/>
          <p14:tracePt t="86816" x="8829675" y="5943600"/>
          <p14:tracePt t="86833" x="8801100" y="5943600"/>
          <p14:tracePt t="86849" x="8761413" y="5943600"/>
          <p14:tracePt t="86866" x="8664575" y="5954713"/>
          <p14:tracePt t="86883" x="8583613" y="5961063"/>
          <p14:tracePt t="86899" x="8480425" y="5972175"/>
          <p14:tracePt t="86916" x="8355013" y="5972175"/>
          <p14:tracePt t="86932" x="8201025" y="5972175"/>
          <p14:tracePt t="86950" x="8040688" y="5965825"/>
          <p14:tracePt t="86966" x="7864475" y="5949950"/>
          <p14:tracePt t="86983" x="7704138" y="5937250"/>
          <p14:tracePt t="86999" x="7554913" y="5926138"/>
          <p14:tracePt t="87016" x="7429500" y="5921375"/>
          <p14:tracePt t="87032" x="7321550" y="5903913"/>
          <p14:tracePt t="87050" x="7212013" y="5864225"/>
          <p14:tracePt t="87066" x="7051675" y="5778500"/>
          <p14:tracePt t="87083" x="6965950" y="5708650"/>
          <p14:tracePt t="87099" x="6886575" y="5611813"/>
          <p14:tracePt t="87116" x="6807200" y="5492750"/>
          <p14:tracePt t="87132" x="6737350" y="5360988"/>
          <p14:tracePt t="87150" x="6646863" y="5207000"/>
          <p14:tracePt t="87166" x="6561138" y="5046663"/>
          <p14:tracePt t="87183" x="6486525" y="4897438"/>
          <p14:tracePt t="87199" x="6418263" y="4765675"/>
          <p14:tracePt t="87216" x="6350000" y="4657725"/>
          <p14:tracePt t="87232" x="6297613" y="4578350"/>
          <p14:tracePt t="87249" x="6246813" y="4521200"/>
          <p14:tracePt t="87266" x="6189663" y="4475163"/>
          <p14:tracePt t="87283" x="6172200" y="4468813"/>
          <p14:tracePt t="87299" x="6165850" y="4468813"/>
          <p14:tracePt t="87316" x="6154738" y="4468813"/>
          <p14:tracePt t="87332" x="6149975" y="4475163"/>
          <p14:tracePt t="87350" x="6143625" y="4486275"/>
          <p14:tracePt t="87366" x="6137275" y="4497388"/>
          <p14:tracePt t="87383" x="6132513" y="4514850"/>
          <p14:tracePt t="87399" x="6126163" y="4525963"/>
          <p14:tracePt t="87416" x="6126163" y="4532313"/>
          <p14:tracePt t="87432" x="6126163" y="4537075"/>
          <p14:tracePt t="87547" x="6126163" y="4543425"/>
          <p14:tracePt t="87555" x="6132513" y="4549775"/>
          <p14:tracePt t="87563" x="6132513" y="4560888"/>
          <p14:tracePt t="87570" x="6154738" y="4594225"/>
          <p14:tracePt t="87583" x="6194425" y="4664075"/>
          <p14:tracePt t="87600" x="6246813" y="4743450"/>
          <p14:tracePt t="87616" x="6292850" y="4818063"/>
          <p14:tracePt t="87632" x="6343650" y="4879975"/>
          <p14:tracePt t="87650" x="6372225" y="4937125"/>
          <p14:tracePt t="87666" x="6407150" y="4983163"/>
          <p14:tracePt t="87683" x="6429375" y="5006975"/>
          <p14:tracePt t="87699" x="6446838" y="5022850"/>
          <p14:tracePt t="87716" x="6451600" y="5029200"/>
          <p14:tracePt t="88442" x="6451600" y="5035550"/>
          <p14:tracePt t="88586" x="6451600" y="5029200"/>
          <p14:tracePt t="88594" x="6457950" y="5029200"/>
          <p14:tracePt t="88600" x="6464300" y="5029200"/>
          <p14:tracePt t="88616" x="6464300" y="5022850"/>
          <p14:tracePt t="88633" x="6469063" y="5022850"/>
          <p14:tracePt t="88649" x="6475413" y="5018088"/>
          <p14:tracePt t="88649" x="6480175" y="5011738"/>
          <p14:tracePt t="88666" x="6486525" y="5006975"/>
          <p14:tracePt t="88683" x="6497638" y="5000625"/>
          <p14:tracePt t="88700" x="6503988" y="4994275"/>
          <p14:tracePt t="88716" x="6515100" y="4989513"/>
          <p14:tracePt t="88733" x="6521450" y="4983163"/>
          <p14:tracePt t="88749" x="6532563" y="4978400"/>
          <p14:tracePt t="88766" x="6543675" y="4965700"/>
          <p14:tracePt t="88782" x="6554788" y="4954588"/>
          <p14:tracePt t="88800" x="6565900" y="4949825"/>
          <p14:tracePt t="88816" x="6565900" y="4937125"/>
          <p14:tracePt t="88833" x="6565900" y="4932363"/>
          <p14:tracePt t="88849" x="6565900" y="4926013"/>
          <p14:tracePt t="88867" x="6565900" y="4914900"/>
          <p14:tracePt t="88882" x="6565900" y="4908550"/>
          <p14:tracePt t="88899" x="6565900" y="4903788"/>
          <p14:tracePt t="88916" x="6565900" y="4892675"/>
          <p14:tracePt t="88933" x="6565900" y="4879975"/>
          <p14:tracePt t="88949" x="6561138" y="4864100"/>
          <p14:tracePt t="88966" x="6554788" y="4846638"/>
          <p14:tracePt t="88982" x="6550025" y="4835525"/>
          <p14:tracePt t="88999" x="6550025" y="4822825"/>
          <p14:tracePt t="89016" x="6550025" y="4818063"/>
          <p14:tracePt t="89033" x="6543675" y="4818063"/>
          <p14:tracePt t="91170" x="6550025" y="4818063"/>
          <p14:tracePt t="91172" x="6550025" y="4822825"/>
          <p14:tracePt t="91182" x="6550025" y="4829175"/>
          <p14:tracePt t="91199" x="6554788" y="4829175"/>
          <p14:tracePt t="91216" x="6561138" y="4829175"/>
          <p14:tracePt t="91232" x="6561138" y="4835525"/>
          <p14:tracePt t="91282" x="6565900" y="4835525"/>
          <p14:tracePt t="93978" x="6561138" y="4835525"/>
          <p14:tracePt t="93986" x="6550025" y="4829175"/>
          <p14:tracePt t="93994" x="6543675" y="4822825"/>
          <p14:tracePt t="94002" x="6515100" y="4806950"/>
          <p14:tracePt t="94016" x="6451600" y="4772025"/>
          <p14:tracePt t="94032" x="6315075" y="4714875"/>
          <p14:tracePt t="94049" x="6121400" y="4646613"/>
          <p14:tracePt t="94065" x="5715000" y="4514850"/>
          <p14:tracePt t="94083" x="5383213" y="4422775"/>
          <p14:tracePt t="94099" x="5057775" y="4354513"/>
          <p14:tracePt t="94116" x="4686300" y="4286250"/>
          <p14:tracePt t="94132" x="4286250" y="4217988"/>
          <p14:tracePt t="94149" x="3868738" y="4143375"/>
          <p14:tracePt t="94165" x="3497263" y="4075113"/>
          <p14:tracePt t="94182" x="3160713" y="4022725"/>
          <p14:tracePt t="94199" x="2892425" y="3960813"/>
          <p14:tracePt t="94216" x="2708275" y="3925888"/>
          <p14:tracePt t="94232" x="2565400" y="3892550"/>
          <p14:tracePt t="94249" x="2474913" y="3879850"/>
          <p14:tracePt t="94265" x="2378075" y="3868738"/>
          <p14:tracePt t="94283" x="2336800" y="3863975"/>
          <p14:tracePt t="94299" x="2308225" y="3857625"/>
          <p14:tracePt t="94316" x="2297113" y="3857625"/>
          <p14:tracePt t="94332" x="2292350" y="3857625"/>
          <p14:tracePt t="94349" x="2279650" y="3857625"/>
          <p14:tracePt t="94365" x="2274888" y="3857625"/>
          <p14:tracePt t="94382" x="2251075" y="3857625"/>
          <p14:tracePt t="94399" x="2228850" y="3857625"/>
          <p14:tracePt t="94416" x="2206625" y="3857625"/>
          <p14:tracePt t="94432" x="2193925" y="3857625"/>
          <p14:tracePt t="94466" x="2193925" y="3851275"/>
          <p14:tracePt t="94467" x="2193925" y="3846513"/>
          <p14:tracePt t="94482" x="2193925" y="3840163"/>
          <p14:tracePt t="94499" x="2193925" y="3835400"/>
          <p14:tracePt t="94515" x="2193925" y="3806825"/>
          <p14:tracePt t="94532" x="2206625" y="3778250"/>
          <p14:tracePt t="94549" x="2211388" y="3736975"/>
          <p14:tracePt t="94565" x="2222500" y="3703638"/>
          <p14:tracePt t="94582" x="2222500" y="3679825"/>
          <p14:tracePt t="94599" x="2222500" y="3651250"/>
          <p14:tracePt t="94616" x="2222500" y="3640138"/>
          <p14:tracePt t="94632" x="2222500" y="3629025"/>
          <p14:tracePt t="94649" x="2228850" y="3617913"/>
          <p14:tracePt t="94665" x="2228850" y="3606800"/>
          <p14:tracePt t="94683" x="2228850" y="3589338"/>
          <p14:tracePt t="94699" x="2228850" y="3571875"/>
          <p14:tracePt t="94715" x="2228850" y="3560763"/>
          <p14:tracePt t="94732" x="2228850" y="3543300"/>
          <p14:tracePt t="94749" x="2228850" y="3525838"/>
          <p14:tracePt t="94765" x="2228850" y="3508375"/>
          <p14:tracePt t="94782" x="2228850" y="3497263"/>
          <p14:tracePt t="94799" x="2222500" y="3486150"/>
          <p14:tracePt t="94815" x="2222500" y="3479800"/>
          <p14:tracePt t="94832" x="2222500" y="3475038"/>
          <p14:tracePt t="94914" x="2222500" y="3468688"/>
          <p14:tracePt t="94970" x="2222500" y="3463925"/>
          <p14:tracePt t="95106" x="2235200" y="3463925"/>
          <p14:tracePt t="95114" x="2274888" y="3463925"/>
          <p14:tracePt t="95133" x="2297113" y="3457575"/>
          <p14:tracePt t="95149" x="2336800" y="3457575"/>
          <p14:tracePt t="95166" x="2371725" y="3457575"/>
          <p14:tracePt t="95182" x="2406650" y="3457575"/>
          <p14:tracePt t="95199" x="2446338" y="3457575"/>
          <p14:tracePt t="95215" x="2474913" y="3457575"/>
          <p14:tracePt t="95232" x="2508250" y="3457575"/>
          <p14:tracePt t="95249" x="2525713" y="3457575"/>
          <p14:tracePt t="95266" x="2536825" y="3457575"/>
          <p14:tracePt t="95282" x="2549525" y="3457575"/>
          <p14:tracePt t="95299" x="2560638" y="3463925"/>
          <p14:tracePt t="95315" x="2571750" y="3463925"/>
          <p14:tracePt t="95332" x="2593975" y="3463925"/>
          <p14:tracePt t="95349" x="2617788" y="3463925"/>
          <p14:tracePt t="95366" x="2640013" y="3463925"/>
          <p14:tracePt t="95382" x="2674938" y="3468688"/>
          <p14:tracePt t="95399" x="2714625" y="3475038"/>
          <p14:tracePt t="95415" x="2749550" y="3479800"/>
          <p14:tracePt t="95432" x="2800350" y="3486150"/>
          <p14:tracePt t="95449" x="2851150" y="3492500"/>
          <p14:tracePt t="95466" x="2908300" y="3497263"/>
          <p14:tracePt t="95482" x="2949575" y="3503613"/>
          <p14:tracePt t="95499" x="3000375" y="3508375"/>
          <p14:tracePt t="95515" x="3057525" y="3514725"/>
          <p14:tracePt t="95532" x="3121025" y="3521075"/>
          <p14:tracePt t="95549" x="3189288" y="3525838"/>
          <p14:tracePt t="95566" x="3263900" y="3532188"/>
          <p14:tracePt t="95582" x="3332163" y="3532188"/>
          <p14:tracePt t="95599" x="3394075" y="3536950"/>
          <p14:tracePt t="95615" x="3457575" y="3543300"/>
          <p14:tracePt t="95632" x="3514725" y="3549650"/>
          <p14:tracePt t="95648" x="3582988" y="3549650"/>
          <p14:tracePt t="95666" x="3663950" y="3554413"/>
          <p14:tracePt t="95682" x="3708400" y="3560763"/>
          <p14:tracePt t="95699" x="3760788" y="3571875"/>
          <p14:tracePt t="95716" x="3811588" y="3578225"/>
          <p14:tracePt t="95732" x="3868738" y="3582988"/>
          <p14:tracePt t="95748" x="3921125" y="3589338"/>
          <p14:tracePt t="95766" x="3960813" y="3594100"/>
          <p14:tracePt t="95782" x="4011613" y="3594100"/>
          <p14:tracePt t="95799" x="4057650" y="3600450"/>
          <p14:tracePt t="95815" x="4108450" y="3606800"/>
          <p14:tracePt t="95832" x="4149725" y="3611563"/>
          <p14:tracePt t="95848" x="4200525" y="3617913"/>
          <p14:tracePt t="95866" x="4286250" y="3622675"/>
          <p14:tracePt t="95882" x="4360863" y="3629025"/>
          <p14:tracePt t="95899" x="4435475" y="3635375"/>
          <p14:tracePt t="95915" x="4503738" y="3640138"/>
          <p14:tracePt t="95932" x="4572000" y="3646488"/>
          <p14:tracePt t="95948" x="4640263" y="3651250"/>
          <p14:tracePt t="95966" x="4714875" y="3657600"/>
          <p14:tracePt t="95982" x="4794250" y="3663950"/>
          <p14:tracePt t="95999" x="4864100" y="3668713"/>
          <p14:tracePt t="96015" x="4949825" y="3679825"/>
          <p14:tracePt t="96032" x="5018088" y="3686175"/>
          <p14:tracePt t="96048" x="5103813" y="3692525"/>
          <p14:tracePt t="96066" x="5218113" y="3708400"/>
          <p14:tracePt t="96082" x="5308600" y="3721100"/>
          <p14:tracePt t="96099" x="5394325" y="3732213"/>
          <p14:tracePt t="96115" x="5475288" y="3743325"/>
          <p14:tracePt t="96132" x="5572125" y="3754438"/>
          <p14:tracePt t="96148" x="5668963" y="3765550"/>
          <p14:tracePt t="96166" x="5754688" y="3771900"/>
          <p14:tracePt t="96182" x="5840413" y="3783013"/>
          <p14:tracePt t="96199" x="5937250" y="3800475"/>
          <p14:tracePt t="96216" x="6035675" y="3811588"/>
          <p14:tracePt t="96233" x="6132513" y="3822700"/>
          <p14:tracePt t="96248" x="6211888" y="3846513"/>
          <p14:tracePt t="96266" x="6326188" y="3875088"/>
          <p14:tracePt t="96282" x="6407150" y="3903663"/>
          <p14:tracePt t="96299" x="6475413" y="3932238"/>
          <p14:tracePt t="96315" x="6532563" y="3949700"/>
          <p14:tracePt t="96332" x="6565900" y="3971925"/>
          <p14:tracePt t="96348" x="6594475" y="3989388"/>
          <p14:tracePt t="96365" x="6629400" y="4006850"/>
          <p14:tracePt t="96382" x="6651625" y="4029075"/>
          <p14:tracePt t="96399" x="6686550" y="4051300"/>
          <p14:tracePt t="96415" x="6704013" y="4068763"/>
          <p14:tracePt t="96432" x="6721475" y="4086225"/>
          <p14:tracePt t="96448" x="6726238" y="4097338"/>
          <p14:tracePt t="96465" x="6732588" y="4097338"/>
          <p14:tracePt t="96482" x="6737350" y="4103688"/>
          <p14:tracePt t="96499" x="6737350" y="4108450"/>
          <p14:tracePt t="97282" x="6737350" y="4114800"/>
          <p14:tracePt t="97298" x="6737350" y="4121150"/>
          <p14:tracePt t="97305" x="6737350" y="4125913"/>
          <p14:tracePt t="97316" x="6737350" y="4137025"/>
          <p14:tracePt t="97332" x="6743700" y="4160838"/>
          <p14:tracePt t="97349" x="6750050" y="4183063"/>
          <p14:tracePt t="97365" x="6754813" y="4200525"/>
          <p14:tracePt t="97382" x="6761163" y="4211638"/>
          <p14:tracePt t="97398" x="6765925" y="4222750"/>
          <p14:tracePt t="97416" x="6772275" y="4235450"/>
          <p14:tracePt t="97432" x="6772275" y="4246563"/>
          <p14:tracePt t="97449" x="6783388" y="4246563"/>
          <p14:tracePt t="97539" x="6789738" y="4246563"/>
          <p14:tracePt t="97642" x="6794500" y="4246563"/>
          <p14:tracePt t="97730" x="6800850" y="4246563"/>
          <p14:tracePt t="97778" x="6807200" y="4246563"/>
          <p14:tracePt t="99384" x="0" y="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Substation Voltage Regulators</a:t>
            </a:r>
            <a:endParaRPr lang="en-US" dirty="0"/>
          </a:p>
        </p:txBody>
      </p:sp>
      <p:sp>
        <p:nvSpPr>
          <p:cNvPr id="3" name="Content Placeholder 2"/>
          <p:cNvSpPr>
            <a:spLocks noGrp="1"/>
          </p:cNvSpPr>
          <p:nvPr>
            <p:ph idx="1"/>
          </p:nvPr>
        </p:nvSpPr>
        <p:spPr>
          <a:xfrm>
            <a:off x="457200" y="1600201"/>
            <a:ext cx="8229600" cy="2438399"/>
          </a:xfrm>
        </p:spPr>
        <p:txBody>
          <a:bodyPr>
            <a:normAutofit/>
          </a:bodyPr>
          <a:lstStyle/>
          <a:p>
            <a:r>
              <a:rPr lang="en-US" sz="2000" dirty="0" smtClean="0"/>
              <a:t>Regulators are often installed at the substation in order to adjust the voltage at the head of the feeder.  This can help to improve the voltage regulation.</a:t>
            </a:r>
          </a:p>
          <a:p>
            <a:r>
              <a:rPr lang="en-US" sz="2000" dirty="0" smtClean="0"/>
              <a:t>The figure below shows a feeder at two different tap positions, one for peak load and one for minimum load.</a:t>
            </a:r>
          </a:p>
          <a:p>
            <a:r>
              <a:rPr lang="en-US" sz="2000" dirty="0" smtClean="0"/>
              <a:t>A distribution feeder with improved voltage regulation can support more load, increasing the utilization of assets.</a:t>
            </a:r>
            <a:endParaRPr lang="en-US" sz="2000" dirty="0"/>
          </a:p>
        </p:txBody>
      </p:sp>
      <p:graphicFrame>
        <p:nvGraphicFramePr>
          <p:cNvPr id="4" name="Object 3"/>
          <p:cNvGraphicFramePr>
            <a:graphicFrameLocks noChangeAspect="1"/>
          </p:cNvGraphicFramePr>
          <p:nvPr>
            <p:extLst>
              <p:ext uri="{D42A27DB-BD31-4B8C-83A1-F6EECF244321}">
                <p14:modId xmlns:p14="http://schemas.microsoft.com/office/powerpoint/2010/main" val="2145841799"/>
              </p:ext>
            </p:extLst>
          </p:nvPr>
        </p:nvGraphicFramePr>
        <p:xfrm>
          <a:off x="5262563" y="4419601"/>
          <a:ext cx="3886200" cy="541338"/>
        </p:xfrm>
        <a:graphic>
          <a:graphicData uri="http://schemas.openxmlformats.org/presentationml/2006/ole">
            <mc:AlternateContent xmlns:mc="http://schemas.openxmlformats.org/markup-compatibility/2006">
              <mc:Choice xmlns:v="urn:schemas-microsoft-com:vml" Requires="v">
                <p:oleObj spid="_x0000_s19663" name="Equation" r:id="rId6" imgW="3377880" imgH="469800" progId="Equation.3">
                  <p:embed/>
                </p:oleObj>
              </mc:Choice>
              <mc:Fallback>
                <p:oleObj name="Equation" r:id="rId6" imgW="3377880" imgH="469800" progId="Equation.3">
                  <p:embed/>
                  <p:pic>
                    <p:nvPicPr>
                      <p:cNvPr id="0" name="Object 6"/>
                      <p:cNvPicPr>
                        <a:picLocks noChangeAspect="1" noChangeArrowheads="1"/>
                      </p:cNvPicPr>
                      <p:nvPr/>
                    </p:nvPicPr>
                    <p:blipFill>
                      <a:blip r:embed="rId7"/>
                      <a:srcRect/>
                      <a:stretch>
                        <a:fillRect/>
                      </a:stretch>
                    </p:blipFill>
                    <p:spPr bwMode="auto">
                      <a:xfrm>
                        <a:off x="5262563" y="4419601"/>
                        <a:ext cx="388620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188188907"/>
              </p:ext>
            </p:extLst>
          </p:nvPr>
        </p:nvGraphicFramePr>
        <p:xfrm>
          <a:off x="5372100" y="5410201"/>
          <a:ext cx="3667125" cy="541338"/>
        </p:xfrm>
        <a:graphic>
          <a:graphicData uri="http://schemas.openxmlformats.org/presentationml/2006/ole">
            <mc:AlternateContent xmlns:mc="http://schemas.openxmlformats.org/markup-compatibility/2006">
              <mc:Choice xmlns:v="urn:schemas-microsoft-com:vml" Requires="v">
                <p:oleObj spid="_x0000_s19664" name="Equation" r:id="rId8" imgW="3187440" imgH="469800" progId="Equation.3">
                  <p:embed/>
                </p:oleObj>
              </mc:Choice>
              <mc:Fallback>
                <p:oleObj name="Equation" r:id="rId8" imgW="3187440" imgH="469800" progId="Equation.3">
                  <p:embed/>
                  <p:pic>
                    <p:nvPicPr>
                      <p:cNvPr id="0" name="Object 3"/>
                      <p:cNvPicPr>
                        <a:picLocks noChangeAspect="1" noChangeArrowheads="1"/>
                      </p:cNvPicPr>
                      <p:nvPr/>
                    </p:nvPicPr>
                    <p:blipFill>
                      <a:blip r:embed="rId9"/>
                      <a:srcRect/>
                      <a:stretch>
                        <a:fillRect/>
                      </a:stretch>
                    </p:blipFill>
                    <p:spPr bwMode="auto">
                      <a:xfrm>
                        <a:off x="5372100" y="5410201"/>
                        <a:ext cx="3667125"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Slide Number Placeholder 5"/>
          <p:cNvSpPr>
            <a:spLocks noGrp="1"/>
          </p:cNvSpPr>
          <p:nvPr>
            <p:ph type="sldNum" sz="quarter" idx="12"/>
          </p:nvPr>
        </p:nvSpPr>
        <p:spPr/>
        <p:txBody>
          <a:bodyPr/>
          <a:lstStyle/>
          <a:p>
            <a:fld id="{B6F15528-21DE-4FAA-801E-634DDDAF4B2B}" type="slidenum">
              <a:rPr lang="en-US" smtClean="0"/>
              <a:pPr/>
              <a:t>9</a:t>
            </a:fld>
            <a:endParaRPr lang="en-US"/>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pic>
        <p:nvPicPr>
          <p:cNvPr id="19626" name="Picture 17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3837" y="4038600"/>
            <a:ext cx="5033963"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2"/>
    </p:custDataLst>
  </p:cSld>
  <p:clrMapOvr>
    <a:masterClrMapping/>
  </p:clrMapOvr>
  <mc:AlternateContent xmlns:mc="http://schemas.openxmlformats.org/markup-compatibility/2006" xmlns:p14="http://schemas.microsoft.com/office/powerpoint/2010/main">
    <mc:Choice Requires="p14">
      <p:transition spd="slow" p14:dur="2000" advTm="153481"/>
    </mc:Choice>
    <mc:Fallback xmlns="">
      <p:transition spd="slow" advTm="153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extLst mod="1">
    <p:ext uri="{3A86A75C-4F4B-4683-9AE1-C65F6400EC91}">
      <p14:laserTraceLst xmlns:p14="http://schemas.microsoft.com/office/powerpoint/2010/main">
        <p14:tracePtLst>
          <p14:tracePt t="19926" x="542925" y="4743450"/>
          <p14:tracePt t="20032" x="536575" y="4743450"/>
          <p14:tracePt t="20056" x="531813" y="4743450"/>
          <p14:tracePt t="20057" x="514350" y="4754563"/>
          <p14:tracePt t="20070" x="463550" y="4765675"/>
          <p14:tracePt t="20086" x="400050" y="4778375"/>
          <p14:tracePt t="20103" x="325438" y="4794250"/>
          <p14:tracePt t="20120" x="217488" y="4811713"/>
          <p14:tracePt t="20137" x="171450" y="4829175"/>
          <p14:tracePt t="20153" x="165100" y="4829175"/>
          <p14:tracePt t="20170" x="165100" y="4835525"/>
          <p14:tracePt t="20216" x="177800" y="4835525"/>
          <p14:tracePt t="20222" x="228600" y="4840288"/>
          <p14:tracePt t="20236" x="303213" y="4840288"/>
          <p14:tracePt t="20253" x="406400" y="4840288"/>
          <p14:tracePt t="20270" x="514350" y="4840288"/>
          <p14:tracePt t="20286" x="617538" y="4840288"/>
          <p14:tracePt t="20303" x="714375" y="4840288"/>
          <p14:tracePt t="20320" x="817563" y="4835525"/>
          <p14:tracePt t="20336" x="839788" y="4835525"/>
          <p14:tracePt t="20353" x="846138" y="4835525"/>
          <p14:tracePt t="20464" x="839788" y="4835525"/>
          <p14:tracePt t="20486" x="835025" y="4835525"/>
          <p14:tracePt t="20487" x="828675" y="4835525"/>
          <p14:tracePt t="20503" x="822325" y="4835525"/>
          <p14:tracePt t="20520" x="811213" y="4835525"/>
          <p14:tracePt t="20536" x="806450" y="4835525"/>
          <p14:tracePt t="20553" x="793750" y="4835525"/>
          <p14:tracePt t="20570" x="788988" y="4835525"/>
          <p14:tracePt t="20586" x="788988" y="4829175"/>
          <p14:tracePt t="20664" x="782638" y="4829175"/>
          <p14:tracePt t="20688" x="782638" y="4822825"/>
          <p14:tracePt t="20984" x="788988" y="4822825"/>
          <p14:tracePt t="20993" x="788988" y="4818063"/>
          <p14:tracePt t="21008" x="800100" y="4818063"/>
          <p14:tracePt t="21020" x="806450" y="4818063"/>
          <p14:tracePt t="21036" x="811213" y="4818063"/>
          <p14:tracePt t="21053" x="817563" y="4818063"/>
          <p14:tracePt t="21070" x="822325" y="4818063"/>
          <p14:tracePt t="21086" x="828675" y="4818063"/>
          <p14:tracePt t="21103" x="835025" y="4818063"/>
          <p14:tracePt t="21120" x="839788" y="4818063"/>
          <p14:tracePt t="21264" x="846138" y="4818063"/>
          <p14:tracePt t="21288" x="850900" y="4818063"/>
          <p14:tracePt t="21288" x="857250" y="4818063"/>
          <p14:tracePt t="21303" x="863600" y="4818063"/>
          <p14:tracePt t="21320" x="868363" y="4818063"/>
          <p14:tracePt t="21336" x="874713" y="4818063"/>
          <p14:tracePt t="21353" x="879475" y="4818063"/>
          <p14:tracePt t="21400" x="885825" y="4818063"/>
          <p14:tracePt t="21504" x="892175" y="4818063"/>
          <p14:tracePt t="21520" x="896938" y="4818063"/>
          <p14:tracePt t="21544" x="903288" y="4818063"/>
          <p14:tracePt t="21664" x="908050" y="4818063"/>
          <p14:tracePt t="21688" x="914400" y="4818063"/>
          <p14:tracePt t="21688" x="920750" y="4818063"/>
          <p14:tracePt t="21719" x="925513" y="4818063"/>
          <p14:tracePt t="21720" x="936625" y="4818063"/>
          <p14:tracePt t="21736" x="942975" y="4818063"/>
          <p14:tracePt t="21753" x="954088" y="4818063"/>
          <p14:tracePt t="21769" x="960438" y="4818063"/>
          <p14:tracePt t="21786" x="965200" y="4818063"/>
          <p14:tracePt t="21976" x="971550" y="4818063"/>
          <p14:tracePt t="21984" x="977900" y="4818063"/>
          <p14:tracePt t="22000" x="982663" y="4818063"/>
          <p14:tracePt t="22004" x="989013" y="4818063"/>
          <p14:tracePt t="22020" x="993775" y="4818063"/>
          <p14:tracePt t="22036" x="1000125" y="4818063"/>
          <p14:tracePt t="22053" x="1006475" y="4818063"/>
          <p14:tracePt t="22069" x="1017588" y="4818063"/>
          <p14:tracePt t="22128" x="1022350" y="4818063"/>
          <p14:tracePt t="22168" x="1028700" y="4818063"/>
          <p14:tracePt t="22169" x="1035050" y="4818063"/>
          <p14:tracePt t="22186" x="1039813" y="4818063"/>
          <p14:tracePt t="22203" x="1046163" y="4818063"/>
          <p14:tracePt t="22219" x="1057275" y="4818063"/>
          <p14:tracePt t="22236" x="1074738" y="4818063"/>
          <p14:tracePt t="22253" x="1092200" y="4818063"/>
          <p14:tracePt t="22270" x="1114425" y="4818063"/>
          <p14:tracePt t="22286" x="1125538" y="4818063"/>
          <p14:tracePt t="22303" x="1143000" y="4818063"/>
          <p14:tracePt t="22319" x="1154113" y="4818063"/>
          <p14:tracePt t="22336" x="1165225" y="4818063"/>
          <p14:tracePt t="22353" x="1171575" y="4818063"/>
          <p14:tracePt t="22369" x="1177925" y="4818063"/>
          <p14:tracePt t="22386" x="1193800" y="4818063"/>
          <p14:tracePt t="22403" x="1211263" y="4818063"/>
          <p14:tracePt t="22419" x="1239838" y="4818063"/>
          <p14:tracePt t="22436" x="1274763" y="4818063"/>
          <p14:tracePt t="22453" x="1303338" y="4818063"/>
          <p14:tracePt t="22470" x="1336675" y="4818063"/>
          <p14:tracePt t="22486" x="1371600" y="4818063"/>
          <p14:tracePt t="22503" x="1411288" y="4822825"/>
          <p14:tracePt t="22519" x="1479550" y="4829175"/>
          <p14:tracePt t="22536" x="1520825" y="4835525"/>
          <p14:tracePt t="22553" x="1571625" y="4835525"/>
          <p14:tracePt t="22570" x="1606550" y="4835525"/>
          <p14:tracePt t="22586" x="1646238" y="4835525"/>
          <p14:tracePt t="22603" x="1685925" y="4835525"/>
          <p14:tracePt t="22619" x="1720850" y="4835525"/>
          <p14:tracePt t="22636" x="1749425" y="4835525"/>
          <p14:tracePt t="22653" x="1778000" y="4835525"/>
          <p14:tracePt t="22670" x="1811338" y="4835525"/>
          <p14:tracePt t="22686" x="1839913" y="4835525"/>
          <p14:tracePt t="22703" x="1868488" y="4835525"/>
          <p14:tracePt t="22719" x="1914525" y="4840288"/>
          <p14:tracePt t="22736" x="1949450" y="4840288"/>
          <p14:tracePt t="22753" x="1978025" y="4840288"/>
          <p14:tracePt t="22770" x="2006600" y="4846638"/>
          <p14:tracePt t="22786" x="2035175" y="4846638"/>
          <p14:tracePt t="22803" x="2057400" y="4851400"/>
          <p14:tracePt t="22819" x="2085975" y="4851400"/>
          <p14:tracePt t="22836" x="2114550" y="4857750"/>
          <p14:tracePt t="22853" x="2136775" y="4864100"/>
          <p14:tracePt t="22870" x="2171700" y="4868863"/>
          <p14:tracePt t="22886" x="2206625" y="4875213"/>
          <p14:tracePt t="22903" x="2239963" y="4879975"/>
          <p14:tracePt t="22919" x="2297113" y="4892675"/>
          <p14:tracePt t="22936" x="2336800" y="4892675"/>
          <p14:tracePt t="22953" x="2371725" y="4892675"/>
          <p14:tracePt t="22970" x="2406650" y="4892675"/>
          <p14:tracePt t="22986" x="2435225" y="4897438"/>
          <p14:tracePt t="23003" x="2468563" y="4897438"/>
          <p14:tracePt t="23019" x="2492375" y="4897438"/>
          <p14:tracePt t="23036" x="2514600" y="4897438"/>
          <p14:tracePt t="23053" x="2543175" y="4903788"/>
          <p14:tracePt t="23070" x="2560638" y="4908550"/>
          <p14:tracePt t="23086" x="2589213" y="4908550"/>
          <p14:tracePt t="23103" x="2606675" y="4914900"/>
          <p14:tracePt t="23119" x="2657475" y="4921250"/>
          <p14:tracePt t="23136" x="2686050" y="4926013"/>
          <p14:tracePt t="23153" x="2720975" y="4926013"/>
          <p14:tracePt t="23169" x="2754313" y="4932363"/>
          <p14:tracePt t="23186" x="2782888" y="4932363"/>
          <p14:tracePt t="23203" x="2811463" y="4932363"/>
          <p14:tracePt t="23219" x="2840038" y="4937125"/>
          <p14:tracePt t="23236" x="2868613" y="4937125"/>
          <p14:tracePt t="23253" x="2886075" y="4943475"/>
          <p14:tracePt t="23270" x="2908300" y="4943475"/>
          <p14:tracePt t="23286" x="2925763" y="4949825"/>
          <p14:tracePt t="23303" x="2932113" y="4949825"/>
          <p14:tracePt t="23319" x="2960688" y="4954588"/>
          <p14:tracePt t="23336" x="2971800" y="4960938"/>
          <p14:tracePt t="23353" x="2982913" y="4960938"/>
          <p14:tracePt t="23369" x="3000375" y="4960938"/>
          <p14:tracePt t="23386" x="3017838" y="4972050"/>
          <p14:tracePt t="23403" x="3046413" y="4978400"/>
          <p14:tracePt t="23419" x="3063875" y="4978400"/>
          <p14:tracePt t="23436" x="3086100" y="4983163"/>
          <p14:tracePt t="23453" x="3108325" y="4989513"/>
          <p14:tracePt t="23470" x="3132138" y="4989513"/>
          <p14:tracePt t="23486" x="3154363" y="4994275"/>
          <p14:tracePt t="23503" x="3178175" y="4994275"/>
          <p14:tracePt t="23519" x="3211513" y="5000625"/>
          <p14:tracePt t="23536" x="3228975" y="5006975"/>
          <p14:tracePt t="23553" x="3257550" y="5006975"/>
          <p14:tracePt t="23569" x="3275013" y="5006975"/>
          <p14:tracePt t="23586" x="3297238" y="5011738"/>
          <p14:tracePt t="23603" x="3314700" y="5018088"/>
          <p14:tracePt t="23619" x="3332163" y="5022850"/>
          <p14:tracePt t="23636" x="3349625" y="5022850"/>
          <p14:tracePt t="23653" x="3365500" y="5029200"/>
          <p14:tracePt t="23670" x="3382963" y="5035550"/>
          <p14:tracePt t="23686" x="3400425" y="5035550"/>
          <p14:tracePt t="23703" x="3417888" y="5040313"/>
          <p14:tracePt t="23719" x="3440113" y="5046663"/>
          <p14:tracePt t="23736" x="3463925" y="5051425"/>
          <p14:tracePt t="23753" x="3475038" y="5057775"/>
          <p14:tracePt t="23769" x="3486150" y="5057775"/>
          <p14:tracePt t="23786" x="3497263" y="5057775"/>
          <p14:tracePt t="23803" x="3503613" y="5064125"/>
          <p14:tracePt t="23819" x="3514725" y="5064125"/>
          <p14:tracePt t="23836" x="3521075" y="5068888"/>
          <p14:tracePt t="23853" x="3536950" y="5075238"/>
          <p14:tracePt t="23869" x="3549650" y="5075238"/>
          <p14:tracePt t="23886" x="3560763" y="5075238"/>
          <p14:tracePt t="23903" x="3571875" y="5080000"/>
          <p14:tracePt t="23919" x="3594100" y="5086350"/>
          <p14:tracePt t="23936" x="3611563" y="5086350"/>
          <p14:tracePt t="23953" x="3635375" y="5092700"/>
          <p14:tracePt t="23969" x="3646488" y="5097463"/>
          <p14:tracePt t="23986" x="3663950" y="5097463"/>
          <p14:tracePt t="24003" x="3686175" y="5097463"/>
          <p14:tracePt t="24019" x="3703638" y="5103813"/>
          <p14:tracePt t="24036" x="3714750" y="5108575"/>
          <p14:tracePt t="24053" x="3732213" y="5108575"/>
          <p14:tracePt t="24069" x="3743325" y="5108575"/>
          <p14:tracePt t="24086" x="3765550" y="5108575"/>
          <p14:tracePt t="24103" x="3783013" y="5114925"/>
          <p14:tracePt t="24120" x="3829050" y="5114925"/>
          <p14:tracePt t="24136" x="3851275" y="5121275"/>
          <p14:tracePt t="24153" x="3886200" y="5126038"/>
          <p14:tracePt t="24169" x="3921125" y="5126038"/>
          <p14:tracePt t="24186" x="3960813" y="5132388"/>
          <p14:tracePt t="24203" x="3989388" y="5132388"/>
          <p14:tracePt t="24219" x="4022725" y="5137150"/>
          <p14:tracePt t="24236" x="4057650" y="5143500"/>
          <p14:tracePt t="24253" x="4079875" y="5149850"/>
          <p14:tracePt t="24269" x="4114800" y="5160963"/>
          <p14:tracePt t="24286" x="4143375" y="5165725"/>
          <p14:tracePt t="24303" x="4171950" y="5178425"/>
          <p14:tracePt t="24319" x="4217988" y="5189538"/>
          <p14:tracePt t="24336" x="4246563" y="5200650"/>
          <p14:tracePt t="24353" x="4275138" y="5207000"/>
          <p14:tracePt t="24369" x="4303713" y="5207000"/>
          <p14:tracePt t="24386" x="4337050" y="5211763"/>
          <p14:tracePt t="24403" x="4365625" y="5222875"/>
          <p14:tracePt t="24420" x="4394200" y="5222875"/>
          <p14:tracePt t="24436" x="4429125" y="5229225"/>
          <p14:tracePt t="24453" x="4457700" y="5240338"/>
          <p14:tracePt t="24469" x="4486275" y="5246688"/>
          <p14:tracePt t="24486" x="4525963" y="5257800"/>
          <p14:tracePt t="24503" x="4560888" y="5264150"/>
          <p14:tracePt t="24519" x="4606925" y="5275263"/>
          <p14:tracePt t="24536" x="4640263" y="5280025"/>
          <p14:tracePt t="24553" x="4664075" y="5280025"/>
          <p14:tracePt t="24569" x="4679950" y="5292725"/>
          <p14:tracePt t="24586" x="4697413" y="5297488"/>
          <p14:tracePt t="24603" x="4703763" y="5297488"/>
          <p14:tracePt t="24619" x="4714875" y="5303838"/>
          <p14:tracePt t="24636" x="4725988" y="5303838"/>
          <p14:tracePt t="24653" x="4737100" y="5314950"/>
          <p14:tracePt t="24670" x="4760913" y="5314950"/>
          <p14:tracePt t="24686" x="4778375" y="5326063"/>
          <p14:tracePt t="24703" x="4811713" y="5332413"/>
          <p14:tracePt t="24719" x="4851400" y="5337175"/>
          <p14:tracePt t="24736" x="4875213" y="5337175"/>
          <p14:tracePt t="24753" x="4892675" y="5337175"/>
          <p14:tracePt t="24769" x="4908550" y="5343525"/>
          <p14:tracePt t="24786" x="4921250" y="5343525"/>
          <p14:tracePt t="24803" x="4932363" y="5343525"/>
          <p14:tracePt t="24819" x="4943475" y="5349875"/>
          <p14:tracePt t="24836" x="4954588" y="5354638"/>
          <p14:tracePt t="24853" x="4972050" y="5360988"/>
          <p14:tracePt t="24869" x="4989513" y="5365750"/>
          <p14:tracePt t="24886" x="5006975" y="5378450"/>
          <p14:tracePt t="24903" x="5018088" y="5383213"/>
          <p14:tracePt t="24903" x="5029200" y="5389563"/>
          <p14:tracePt t="24920" x="5046663" y="5394325"/>
          <p14:tracePt t="24936" x="5068888" y="5400675"/>
          <p14:tracePt t="24953" x="5086350" y="5411788"/>
          <p14:tracePt t="24969" x="5103813" y="5411788"/>
          <p14:tracePt t="24986" x="5114925" y="5418138"/>
          <p14:tracePt t="25003" x="5126038" y="5422900"/>
          <p14:tracePt t="25019" x="5137150" y="5422900"/>
          <p14:tracePt t="25036" x="5149850" y="5422900"/>
          <p14:tracePt t="25053" x="5154613" y="5422900"/>
          <p14:tracePt t="25069" x="5160963" y="5422900"/>
          <p14:tracePt t="25104" x="5165725" y="5422900"/>
          <p14:tracePt t="25104" x="5165725" y="5429250"/>
          <p14:tracePt t="25119" x="5172075" y="5429250"/>
          <p14:tracePt t="25208" x="5178425" y="5429250"/>
          <p14:tracePt t="25240" x="5183188" y="5429250"/>
          <p14:tracePt t="25392" x="5183188" y="5435600"/>
          <p14:tracePt t="25416" x="5189538" y="5435600"/>
          <p14:tracePt t="25641" x="5189538" y="5440363"/>
          <p14:tracePt t="25653" x="5200650" y="5440363"/>
          <p14:tracePt t="29552" x="5194300" y="5440363"/>
          <p14:tracePt t="29560" x="5160963" y="5440363"/>
          <p14:tracePt t="29570" x="5121275" y="5429250"/>
          <p14:tracePt t="29587" x="5064125" y="5422900"/>
          <p14:tracePt t="29603" x="4983163" y="5411788"/>
          <p14:tracePt t="29620" x="4886325" y="5400675"/>
          <p14:tracePt t="29637" x="4789488" y="5389563"/>
          <p14:tracePt t="29653" x="4679950" y="5372100"/>
          <p14:tracePt t="29670" x="4532313" y="5349875"/>
          <p14:tracePt t="29687" x="4389438" y="5326063"/>
          <p14:tracePt t="29703" x="4229100" y="5297488"/>
          <p14:tracePt t="29720" x="3983038" y="5268913"/>
          <p14:tracePt t="29737" x="3829050" y="5246688"/>
          <p14:tracePt t="29754" x="3679825" y="5235575"/>
          <p14:tracePt t="29770" x="3508375" y="5211763"/>
          <p14:tracePt t="29787" x="3343275" y="5189538"/>
          <p14:tracePt t="29803" x="3178175" y="5165725"/>
          <p14:tracePt t="29820" x="3028950" y="5149850"/>
          <p14:tracePt t="29837" x="2903538" y="5132388"/>
          <p14:tracePt t="29853" x="2778125" y="5114925"/>
          <p14:tracePt t="29870" x="2657475" y="5097463"/>
          <p14:tracePt t="29887" x="2532063" y="5080000"/>
          <p14:tracePt t="29903" x="2428875" y="5064125"/>
          <p14:tracePt t="29920" x="2268538" y="5029200"/>
          <p14:tracePt t="29937" x="2178050" y="5011738"/>
          <p14:tracePt t="29953" x="2097088" y="5000625"/>
          <p14:tracePt t="29970" x="2022475" y="4989513"/>
          <p14:tracePt t="29987" x="1960563" y="4983163"/>
          <p14:tracePt t="30003" x="1908175" y="4978400"/>
          <p14:tracePt t="30020" x="1868488" y="4972050"/>
          <p14:tracePt t="30037" x="1835150" y="4972050"/>
          <p14:tracePt t="30053" x="1789113" y="4965700"/>
          <p14:tracePt t="30070" x="1754188" y="4960938"/>
          <p14:tracePt t="30086" x="1725613" y="4949825"/>
          <p14:tracePt t="30103" x="1692275" y="4949825"/>
          <p14:tracePt t="30120" x="1635125" y="4937125"/>
          <p14:tracePt t="30137" x="1582738" y="4932363"/>
          <p14:tracePt t="30153" x="1536700" y="4932363"/>
          <p14:tracePt t="30170" x="1492250" y="4932363"/>
          <p14:tracePt t="30186" x="1446213" y="4926013"/>
          <p14:tracePt t="30203" x="1411288" y="4921250"/>
          <p14:tracePt t="30220" x="1371600" y="4914900"/>
          <p14:tracePt t="30237" x="1336675" y="4908550"/>
          <p14:tracePt t="30253" x="1303338" y="4903788"/>
          <p14:tracePt t="30270" x="1268413" y="4897438"/>
          <p14:tracePt t="30286" x="1235075" y="4892675"/>
          <p14:tracePt t="30303" x="1211263" y="4886325"/>
          <p14:tracePt t="30320" x="1189038" y="4886325"/>
          <p14:tracePt t="30337" x="1182688" y="4879975"/>
          <p14:tracePt t="30353" x="1177925" y="4875213"/>
          <p14:tracePt t="30370" x="1165225" y="4875213"/>
          <p14:tracePt t="30387" x="1154113" y="4875213"/>
          <p14:tracePt t="30403" x="1136650" y="4868863"/>
          <p14:tracePt t="30420" x="1125538" y="4864100"/>
          <p14:tracePt t="30436" x="1108075" y="4864100"/>
          <p14:tracePt t="30453" x="1096963" y="4864100"/>
          <p14:tracePt t="30470" x="1085850" y="4864100"/>
          <p14:tracePt t="30487" x="1068388" y="4864100"/>
          <p14:tracePt t="30503" x="1057275" y="4864100"/>
          <p14:tracePt t="30520" x="1046163" y="4864100"/>
          <p14:tracePt t="30584" x="1039813" y="4864100"/>
          <p14:tracePt t="30608" x="1035050" y="4864100"/>
          <p14:tracePt t="30620" x="1028700" y="4864100"/>
          <p14:tracePt t="30620" x="1022350" y="4864100"/>
          <p14:tracePt t="30656" x="1017588" y="4864100"/>
          <p14:tracePt t="30670" x="1011238" y="4864100"/>
          <p14:tracePt t="30686" x="1006475" y="4864100"/>
          <p14:tracePt t="30687" x="993775" y="4864100"/>
          <p14:tracePt t="30703" x="989013" y="4864100"/>
          <p14:tracePt t="30720" x="971550" y="4864100"/>
          <p14:tracePt t="30736" x="965200" y="4864100"/>
          <p14:tracePt t="30753" x="960438" y="4864100"/>
          <p14:tracePt t="30770" x="954088" y="4864100"/>
          <p14:tracePt t="30872" x="949325" y="4864100"/>
          <p14:tracePt t="30888" x="942975" y="4864100"/>
          <p14:tracePt t="30889" x="936625" y="4864100"/>
          <p14:tracePt t="30920" x="931863" y="4864100"/>
          <p14:tracePt t="30920" x="925513" y="4864100"/>
          <p14:tracePt t="30920" x="908050" y="4864100"/>
          <p14:tracePt t="30936" x="896938" y="4864100"/>
          <p14:tracePt t="30953" x="892175" y="4864100"/>
          <p14:tracePt t="30970" x="885825" y="4864100"/>
          <p14:tracePt t="30987" x="879475" y="4864100"/>
          <p14:tracePt t="31003" x="874713" y="4864100"/>
          <p14:tracePt t="31224" x="868363" y="4864100"/>
          <p14:tracePt t="31240" x="857250" y="4864100"/>
          <p14:tracePt t="31253" x="846138" y="4864100"/>
          <p14:tracePt t="31270" x="835025" y="4864100"/>
          <p14:tracePt t="31287" x="822325" y="4864100"/>
          <p14:tracePt t="31303" x="817563" y="4868863"/>
          <p14:tracePt t="31592" x="811213" y="4868863"/>
          <p14:tracePt t="31603" x="811213" y="4875213"/>
          <p14:tracePt t="31608" x="806450" y="4875213"/>
          <p14:tracePt t="31640" x="806450" y="4879975"/>
          <p14:tracePt t="31656" x="800100" y="4879975"/>
          <p14:tracePt t="31664" x="800100" y="4886325"/>
          <p14:tracePt t="31776" x="800100" y="4892675"/>
          <p14:tracePt t="31786" x="793750" y="4892675"/>
          <p14:tracePt t="31792" x="788988" y="4897438"/>
          <p14:tracePt t="31806" x="788988" y="4908550"/>
          <p14:tracePt t="31820" x="777875" y="4921250"/>
          <p14:tracePt t="31836" x="771525" y="4926013"/>
          <p14:tracePt t="31853" x="765175" y="4937125"/>
          <p14:tracePt t="31870" x="765175" y="4943475"/>
          <p14:tracePt t="31886" x="760413" y="4954588"/>
          <p14:tracePt t="31936" x="754063" y="4954588"/>
          <p14:tracePt t="31938" x="754063" y="4960938"/>
          <p14:tracePt t="31953" x="754063" y="4965700"/>
          <p14:tracePt t="31992" x="754063" y="4972050"/>
          <p14:tracePt t="32000" x="754063" y="4978400"/>
          <p14:tracePt t="32040" x="754063" y="4983163"/>
          <p14:tracePt t="32664" x="754063" y="4989513"/>
          <p14:tracePt t="32672" x="760413" y="4989513"/>
          <p14:tracePt t="32680" x="760413" y="4994275"/>
          <p14:tracePt t="32703" x="765175" y="4994275"/>
          <p14:tracePt t="32703" x="765175" y="5000625"/>
          <p14:tracePt t="32720" x="777875" y="5006975"/>
          <p14:tracePt t="32737" x="782638" y="5006975"/>
          <p14:tracePt t="32753" x="782638" y="5011738"/>
          <p14:tracePt t="32770" x="788988" y="5011738"/>
          <p14:tracePt t="32856" x="793750" y="5011738"/>
          <p14:tracePt t="32888" x="793750" y="5018088"/>
          <p14:tracePt t="32895" x="800100" y="5018088"/>
          <p14:tracePt t="32920" x="800100" y="5022850"/>
          <p14:tracePt t="32921" x="806450" y="5022850"/>
          <p14:tracePt t="32936" x="806450" y="5035550"/>
          <p14:tracePt t="32984" x="811213" y="5035550"/>
          <p14:tracePt t="32992" x="811213" y="5040313"/>
          <p14:tracePt t="33168" x="806450" y="5040313"/>
          <p14:tracePt t="33192" x="800100" y="5040313"/>
          <p14:tracePt t="33208" x="793750" y="5040313"/>
          <p14:tracePt t="33224" x="793750" y="5035550"/>
          <p14:tracePt t="33236" x="788988" y="5029200"/>
          <p14:tracePt t="33328" x="788988" y="5022850"/>
          <p14:tracePt t="33353" x="782638" y="5022850"/>
          <p14:tracePt t="33357" x="782638" y="5018088"/>
          <p14:tracePt t="33370" x="782638" y="5011738"/>
          <p14:tracePt t="33386" x="782638" y="5006975"/>
          <p14:tracePt t="33403" x="777875" y="5006975"/>
          <p14:tracePt t="33420" x="777875" y="5000625"/>
          <p14:tracePt t="34400" x="777875" y="4994275"/>
          <p14:tracePt t="35016" x="777875" y="5000625"/>
          <p14:tracePt t="35024" x="782638" y="5000625"/>
          <p14:tracePt t="35040" x="782638" y="5011738"/>
          <p14:tracePt t="35053" x="788988" y="5018088"/>
          <p14:tracePt t="35160" x="793750" y="5018088"/>
          <p14:tracePt t="35304" x="793750" y="5011738"/>
          <p14:tracePt t="35320" x="793750" y="5006975"/>
          <p14:tracePt t="35321" x="788988" y="5000625"/>
          <p14:tracePt t="35336" x="782638" y="5000625"/>
          <p14:tracePt t="35353" x="782638" y="4994275"/>
          <p14:tracePt t="35392" x="777875" y="4994275"/>
          <p14:tracePt t="35400" x="777875" y="4989513"/>
          <p14:tracePt t="35496" x="777875" y="4983163"/>
          <p14:tracePt t="35520" x="777875" y="4978400"/>
          <p14:tracePt t="35544" x="777875" y="4972050"/>
          <p14:tracePt t="35552" x="782638" y="4965700"/>
          <p14:tracePt t="35570" x="788988" y="4960938"/>
          <p14:tracePt t="35586" x="793750" y="4960938"/>
          <p14:tracePt t="35664" x="800100" y="4960938"/>
          <p14:tracePt t="35712" x="806450" y="4960938"/>
          <p14:tracePt t="35720" x="806450" y="4954588"/>
          <p14:tracePt t="35760" x="811213" y="4954588"/>
          <p14:tracePt t="35784" x="817563" y="4954588"/>
          <p14:tracePt t="35968" x="811213" y="4954588"/>
          <p14:tracePt t="36016" x="806450" y="4954588"/>
          <p14:tracePt t="36056" x="800100" y="4954588"/>
          <p14:tracePt t="36128" x="793750" y="4954588"/>
          <p14:tracePt t="36152" x="788988" y="4954588"/>
          <p14:tracePt t="36192" x="788988" y="4960938"/>
          <p14:tracePt t="36224" x="782638" y="4960938"/>
          <p14:tracePt t="36288" x="777875" y="4960938"/>
          <p14:tracePt t="36304" x="771525" y="4960938"/>
          <p14:tracePt t="36336" x="765175" y="4960938"/>
          <p14:tracePt t="36632" x="760413" y="4960938"/>
          <p14:tracePt t="36728" x="754063" y="4960938"/>
          <p14:tracePt t="37056" x="754063" y="4954588"/>
          <p14:tracePt t="37086" x="754063" y="4949825"/>
          <p14:tracePt t="37087" x="754063" y="4943475"/>
          <p14:tracePt t="37103" x="754063" y="4937125"/>
          <p14:tracePt t="37152" x="754063" y="4932363"/>
          <p14:tracePt t="37152" x="754063" y="4926013"/>
          <p14:tracePt t="37200" x="754063" y="4921250"/>
          <p14:tracePt t="37288" x="760413" y="4921250"/>
          <p14:tracePt t="37304" x="760413" y="4926013"/>
          <p14:tracePt t="37319" x="765175" y="4932363"/>
          <p14:tracePt t="37319" x="771525" y="4932363"/>
          <p14:tracePt t="37320" x="777875" y="4943475"/>
          <p14:tracePt t="37336" x="788988" y="4949825"/>
          <p14:tracePt t="37353" x="800100" y="4954588"/>
          <p14:tracePt t="37369" x="811213" y="4960938"/>
          <p14:tracePt t="37386" x="817563" y="4960938"/>
          <p14:tracePt t="37403" x="828675" y="4960938"/>
          <p14:tracePt t="37419" x="839788" y="4960938"/>
          <p14:tracePt t="37436" x="846138" y="4960938"/>
          <p14:tracePt t="37592" x="839788" y="4960938"/>
          <p14:tracePt t="37606" x="835025" y="4960938"/>
          <p14:tracePt t="37619" x="822325" y="4960938"/>
          <p14:tracePt t="37636" x="811213" y="4960938"/>
          <p14:tracePt t="37653" x="800100" y="4960938"/>
          <p14:tracePt t="37669" x="793750" y="4954588"/>
          <p14:tracePt t="37686" x="788988" y="4954588"/>
          <p14:tracePt t="38608" x="793750" y="4954588"/>
          <p14:tracePt t="38624" x="806450" y="4954588"/>
          <p14:tracePt t="38632" x="817563" y="4954588"/>
          <p14:tracePt t="38636" x="846138" y="4954588"/>
          <p14:tracePt t="38653" x="879475" y="4954588"/>
          <p14:tracePt t="38669" x="914400" y="4954588"/>
          <p14:tracePt t="38686" x="949325" y="4954588"/>
          <p14:tracePt t="38703" x="971550" y="4954588"/>
          <p14:tracePt t="38719" x="993775" y="4954588"/>
          <p14:tracePt t="38936" x="1000125" y="4954588"/>
          <p14:tracePt t="38984" x="1006475" y="4954588"/>
          <p14:tracePt t="39003" x="1011238" y="4954588"/>
          <p14:tracePt t="39003" x="1017588" y="4954588"/>
          <p14:tracePt t="39019" x="1022350" y="4954588"/>
          <p14:tracePt t="39036" x="1028700" y="4960938"/>
          <p14:tracePt t="39053" x="1035050" y="4960938"/>
          <p14:tracePt t="39070" x="1046163" y="4960938"/>
          <p14:tracePt t="39086" x="1050925" y="4960938"/>
          <p14:tracePt t="39103" x="1057275" y="4960938"/>
          <p14:tracePt t="39119" x="1068388" y="4965700"/>
          <p14:tracePt t="39136" x="1074738" y="4965700"/>
          <p14:tracePt t="39176" x="1079500" y="4965700"/>
          <p14:tracePt t="39186" x="1085850" y="4965700"/>
          <p14:tracePt t="39208" x="1085850" y="4972050"/>
          <p14:tracePt t="39216" x="1092200" y="4972050"/>
          <p14:tracePt t="39568" x="1096963" y="4972050"/>
          <p14:tracePt t="39584" x="1108075" y="4972050"/>
          <p14:tracePt t="39592" x="1120775" y="4972050"/>
          <p14:tracePt t="39648" x="1125538" y="4972050"/>
          <p14:tracePt t="39659" x="1131888" y="4972050"/>
          <p14:tracePt t="39669" x="1136650" y="4972050"/>
          <p14:tracePt t="39686" x="1143000" y="4972050"/>
          <p14:tracePt t="39703" x="1149350" y="4972050"/>
          <p14:tracePt t="39719" x="1160463" y="4972050"/>
          <p14:tracePt t="39760" x="1165225" y="4972050"/>
          <p14:tracePt t="39816" x="1171575" y="4972050"/>
          <p14:tracePt t="39821" x="1182688" y="4972050"/>
          <p14:tracePt t="39836" x="1200150" y="4978400"/>
          <p14:tracePt t="39852" x="1222375" y="4983163"/>
          <p14:tracePt t="39869" x="1239838" y="4983163"/>
          <p14:tracePt t="39886" x="1250950" y="4989513"/>
          <p14:tracePt t="40096" x="1257300" y="4989513"/>
          <p14:tracePt t="40120" x="1263650" y="4989513"/>
          <p14:tracePt t="40144" x="1268413" y="4989513"/>
          <p14:tracePt t="40152" x="1285875" y="4989513"/>
          <p14:tracePt t="40169" x="1303338" y="4989513"/>
          <p14:tracePt t="40186" x="1314450" y="4989513"/>
          <p14:tracePt t="40202" x="1336675" y="4989513"/>
          <p14:tracePt t="40219" x="1365250" y="4983163"/>
          <p14:tracePt t="40236" x="1406525" y="4978400"/>
          <p14:tracePt t="40252" x="1446213" y="4978400"/>
          <p14:tracePt t="40269" x="1479550" y="4978400"/>
          <p14:tracePt t="40286" x="1514475" y="4978400"/>
          <p14:tracePt t="40302" x="1536700" y="4978400"/>
          <p14:tracePt t="40319" x="1543050" y="4978400"/>
          <p14:tracePt t="40424" x="1549400" y="4978400"/>
          <p14:tracePt t="40816" x="1554163" y="4978400"/>
          <p14:tracePt t="40824" x="1560513" y="4965700"/>
          <p14:tracePt t="40852" x="1565275" y="4965700"/>
          <p14:tracePt t="40853" x="1571625" y="4960938"/>
          <p14:tracePt t="40869" x="1577975" y="4954588"/>
          <p14:tracePt t="40886" x="1589088" y="4949825"/>
          <p14:tracePt t="40902" x="1611313" y="4949825"/>
          <p14:tracePt t="40919" x="1646238" y="4949825"/>
          <p14:tracePt t="40936" x="1703388" y="4949825"/>
          <p14:tracePt t="40952" x="1749425" y="4949825"/>
          <p14:tracePt t="40969" x="1800225" y="4949825"/>
          <p14:tracePt t="40986" x="1839913" y="4943475"/>
          <p14:tracePt t="41002" x="1879600" y="4943475"/>
          <p14:tracePt t="41019" x="1920875" y="4937125"/>
          <p14:tracePt t="41036" x="1954213" y="4937125"/>
          <p14:tracePt t="41053" x="1989138" y="4937125"/>
          <p14:tracePt t="41069" x="2022475" y="4937125"/>
          <p14:tracePt t="41086" x="2051050" y="4937125"/>
          <p14:tracePt t="41102" x="2092325" y="4943475"/>
          <p14:tracePt t="41119" x="2125663" y="4943475"/>
          <p14:tracePt t="41136" x="2165350" y="4954588"/>
          <p14:tracePt t="41153" x="2193925" y="4954588"/>
          <p14:tracePt t="41169" x="2235200" y="4960938"/>
          <p14:tracePt t="41186" x="2268538" y="4960938"/>
          <p14:tracePt t="41202" x="2303463" y="4960938"/>
          <p14:tracePt t="41219" x="2336800" y="4960938"/>
          <p14:tracePt t="41236" x="2378075" y="4965700"/>
          <p14:tracePt t="41253" x="2417763" y="4965700"/>
          <p14:tracePt t="41269" x="2451100" y="4978400"/>
          <p14:tracePt t="41286" x="2492375" y="4983163"/>
          <p14:tracePt t="41302" x="2525713" y="4989513"/>
          <p14:tracePt t="41319" x="2589213" y="5000625"/>
          <p14:tracePt t="41336" x="2628900" y="5011738"/>
          <p14:tracePt t="41353" x="2657475" y="5011738"/>
          <p14:tracePt t="41369" x="2686050" y="5011738"/>
          <p14:tracePt t="41386" x="2714625" y="5018088"/>
          <p14:tracePt t="41402" x="2743200" y="5018088"/>
          <p14:tracePt t="41419" x="2765425" y="5022850"/>
          <p14:tracePt t="41436" x="2800350" y="5029200"/>
          <p14:tracePt t="41453" x="2822575" y="5029200"/>
          <p14:tracePt t="41469" x="2846388" y="5035550"/>
          <p14:tracePt t="41486" x="2879725" y="5040313"/>
          <p14:tracePt t="41502" x="2908300" y="5046663"/>
          <p14:tracePt t="41519" x="2936875" y="5046663"/>
          <p14:tracePt t="41536" x="2994025" y="5051425"/>
          <p14:tracePt t="41552" x="3040063" y="5051425"/>
          <p14:tracePt t="41569" x="3092450" y="5051425"/>
          <p14:tracePt t="41586" x="3132138" y="5057775"/>
          <p14:tracePt t="41602" x="3171825" y="5057775"/>
          <p14:tracePt t="41619" x="3206750" y="5057775"/>
          <p14:tracePt t="41636" x="3240088" y="5064125"/>
          <p14:tracePt t="41652" x="3275013" y="5064125"/>
          <p14:tracePt t="41669" x="3297238" y="5064125"/>
          <p14:tracePt t="41686" x="3321050" y="5064125"/>
          <p14:tracePt t="41702" x="3349625" y="5064125"/>
          <p14:tracePt t="41719" x="3378200" y="5064125"/>
          <p14:tracePt t="41736" x="3400425" y="5064125"/>
          <p14:tracePt t="41752" x="3422650" y="5064125"/>
          <p14:tracePt t="41769" x="3451225" y="5064125"/>
          <p14:tracePt t="41786" x="3475038" y="5064125"/>
          <p14:tracePt t="41802" x="3508375" y="5068888"/>
          <p14:tracePt t="41819" x="3554413" y="5068888"/>
          <p14:tracePt t="41836" x="3594100" y="5068888"/>
          <p14:tracePt t="41852" x="3629025" y="5075238"/>
          <p14:tracePt t="41869" x="3663950" y="5075238"/>
          <p14:tracePt t="41886" x="3692525" y="5075238"/>
          <p14:tracePt t="41902" x="3708400" y="5075238"/>
          <p14:tracePt t="41919" x="3725863" y="5075238"/>
          <p14:tracePt t="41936" x="3732213" y="5075238"/>
          <p14:tracePt t="41952" x="3743325" y="5075238"/>
          <p14:tracePt t="41969" x="3749675" y="5075238"/>
          <p14:tracePt t="42008" x="3754438" y="5075238"/>
          <p14:tracePt t="42024" x="3760788" y="5075238"/>
          <p14:tracePt t="42036" x="3765550" y="5075238"/>
          <p14:tracePt t="42036" x="3778250" y="5075238"/>
          <p14:tracePt t="42052" x="3800475" y="5075238"/>
          <p14:tracePt t="42069" x="3822700" y="5075238"/>
          <p14:tracePt t="42086" x="3857625" y="5075238"/>
          <p14:tracePt t="42103" x="3886200" y="5075238"/>
          <p14:tracePt t="42119" x="3932238" y="5075238"/>
          <p14:tracePt t="42136" x="3960813" y="5075238"/>
          <p14:tracePt t="42152" x="3989388" y="5080000"/>
          <p14:tracePt t="42169" x="4006850" y="5080000"/>
          <p14:tracePt t="42186" x="4029075" y="5080000"/>
          <p14:tracePt t="42203" x="4046538" y="5080000"/>
          <p14:tracePt t="42219" x="4068763" y="5086350"/>
          <p14:tracePt t="42236" x="4092575" y="5092700"/>
          <p14:tracePt t="42252" x="4125913" y="5092700"/>
          <p14:tracePt t="42269" x="4149725" y="5092700"/>
          <p14:tracePt t="42286" x="4178300" y="5097463"/>
          <p14:tracePt t="42303" x="4217988" y="5103813"/>
          <p14:tracePt t="42319" x="4297363" y="5108575"/>
          <p14:tracePt t="42336" x="4354513" y="5114925"/>
          <p14:tracePt t="42352" x="4411663" y="5126038"/>
          <p14:tracePt t="42369" x="4464050" y="5132388"/>
          <p14:tracePt t="42386" x="4514850" y="5143500"/>
          <p14:tracePt t="42402" x="4565650" y="5154613"/>
          <p14:tracePt t="42419" x="4611688" y="5165725"/>
          <p14:tracePt t="42436" x="4646613" y="5172075"/>
          <p14:tracePt t="42452" x="4679950" y="5178425"/>
          <p14:tracePt t="42469" x="4714875" y="5189538"/>
          <p14:tracePt t="42486" x="4749800" y="5194300"/>
          <p14:tracePt t="42502" x="4765675" y="5200650"/>
          <p14:tracePt t="42519" x="4806950" y="5211763"/>
          <p14:tracePt t="42536" x="4835525" y="5222875"/>
          <p14:tracePt t="42552" x="4857750" y="5229225"/>
          <p14:tracePt t="42569" x="4879975" y="5246688"/>
          <p14:tracePt t="42586" x="4897438" y="5246688"/>
          <p14:tracePt t="42602" x="4914900" y="5251450"/>
          <p14:tracePt t="42619" x="4932363" y="5257800"/>
          <p14:tracePt t="42636" x="4949825" y="5257800"/>
          <p14:tracePt t="42652" x="4960938" y="5264150"/>
          <p14:tracePt t="42669" x="4965700" y="5268913"/>
          <p14:tracePt t="42686" x="4978400" y="5268913"/>
          <p14:tracePt t="42702" x="4989513" y="5275263"/>
          <p14:tracePt t="42719" x="5006975" y="5280025"/>
          <p14:tracePt t="42736" x="5011738" y="5280025"/>
          <p14:tracePt t="42752" x="5018088" y="5286375"/>
          <p14:tracePt t="42769" x="5029200" y="5286375"/>
          <p14:tracePt t="42786" x="5035550" y="5292725"/>
          <p14:tracePt t="42802" x="5040313" y="5292725"/>
          <p14:tracePt t="42819" x="5046663" y="5292725"/>
          <p14:tracePt t="42836" x="5057775" y="5297488"/>
          <p14:tracePt t="42852" x="5064125" y="5297488"/>
          <p14:tracePt t="42888" x="5068888" y="5297488"/>
          <p14:tracePt t="42912" x="5075238" y="5297488"/>
          <p14:tracePt t="42922" x="5080000" y="5297488"/>
          <p14:tracePt t="42936" x="5086350" y="5297488"/>
          <p14:tracePt t="42952" x="5092700" y="5297488"/>
          <p14:tracePt t="42969" x="5103813" y="5297488"/>
          <p14:tracePt t="42986" x="5108575" y="5297488"/>
          <p14:tracePt t="43002" x="5121275" y="5297488"/>
          <p14:tracePt t="43313" x="5126038" y="5297488"/>
          <p14:tracePt t="43353" x="5132388" y="5297488"/>
          <p14:tracePt t="43377" x="5137150" y="5297488"/>
          <p14:tracePt t="43385" x="5143500" y="5297488"/>
          <p14:tracePt t="43389" x="5143500" y="5303838"/>
          <p14:tracePt t="43403" x="5154613" y="5303838"/>
          <p14:tracePt t="43420" x="5160963" y="5303838"/>
          <p14:tracePt t="43437" x="5172075" y="5308600"/>
          <p14:tracePt t="43453" x="5178425" y="5308600"/>
          <p14:tracePt t="44009" x="5183188" y="5308600"/>
          <p14:tracePt t="44057" x="5189538" y="5308600"/>
          <p14:tracePt t="44089" x="5194300" y="5308600"/>
          <p14:tracePt t="44121" x="5194300" y="5303838"/>
          <p14:tracePt t="44713" x="5200650" y="5303838"/>
          <p14:tracePt t="44737" x="5200650" y="5297488"/>
          <p14:tracePt t="44742" x="5207000" y="5297488"/>
          <p14:tracePt t="45161" x="5207000" y="5292725"/>
          <p14:tracePt t="45481" x="5211763" y="5292725"/>
          <p14:tracePt t="45520" x="5218113" y="5292725"/>
          <p14:tracePt t="46376" x="5222875" y="5292725"/>
          <p14:tracePt t="46384" x="5222875" y="5286375"/>
          <p14:tracePt t="46392" x="5235575" y="5286375"/>
          <p14:tracePt t="46403" x="5235575" y="5280025"/>
          <p14:tracePt t="46420" x="5240338" y="5280025"/>
          <p14:tracePt t="46617" x="5240338" y="5275263"/>
          <p14:tracePt t="46619" x="5246688" y="5275263"/>
          <p14:tracePt t="46672" x="5251450" y="5275263"/>
          <p14:tracePt t="46681" x="5257800" y="5275263"/>
          <p14:tracePt t="46688" x="5257800" y="5268913"/>
          <p14:tracePt t="46703" x="5264150" y="5268913"/>
          <p14:tracePt t="46737" x="5264150" y="5264150"/>
          <p14:tracePt t="46737" x="5268913" y="5257800"/>
          <p14:tracePt t="46753" x="5275263" y="5251450"/>
          <p14:tracePt t="46770" x="5280025" y="5246688"/>
          <p14:tracePt t="47712" x="5280025" y="5251450"/>
          <p14:tracePt t="47816" x="5280025" y="5257800"/>
          <p14:tracePt t="47856" x="5280025" y="5264150"/>
          <p14:tracePt t="47920" x="5280025" y="5268913"/>
          <p14:tracePt t="47992" x="5280025" y="5275263"/>
          <p14:tracePt t="48392" x="5280025" y="5280025"/>
          <p14:tracePt t="48656" x="5275263" y="5280025"/>
          <p14:tracePt t="48912" x="5268913" y="5280025"/>
          <p14:tracePt t="48960" x="5268913" y="5286375"/>
          <p14:tracePt t="50672" x="5264150" y="5286375"/>
          <p14:tracePt t="51088" x="5257800" y="5286375"/>
          <p14:tracePt t="51145" x="5251450" y="5286375"/>
          <p14:tracePt t="51153" x="5246688" y="5286375"/>
          <p14:tracePt t="51153" x="5240338" y="5286375"/>
          <p14:tracePt t="51169" x="5229225" y="5286375"/>
          <p14:tracePt t="51186" x="5194300" y="5286375"/>
          <p14:tracePt t="51203" x="5149850" y="5286375"/>
          <p14:tracePt t="51219" x="5097463" y="5286375"/>
          <p14:tracePt t="51236" x="5068888" y="5286375"/>
          <p14:tracePt t="51253" x="5035550" y="5286375"/>
          <p14:tracePt t="51269" x="5011738" y="5286375"/>
          <p14:tracePt t="51286" x="4983163" y="5286375"/>
          <p14:tracePt t="51303" x="4960938" y="5286375"/>
          <p14:tracePt t="51320" x="4937125" y="5286375"/>
          <p14:tracePt t="51336" x="4921250" y="5286375"/>
          <p14:tracePt t="51353" x="4908550" y="5286375"/>
          <p14:tracePt t="51369" x="4897438" y="5286375"/>
          <p14:tracePt t="51386" x="4886325" y="5286375"/>
          <p14:tracePt t="51403" x="4875213" y="5286375"/>
          <p14:tracePt t="51504" x="4868863" y="5286375"/>
          <p14:tracePt t="51507" x="4864100" y="5286375"/>
          <p14:tracePt t="51519" x="4857750" y="5286375"/>
          <p14:tracePt t="51536" x="4829175" y="5275263"/>
          <p14:tracePt t="51553" x="4806950" y="5275263"/>
          <p14:tracePt t="51569" x="4772025" y="5264150"/>
          <p14:tracePt t="51586" x="4732338" y="5251450"/>
          <p14:tracePt t="51603" x="4692650" y="5246688"/>
          <p14:tracePt t="51619" x="4640263" y="5235575"/>
          <p14:tracePt t="51636" x="4589463" y="5229225"/>
          <p14:tracePt t="51653" x="4532313" y="5218113"/>
          <p14:tracePt t="51669" x="4475163" y="5211763"/>
          <p14:tracePt t="51686" x="4400550" y="5200650"/>
          <p14:tracePt t="51703" x="4337050" y="5194300"/>
          <p14:tracePt t="51720" x="4251325" y="5183188"/>
          <p14:tracePt t="51736" x="4121150" y="5178425"/>
          <p14:tracePt t="51753" x="4029075" y="5178425"/>
          <p14:tracePt t="51769" x="3932238" y="5172075"/>
          <p14:tracePt t="51786" x="3822700" y="5172075"/>
          <p14:tracePt t="51803" x="3725863" y="5172075"/>
          <p14:tracePt t="51819" x="3622675" y="5165725"/>
          <p14:tracePt t="51836" x="3521075" y="5165725"/>
          <p14:tracePt t="51853" x="3422650" y="5160963"/>
          <p14:tracePt t="51869" x="3343275" y="5154613"/>
          <p14:tracePt t="51886" x="3263900" y="5149850"/>
          <p14:tracePt t="51903" x="3189288" y="5143500"/>
          <p14:tracePt t="51919" x="3114675" y="5132388"/>
          <p14:tracePt t="51919" x="3079750" y="5132388"/>
          <p14:tracePt t="51936" x="3028950" y="5126038"/>
          <p14:tracePt t="51953" x="2982913" y="5121275"/>
          <p14:tracePt t="51969" x="2936875" y="5114925"/>
          <p14:tracePt t="51986" x="2903538" y="5114925"/>
          <p14:tracePt t="52003" x="2874963" y="5108575"/>
          <p14:tracePt t="52019" x="2846388" y="5108575"/>
          <p14:tracePt t="52036" x="2817813" y="5108575"/>
          <p14:tracePt t="52053" x="2794000" y="5108575"/>
          <p14:tracePt t="52069" x="2765425" y="5103813"/>
          <p14:tracePt t="52086" x="2736850" y="5103813"/>
          <p14:tracePt t="52103" x="2720975" y="5097463"/>
          <p14:tracePt t="52119" x="2686050" y="5097463"/>
          <p14:tracePt t="52119" x="2679700" y="5097463"/>
          <p14:tracePt t="52136" x="2657475" y="5097463"/>
          <p14:tracePt t="52153" x="2635250" y="5097463"/>
          <p14:tracePt t="52170" x="2611438" y="5097463"/>
          <p14:tracePt t="52186" x="2589213" y="5097463"/>
          <p14:tracePt t="52203" x="2571750" y="5097463"/>
          <p14:tracePt t="52219" x="2549525" y="5097463"/>
          <p14:tracePt t="52236" x="2532063" y="5092700"/>
          <p14:tracePt t="52253" x="2503488" y="5092700"/>
          <p14:tracePt t="52269" x="2468563" y="5086350"/>
          <p14:tracePt t="52286" x="2428875" y="5080000"/>
          <p14:tracePt t="52303" x="2378075" y="5075238"/>
          <p14:tracePt t="52319" x="2332038" y="5068888"/>
          <p14:tracePt t="52319" x="2303463" y="5068888"/>
          <p14:tracePt t="52336" x="2239963" y="5064125"/>
          <p14:tracePt t="52353" x="2178050" y="5057775"/>
          <p14:tracePt t="52369" x="2097088" y="5051425"/>
          <p14:tracePt t="52386" x="2022475" y="5046663"/>
          <p14:tracePt t="52403" x="1960563" y="5040313"/>
          <p14:tracePt t="52419" x="1897063" y="5035550"/>
          <p14:tracePt t="52436" x="1828800" y="5029200"/>
          <p14:tracePt t="52453" x="1771650" y="5022850"/>
          <p14:tracePt t="52469" x="1720850" y="5022850"/>
          <p14:tracePt t="52486" x="1674813" y="5018088"/>
          <p14:tracePt t="52503" x="1628775" y="5018088"/>
          <p14:tracePt t="52519" x="1577975" y="5011738"/>
          <p14:tracePt t="52519" x="1554163" y="5011738"/>
          <p14:tracePt t="52536" x="1497013" y="5011738"/>
          <p14:tracePt t="52553" x="1457325" y="5011738"/>
          <p14:tracePt t="52570" x="1417638" y="5011738"/>
          <p14:tracePt t="52586" x="1382713" y="5011738"/>
          <p14:tracePt t="52603" x="1336675" y="5011738"/>
          <p14:tracePt t="52619" x="1303338" y="5011738"/>
          <p14:tracePt t="52636" x="1257300" y="5011738"/>
          <p14:tracePt t="52653" x="1206500" y="5011738"/>
          <p14:tracePt t="52669" x="1149350" y="5006975"/>
          <p14:tracePt t="52686" x="1092200" y="5000625"/>
          <p14:tracePt t="52703" x="1028700" y="4994275"/>
          <p14:tracePt t="52719" x="971550" y="4983163"/>
          <p14:tracePt t="52719" x="949325" y="4983163"/>
          <p14:tracePt t="52736" x="896938" y="4978400"/>
          <p14:tracePt t="52752" x="863600" y="4972050"/>
          <p14:tracePt t="52769" x="850900" y="4972050"/>
          <p14:tracePt t="52786" x="846138" y="4965700"/>
          <p14:tracePt t="52803" x="839788" y="4965700"/>
          <p14:tracePt t="52888" x="835025" y="4965700"/>
          <p14:tracePt t="52912" x="828675" y="4965700"/>
          <p14:tracePt t="52920" x="811213" y="4965700"/>
          <p14:tracePt t="52936" x="765175" y="4965700"/>
          <p14:tracePt t="52953" x="731838" y="4972050"/>
          <p14:tracePt t="52969" x="714375" y="4972050"/>
          <p14:tracePt t="52986" x="703263" y="4972050"/>
          <p14:tracePt t="53003" x="696913" y="4972050"/>
          <p14:tracePt t="53144" x="696913" y="4965700"/>
          <p14:tracePt t="53155" x="696913" y="4960938"/>
          <p14:tracePt t="53169" x="696913" y="4949825"/>
          <p14:tracePt t="53186" x="696913" y="4932363"/>
          <p14:tracePt t="53203" x="696913" y="4921250"/>
          <p14:tracePt t="53219" x="696913" y="4908550"/>
          <p14:tracePt t="53236" x="696913" y="4903788"/>
          <p14:tracePt t="53252" x="696913" y="4892675"/>
          <p14:tracePt t="53269" x="696913" y="4879975"/>
          <p14:tracePt t="53286" x="696913" y="4864100"/>
          <p14:tracePt t="53303" x="696913" y="4846638"/>
          <p14:tracePt t="53319" x="696913" y="4829175"/>
          <p14:tracePt t="53319" x="696913" y="4822825"/>
          <p14:tracePt t="53336" x="696913" y="4806950"/>
          <p14:tracePt t="53353" x="696913" y="4789488"/>
          <p14:tracePt t="53369" x="692150" y="4783138"/>
          <p14:tracePt t="53386" x="692150" y="4772025"/>
          <p14:tracePt t="53432" x="692150" y="4765675"/>
          <p14:tracePt t="53443" x="685800" y="4765675"/>
          <p14:tracePt t="53480" x="685800" y="4760913"/>
          <p14:tracePt t="54056" x="685800" y="4765675"/>
          <p14:tracePt t="54080" x="685800" y="4772025"/>
          <p14:tracePt t="54104" x="685800" y="4778375"/>
          <p14:tracePt t="54136" x="685800" y="4783138"/>
          <p14:tracePt t="54139" x="685800" y="4789488"/>
          <p14:tracePt t="54153" x="685800" y="4794250"/>
          <p14:tracePt t="54192" x="685800" y="4800600"/>
          <p14:tracePt t="54216" x="685800" y="4806950"/>
          <p14:tracePt t="54232" x="685800" y="4811713"/>
          <p14:tracePt t="54236" x="685800" y="4818063"/>
          <p14:tracePt t="54252" x="685800" y="4822825"/>
          <p14:tracePt t="54288" x="685800" y="4829175"/>
          <p14:tracePt t="54302" x="685800" y="4835525"/>
          <p14:tracePt t="54320" x="685800" y="4840288"/>
          <p14:tracePt t="54336" x="685800" y="4846638"/>
          <p14:tracePt t="54342" x="685800" y="4851400"/>
          <p14:tracePt t="54353" x="685800" y="4857750"/>
          <p14:tracePt t="54369" x="692150" y="4864100"/>
          <p14:tracePt t="54386" x="696913" y="4875213"/>
          <p14:tracePt t="54402" x="696913" y="4879975"/>
          <p14:tracePt t="54419" x="696913" y="4886325"/>
          <p14:tracePt t="54436" x="696913" y="4892675"/>
          <p14:tracePt t="54472" x="696913" y="4897438"/>
          <p14:tracePt t="54584" x="696913" y="4892675"/>
          <p14:tracePt t="54602" x="696913" y="4886325"/>
          <p14:tracePt t="54603" x="696913" y="4875213"/>
          <p14:tracePt t="54619" x="696913" y="4864100"/>
          <p14:tracePt t="54636" x="696913" y="4846638"/>
          <p14:tracePt t="54652" x="696913" y="4835525"/>
          <p14:tracePt t="54669" x="696913" y="4822825"/>
          <p14:tracePt t="54686" x="692150" y="4811713"/>
          <p14:tracePt t="54702" x="692150" y="4800600"/>
          <p14:tracePt t="54719" x="692150" y="4789488"/>
          <p14:tracePt t="54736" x="692150" y="4778375"/>
          <p14:tracePt t="54752" x="692150" y="4772025"/>
          <p14:tracePt t="54769" x="685800" y="4765675"/>
          <p14:tracePt t="54786" x="685800" y="4760913"/>
          <p14:tracePt t="54802" x="679450" y="4754563"/>
          <p14:tracePt t="54856" x="679450" y="4749800"/>
          <p14:tracePt t="55360" x="685800" y="4749800"/>
          <p14:tracePt t="55376" x="692150" y="4749800"/>
          <p14:tracePt t="55391" x="714375" y="4749800"/>
          <p14:tracePt t="55403" x="736600" y="4749800"/>
          <p14:tracePt t="55419" x="771525" y="4743450"/>
          <p14:tracePt t="55436" x="811213" y="4743450"/>
          <p14:tracePt t="55452" x="839788" y="4743450"/>
          <p14:tracePt t="55469" x="857250" y="4743450"/>
          <p14:tracePt t="55486" x="874713" y="4743450"/>
          <p14:tracePt t="55502" x="879475" y="4743450"/>
          <p14:tracePt t="55519" x="885825" y="4743450"/>
          <p14:tracePt t="55536" x="892175" y="4743450"/>
          <p14:tracePt t="55552" x="896938" y="4743450"/>
          <p14:tracePt t="55592" x="903288" y="4743450"/>
          <p14:tracePt t="55616" x="908050" y="4743450"/>
          <p14:tracePt t="55625" x="914400" y="4743450"/>
          <p14:tracePt t="55636" x="920750" y="4743450"/>
          <p14:tracePt t="55652" x="925513" y="4743450"/>
          <p14:tracePt t="55669" x="936625" y="4743450"/>
          <p14:tracePt t="55686" x="942975" y="4743450"/>
          <p14:tracePt t="55702" x="954088" y="4743450"/>
          <p14:tracePt t="55719" x="965200" y="4743450"/>
          <p14:tracePt t="55736" x="982663" y="4743450"/>
          <p14:tracePt t="55752" x="993775" y="4743450"/>
          <p14:tracePt t="55769" x="1011238" y="4743450"/>
          <p14:tracePt t="55786" x="1022350" y="4743450"/>
          <p14:tracePt t="55803" x="1046163" y="4743450"/>
          <p14:tracePt t="55819" x="1057275" y="4743450"/>
          <p14:tracePt t="55836" x="1074738" y="4743450"/>
          <p14:tracePt t="55852" x="1092200" y="4743450"/>
          <p14:tracePt t="55869" x="1114425" y="4743450"/>
          <p14:tracePt t="55886" x="1136650" y="4743450"/>
          <p14:tracePt t="55903" x="1171575" y="4743450"/>
          <p14:tracePt t="55919" x="1200150" y="4743450"/>
          <p14:tracePt t="55936" x="1239838" y="4743450"/>
          <p14:tracePt t="55952" x="1268413" y="4743450"/>
          <p14:tracePt t="55969" x="1292225" y="4743450"/>
          <p14:tracePt t="55986" x="1308100" y="4743450"/>
          <p14:tracePt t="56003" x="1336675" y="4743450"/>
          <p14:tracePt t="56019" x="1360488" y="4743450"/>
          <p14:tracePt t="56036" x="1389063" y="4743450"/>
          <p14:tracePt t="56052" x="1411288" y="4743450"/>
          <p14:tracePt t="56069" x="1439863" y="4749800"/>
          <p14:tracePt t="56086" x="1474788" y="4749800"/>
          <p14:tracePt t="56102" x="1508125" y="4749800"/>
          <p14:tracePt t="56119" x="1543050" y="4754563"/>
          <p14:tracePt t="56136" x="1593850" y="4754563"/>
          <p14:tracePt t="56152" x="1628775" y="4754563"/>
          <p14:tracePt t="56169" x="1663700" y="4765675"/>
          <p14:tracePt t="56186" x="1692275" y="4772025"/>
          <p14:tracePt t="56202" x="1725613" y="4778375"/>
          <p14:tracePt t="56219" x="1760538" y="4778375"/>
          <p14:tracePt t="56236" x="1806575" y="4778375"/>
          <p14:tracePt t="56252" x="1839913" y="4783138"/>
          <p14:tracePt t="56269" x="1879600" y="4783138"/>
          <p14:tracePt t="56286" x="1914525" y="4789488"/>
          <p14:tracePt t="56302" x="1960563" y="4794250"/>
          <p14:tracePt t="56319" x="2000250" y="4794250"/>
          <p14:tracePt t="56336" x="2068513" y="4800600"/>
          <p14:tracePt t="56352" x="2125663" y="4800600"/>
          <p14:tracePt t="56369" x="2182813" y="4800600"/>
          <p14:tracePt t="56386" x="2239963" y="4806950"/>
          <p14:tracePt t="56402" x="2303463" y="4806950"/>
          <p14:tracePt t="56419" x="2378075" y="4806950"/>
          <p14:tracePt t="56436" x="2446338" y="4806950"/>
          <p14:tracePt t="56452" x="2520950" y="4806950"/>
          <p14:tracePt t="56469" x="2589213" y="4806950"/>
          <p14:tracePt t="56486" x="2640013" y="4806950"/>
          <p14:tracePt t="56502" x="2679700" y="4806950"/>
          <p14:tracePt t="56519" x="2714625" y="4806950"/>
          <p14:tracePt t="56536" x="2760663" y="4806950"/>
          <p14:tracePt t="56552" x="2782888" y="4811713"/>
          <p14:tracePt t="56569" x="2806700" y="4811713"/>
          <p14:tracePt t="56586" x="2828925" y="4811713"/>
          <p14:tracePt t="56602" x="2846388" y="4818063"/>
          <p14:tracePt t="56619" x="2868613" y="4818063"/>
          <p14:tracePt t="56636" x="2886075" y="4822825"/>
          <p14:tracePt t="56652" x="2914650" y="4822825"/>
          <p14:tracePt t="56669" x="2936875" y="4822825"/>
          <p14:tracePt t="56685" x="2960688" y="4822825"/>
          <p14:tracePt t="56702" x="2994025" y="4822825"/>
          <p14:tracePt t="56719" x="3022600" y="4822825"/>
          <p14:tracePt t="56736" x="3074988" y="4822825"/>
          <p14:tracePt t="56752" x="3108325" y="4822825"/>
          <p14:tracePt t="56769" x="3154363" y="4822825"/>
          <p14:tracePt t="56786" x="3200400" y="4822825"/>
          <p14:tracePt t="56802" x="3246438" y="4822825"/>
          <p14:tracePt t="56819" x="3286125" y="4822825"/>
          <p14:tracePt t="56836" x="3336925" y="4829175"/>
          <p14:tracePt t="56853" x="3378200" y="4829175"/>
          <p14:tracePt t="56869" x="3411538" y="4835525"/>
          <p14:tracePt t="56886" x="3451225" y="4835525"/>
          <p14:tracePt t="56902" x="3479800" y="4835525"/>
          <p14:tracePt t="56919" x="3514725" y="4840288"/>
          <p14:tracePt t="56936" x="3560763" y="4840288"/>
          <p14:tracePt t="56953" x="3582988" y="4840288"/>
          <p14:tracePt t="56969" x="3606800" y="4846638"/>
          <p14:tracePt t="56986" x="3629025" y="4846638"/>
          <p14:tracePt t="57002" x="3651250" y="4846638"/>
          <p14:tracePt t="57019" x="3679825" y="4846638"/>
          <p14:tracePt t="57036" x="3708400" y="4846638"/>
          <p14:tracePt t="57053" x="3736975" y="4851400"/>
          <p14:tracePt t="57069" x="3778250" y="4851400"/>
          <p14:tracePt t="57086" x="3817938" y="4851400"/>
          <p14:tracePt t="57102" x="3857625" y="4857750"/>
          <p14:tracePt t="57119" x="3908425" y="4864100"/>
          <p14:tracePt t="57136" x="3971925" y="4868863"/>
          <p14:tracePt t="57152" x="4011613" y="4868863"/>
          <p14:tracePt t="57169" x="4046538" y="4875213"/>
          <p14:tracePt t="57186" x="4075113" y="4879975"/>
          <p14:tracePt t="57202" x="4114800" y="4886325"/>
          <p14:tracePt t="57219" x="4154488" y="4892675"/>
          <p14:tracePt t="57235" x="4194175" y="4892675"/>
          <p14:tracePt t="57252" x="4246563" y="4897438"/>
          <p14:tracePt t="57269" x="4292600" y="4897438"/>
          <p14:tracePt t="57286" x="4325938" y="4903788"/>
          <p14:tracePt t="57302" x="4360863" y="4908550"/>
          <p14:tracePt t="57319" x="4389438" y="4914900"/>
          <p14:tracePt t="57335" x="4435475" y="4921250"/>
          <p14:tracePt t="57352" x="4464050" y="4926013"/>
          <p14:tracePt t="57369" x="4486275" y="4932363"/>
          <p14:tracePt t="57386" x="4514850" y="4937125"/>
          <p14:tracePt t="57402" x="4537075" y="4937125"/>
          <p14:tracePt t="57419" x="4565650" y="4943475"/>
          <p14:tracePt t="57436" x="4589463" y="4943475"/>
          <p14:tracePt t="57452" x="4611688" y="4943475"/>
          <p14:tracePt t="57469" x="4640263" y="4949825"/>
          <p14:tracePt t="57486" x="4651375" y="4949825"/>
          <p14:tracePt t="57502" x="4675188" y="4949825"/>
          <p14:tracePt t="57519" x="4697413" y="4954588"/>
          <p14:tracePt t="57535" x="4732338" y="4965700"/>
          <p14:tracePt t="57552" x="4760913" y="4965700"/>
          <p14:tracePt t="57569" x="4778375" y="4965700"/>
          <p14:tracePt t="57586" x="4800600" y="4965700"/>
          <p14:tracePt t="57602" x="4818063" y="4972050"/>
          <p14:tracePt t="57619" x="4846638" y="4978400"/>
          <p14:tracePt t="57636" x="4864100" y="4983163"/>
          <p14:tracePt t="57652" x="4892675" y="4983163"/>
          <p14:tracePt t="57669" x="4914900" y="4983163"/>
          <p14:tracePt t="57686" x="4949825" y="4983163"/>
          <p14:tracePt t="57702" x="4978400" y="4989513"/>
          <p14:tracePt t="57719" x="5000625" y="4994275"/>
          <p14:tracePt t="57735" x="5040313" y="5000625"/>
          <p14:tracePt t="57752" x="5064125" y="5011738"/>
          <p14:tracePt t="57769" x="5092700" y="5018088"/>
          <p14:tracePt t="57785" x="5108575" y="5018088"/>
          <p14:tracePt t="57802" x="5132388" y="5018088"/>
          <p14:tracePt t="57819" x="5143500" y="5018088"/>
          <p14:tracePt t="57835" x="5160963" y="5018088"/>
          <p14:tracePt t="57852" x="5178425" y="5029200"/>
          <p14:tracePt t="57869" x="5194300" y="5029200"/>
          <p14:tracePt t="57886" x="5200650" y="5035550"/>
          <p14:tracePt t="57902" x="5211763" y="5035550"/>
          <p14:tracePt t="57919" x="5211763" y="5040313"/>
          <p14:tracePt t="57960" x="5218113" y="5040313"/>
          <p14:tracePt t="57974" x="5222875" y="5040313"/>
          <p14:tracePt t="58008" x="5229225" y="5040313"/>
          <p14:tracePt t="58019" x="5235575" y="5040313"/>
          <p14:tracePt t="58896" x="5235575" y="5046663"/>
          <p14:tracePt t="58968" x="5235575" y="5051425"/>
          <p14:tracePt t="58985" x="5235575" y="5057775"/>
          <p14:tracePt t="58992" x="5235575" y="5064125"/>
          <p14:tracePt t="59002" x="5235575" y="5068888"/>
          <p14:tracePt t="59019" x="5235575" y="5080000"/>
          <p14:tracePt t="59036" x="5240338" y="5092700"/>
          <p14:tracePt t="59052" x="5246688" y="5108575"/>
          <p14:tracePt t="59069" x="5246688" y="5121275"/>
          <p14:tracePt t="59086" x="5246688" y="5132388"/>
          <p14:tracePt t="59102" x="5246688" y="5137150"/>
          <p14:tracePt t="59119" x="5246688" y="5149850"/>
          <p14:tracePt t="59119" x="5251450" y="5149850"/>
          <p14:tracePt t="59136" x="5251450" y="5160963"/>
          <p14:tracePt t="59152" x="5251450" y="5178425"/>
          <p14:tracePt t="59169" x="5251450" y="5189538"/>
          <p14:tracePt t="59185" x="5251450" y="5211763"/>
          <p14:tracePt t="59202" x="5251450" y="5235575"/>
          <p14:tracePt t="59219" x="5257800" y="5264150"/>
          <p14:tracePt t="59235" x="5257800" y="5280025"/>
          <p14:tracePt t="59252" x="5257800" y="5308600"/>
          <p14:tracePt t="59269" x="5257800" y="5332413"/>
          <p14:tracePt t="59285" x="5257800" y="5349875"/>
          <p14:tracePt t="59302" x="5257800" y="5372100"/>
          <p14:tracePt t="59319" x="5257800" y="5389563"/>
          <p14:tracePt t="59336" x="5257800" y="5407025"/>
          <p14:tracePt t="59352" x="5257800" y="5422900"/>
          <p14:tracePt t="59369" x="5257800" y="5435600"/>
          <p14:tracePt t="59385" x="5257800" y="5446713"/>
          <p14:tracePt t="59402" x="5257800" y="5451475"/>
          <p14:tracePt t="59419" x="5257800" y="5457825"/>
          <p14:tracePt t="59536" x="5257800" y="5451475"/>
          <p14:tracePt t="59552" x="5257800" y="5418138"/>
          <p14:tracePt t="59569" x="5257800" y="5394325"/>
          <p14:tracePt t="59585" x="5257800" y="5360988"/>
          <p14:tracePt t="59602" x="5251450" y="5314950"/>
          <p14:tracePt t="59619" x="5240338" y="5268913"/>
          <p14:tracePt t="59635" x="5235575" y="5218113"/>
          <p14:tracePt t="59652" x="5222875" y="5172075"/>
          <p14:tracePt t="59669" x="5211763" y="5143500"/>
          <p14:tracePt t="59685" x="5211763" y="5114925"/>
          <p14:tracePt t="59702" x="5207000" y="5103813"/>
          <p14:tracePt t="59719" x="5200650" y="5092700"/>
          <p14:tracePt t="59719" x="5200650" y="5086350"/>
          <p14:tracePt t="60165" x="0" y="0"/>
        </p14:tracePtLst>
        <p14:tracePtLst>
          <p14:tracePt t="77180" x="760413" y="4754563"/>
          <p14:tracePt t="77344" x="754063" y="4754563"/>
          <p14:tracePt t="77400" x="749300" y="4754563"/>
          <p14:tracePt t="77432" x="742950" y="4754563"/>
          <p14:tracePt t="77464" x="736600" y="4754563"/>
          <p14:tracePt t="77472" x="731838" y="4754563"/>
          <p14:tracePt t="77485" x="725488" y="4754563"/>
          <p14:tracePt t="77502" x="720725" y="4754563"/>
          <p14:tracePt t="77768" x="720725" y="4760913"/>
          <p14:tracePt t="77785" x="720725" y="4765675"/>
          <p14:tracePt t="77808" x="720725" y="4778375"/>
          <p14:tracePt t="77824" x="720725" y="4783138"/>
          <p14:tracePt t="77835" x="720725" y="4789488"/>
          <p14:tracePt t="77852" x="720725" y="4794250"/>
          <p14:tracePt t="77912" x="720725" y="4800600"/>
          <p14:tracePt t="77936" x="720725" y="4806950"/>
          <p14:tracePt t="77939" x="720725" y="4811713"/>
          <p14:tracePt t="77976" x="720725" y="4818063"/>
          <p14:tracePt t="77992" x="720725" y="4822825"/>
          <p14:tracePt t="78024" x="720725" y="4829175"/>
          <p14:tracePt t="78032" x="720725" y="4835525"/>
          <p14:tracePt t="78056" x="720725" y="4840288"/>
          <p14:tracePt t="78068" x="720725" y="4851400"/>
          <p14:tracePt t="78104" x="720725" y="4857750"/>
          <p14:tracePt t="78121" x="725488" y="4857750"/>
          <p14:tracePt t="78137" x="725488" y="4864100"/>
          <p14:tracePt t="78161" x="725488" y="4868863"/>
          <p14:tracePt t="78170" x="725488" y="4875213"/>
          <p14:tracePt t="78201" x="725488" y="4879975"/>
          <p14:tracePt t="78225" x="725488" y="4886325"/>
          <p14:tracePt t="78233" x="725488" y="4892675"/>
          <p14:tracePt t="78257" x="725488" y="4897438"/>
          <p14:tracePt t="78265" x="725488" y="4903788"/>
          <p14:tracePt t="78270" x="731838" y="4908550"/>
          <p14:tracePt t="78286" x="731838" y="4921250"/>
          <p14:tracePt t="78303" x="731838" y="4926013"/>
          <p14:tracePt t="78320" x="731838" y="4932363"/>
          <p14:tracePt t="78336" x="736600" y="4937125"/>
          <p14:tracePt t="78377" x="736600" y="4943475"/>
          <p14:tracePt t="78393" x="736600" y="4949825"/>
          <p14:tracePt t="78417" x="736600" y="4954588"/>
          <p14:tracePt t="81888" x="742950" y="4954588"/>
          <p14:tracePt t="81904" x="749300" y="4954588"/>
          <p14:tracePt t="81919" x="754063" y="4954588"/>
          <p14:tracePt t="81920" x="771525" y="4954588"/>
          <p14:tracePt t="81936" x="806450" y="4954588"/>
          <p14:tracePt t="81953" x="850900" y="4954588"/>
          <p14:tracePt t="81969" x="868363" y="4954588"/>
          <p14:tracePt t="81986" x="879475" y="4954588"/>
          <p14:tracePt t="83632" x="892175" y="4954588"/>
          <p14:tracePt t="83652" x="908050" y="4960938"/>
          <p14:tracePt t="83653" x="936625" y="4965700"/>
          <p14:tracePt t="83669" x="971550" y="4965700"/>
          <p14:tracePt t="83686" x="1006475" y="4965700"/>
          <p14:tracePt t="83702" x="1046163" y="4965700"/>
          <p14:tracePt t="83719" x="1079500" y="4972050"/>
          <p14:tracePt t="83735" x="1143000" y="4978400"/>
          <p14:tracePt t="83753" x="1177925" y="4978400"/>
          <p14:tracePt t="83769" x="1217613" y="4983163"/>
          <p14:tracePt t="83786" x="1268413" y="4983163"/>
          <p14:tracePt t="83802" x="1314450" y="4989513"/>
          <p14:tracePt t="83819" x="1365250" y="4994275"/>
          <p14:tracePt t="83836" x="1411288" y="4994275"/>
          <p14:tracePt t="83853" x="1463675" y="5000625"/>
          <p14:tracePt t="83869" x="1520825" y="5000625"/>
          <p14:tracePt t="83886" x="1582738" y="5000625"/>
          <p14:tracePt t="83902" x="1639888" y="5006975"/>
          <p14:tracePt t="83919" x="1703388" y="5011738"/>
          <p14:tracePt t="83936" x="1760538" y="5018088"/>
          <p14:tracePt t="83936" x="1800225" y="5018088"/>
          <p14:tracePt t="83952" x="1879600" y="5022850"/>
          <p14:tracePt t="83969" x="1965325" y="5022850"/>
          <p14:tracePt t="83986" x="2051050" y="5022850"/>
          <p14:tracePt t="84002" x="2149475" y="5029200"/>
          <p14:tracePt t="84019" x="2235200" y="5029200"/>
          <p14:tracePt t="84036" x="2343150" y="5035550"/>
          <p14:tracePt t="84052" x="2446338" y="5046663"/>
          <p14:tracePt t="84069" x="2554288" y="5051425"/>
          <p14:tracePt t="84086" x="2668588" y="5057775"/>
          <p14:tracePt t="84102" x="2782888" y="5075238"/>
          <p14:tracePt t="84119" x="2908300" y="5086350"/>
          <p14:tracePt t="84135" x="3143250" y="5097463"/>
          <p14:tracePt t="84152" x="3292475" y="5108575"/>
          <p14:tracePt t="84169" x="3435350" y="5114925"/>
          <p14:tracePt t="84186" x="3578225" y="5114925"/>
          <p14:tracePt t="84202" x="3714750" y="5121275"/>
          <p14:tracePt t="84219" x="3846513" y="5126038"/>
          <p14:tracePt t="84236" x="3994150" y="5132388"/>
          <p14:tracePt t="84252" x="4121150" y="5143500"/>
          <p14:tracePt t="84269" x="4235450" y="5149850"/>
          <p14:tracePt t="84286" x="4349750" y="5160963"/>
          <p14:tracePt t="84302" x="4440238" y="5165725"/>
          <p14:tracePt t="84319" x="4537075" y="5183188"/>
          <p14:tracePt t="84335" x="4686300" y="5194300"/>
          <p14:tracePt t="84353" x="4765675" y="5194300"/>
          <p14:tracePt t="84369" x="4835525" y="5200650"/>
          <p14:tracePt t="84386" x="4892675" y="5200650"/>
          <p14:tracePt t="84402" x="4937125" y="5207000"/>
          <p14:tracePt t="84419" x="4978400" y="5207000"/>
          <p14:tracePt t="84435" x="5011738" y="5207000"/>
          <p14:tracePt t="84452" x="5035550" y="5207000"/>
          <p14:tracePt t="84469" x="5057775" y="5211763"/>
          <p14:tracePt t="84486" x="5080000" y="5211763"/>
          <p14:tracePt t="84502" x="5097463" y="5218113"/>
          <p14:tracePt t="84519" x="5121275" y="5222875"/>
          <p14:tracePt t="84536" x="5143500" y="5235575"/>
          <p14:tracePt t="84552" x="5149850" y="5235575"/>
          <p14:tracePt t="84569" x="5154613" y="5235575"/>
          <p14:tracePt t="84586" x="5160963" y="5240338"/>
          <p14:tracePt t="84602" x="5165725" y="5240338"/>
          <p14:tracePt t="84619" x="5172075" y="5240338"/>
          <p14:tracePt t="84636" x="5183188" y="5246688"/>
          <p14:tracePt t="84652" x="5200650" y="5251450"/>
          <p14:tracePt t="84669" x="5211763" y="5251450"/>
          <p14:tracePt t="84686" x="5218113" y="5251450"/>
          <p14:tracePt t="84702" x="5222875" y="5251450"/>
          <p14:tracePt t="85160" x="5222875" y="5257800"/>
          <p14:tracePt t="85176" x="5222875" y="5264150"/>
          <p14:tracePt t="85200" x="5222875" y="5268913"/>
          <p14:tracePt t="85224" x="5222875" y="5275263"/>
          <p14:tracePt t="85240" x="5222875" y="5280025"/>
          <p14:tracePt t="85248" x="5222875" y="5286375"/>
          <p14:tracePt t="85256" x="5222875" y="5297488"/>
          <p14:tracePt t="85269" x="5222875" y="5308600"/>
          <p14:tracePt t="85285" x="5222875" y="5321300"/>
          <p14:tracePt t="85302" x="5222875" y="5326063"/>
          <p14:tracePt t="85416" x="5222875" y="5332413"/>
          <p14:tracePt t="85440" x="5222875" y="5337175"/>
          <p14:tracePt t="85456" x="5229225" y="5337175"/>
          <p14:tracePt t="85464" x="5229225" y="5343525"/>
          <p14:tracePt t="85469" x="5229225" y="5354638"/>
          <p14:tracePt t="85485" x="5229225" y="5360988"/>
          <p14:tracePt t="85502" x="5229225" y="5372100"/>
          <p14:tracePt t="85519" x="5229225" y="5378450"/>
          <p14:tracePt t="85536" x="5229225" y="5383213"/>
          <p14:tracePt t="85552" x="5229225" y="5389563"/>
          <p14:tracePt t="87400" x="5229225" y="5383213"/>
          <p14:tracePt t="87552" x="5229225" y="5378450"/>
          <p14:tracePt t="87592" x="5229225" y="5372100"/>
          <p14:tracePt t="87624" x="5229225" y="5365750"/>
          <p14:tracePt t="87712" x="5229225" y="5360988"/>
          <p14:tracePt t="87872" x="5229225" y="5354638"/>
          <p14:tracePt t="87888" x="5229225" y="5349875"/>
          <p14:tracePt t="87896" x="5229225" y="5343525"/>
          <p14:tracePt t="87904" x="5229225" y="5337175"/>
          <p14:tracePt t="87919" x="5229225" y="5326063"/>
          <p14:tracePt t="87935" x="5229225" y="5314950"/>
          <p14:tracePt t="87952" x="5229225" y="5297488"/>
          <p14:tracePt t="87969" x="5229225" y="5280025"/>
          <p14:tracePt t="87985" x="5222875" y="5268913"/>
          <p14:tracePt t="88192" x="5222875" y="5264150"/>
          <p14:tracePt t="88248" x="5222875" y="5257800"/>
          <p14:tracePt t="88272" x="5222875" y="5251450"/>
          <p14:tracePt t="88280" x="5222875" y="5246688"/>
          <p14:tracePt t="88295" x="5222875" y="5240338"/>
          <p14:tracePt t="88302" x="5222875" y="5235575"/>
          <p14:tracePt t="88318" x="5240338" y="5218113"/>
          <p14:tracePt t="88335" x="5275263" y="5189538"/>
          <p14:tracePt t="88352" x="5354638" y="5143500"/>
          <p14:tracePt t="88369" x="5422900" y="5114925"/>
          <p14:tracePt t="88385" x="5480050" y="5092700"/>
          <p14:tracePt t="88402" x="5543550" y="5080000"/>
          <p14:tracePt t="88419" x="5583238" y="5080000"/>
          <p14:tracePt t="88435" x="5622925" y="5080000"/>
          <p14:tracePt t="88452" x="5646738" y="5080000"/>
          <p14:tracePt t="88469" x="5651500" y="5080000"/>
          <p14:tracePt t="88512" x="5651500" y="5086350"/>
          <p14:tracePt t="88600" x="0" y="0"/>
        </p14:tracePtLst>
        <p14:tracePtLst>
          <p14:tracePt t="90208" x="7007225" y="5594350"/>
          <p14:tracePt t="90520" x="7000875" y="5594350"/>
          <p14:tracePt t="90528" x="7000875" y="5600700"/>
          <p14:tracePt t="90535" x="6994525" y="5600700"/>
          <p14:tracePt t="90552" x="6994525" y="5607050"/>
          <p14:tracePt t="90568" x="6989763" y="5618163"/>
          <p14:tracePt t="90585" x="6989763" y="5635625"/>
          <p14:tracePt t="90602" x="6989763" y="5646738"/>
          <p14:tracePt t="90618" x="6989763" y="5657850"/>
          <p14:tracePt t="90635" x="6989763" y="5668963"/>
          <p14:tracePt t="90652" x="6983413" y="5675313"/>
          <p14:tracePt t="90668" x="6983413" y="5680075"/>
          <p14:tracePt t="90752" x="6983413" y="5686425"/>
          <p14:tracePt t="90762" x="6983413" y="5692775"/>
          <p14:tracePt t="90768" x="6983413" y="5697538"/>
          <p14:tracePt t="90785" x="6983413" y="5703888"/>
          <p14:tracePt t="90824" x="6989763" y="5703888"/>
          <p14:tracePt t="90848" x="6994525" y="5703888"/>
          <p14:tracePt t="90856" x="7000875" y="5708650"/>
          <p14:tracePt t="90869" x="7007225" y="5708650"/>
          <p14:tracePt t="90886" x="7011988" y="5708650"/>
          <p14:tracePt t="90902" x="7023100" y="5708650"/>
          <p14:tracePt t="90919" x="7035800" y="5708650"/>
          <p14:tracePt t="90936" x="7040563" y="5708650"/>
          <p14:tracePt t="91465" x="7046913" y="5708650"/>
          <p14:tracePt t="91473" x="7058025" y="5708650"/>
          <p14:tracePt t="91489" x="7075488" y="5708650"/>
          <p14:tracePt t="91503" x="7104063" y="5708650"/>
          <p14:tracePt t="91519" x="7132638" y="5708650"/>
          <p14:tracePt t="91536" x="7165975" y="5708650"/>
          <p14:tracePt t="91553" x="7218363" y="5708650"/>
          <p14:tracePt t="91570" x="7246938" y="5708650"/>
          <p14:tracePt t="91586" x="7275513" y="5708650"/>
          <p14:tracePt t="91603" x="7292975" y="5708650"/>
          <p14:tracePt t="91620" x="7315200" y="5708650"/>
          <p14:tracePt t="91636" x="7332663" y="5708650"/>
          <p14:tracePt t="91653" x="7354888" y="5708650"/>
          <p14:tracePt t="91669" x="7372350" y="5708650"/>
          <p14:tracePt t="91686" x="7400925" y="5708650"/>
          <p14:tracePt t="91703" x="7423150" y="5708650"/>
          <p14:tracePt t="91719" x="7446963" y="5708650"/>
          <p14:tracePt t="91736" x="7469188" y="5708650"/>
          <p14:tracePt t="91736" x="7480300" y="5708650"/>
          <p14:tracePt t="91753" x="7504113" y="5708650"/>
          <p14:tracePt t="91769" x="7521575" y="5708650"/>
          <p14:tracePt t="91786" x="7543800" y="5708650"/>
          <p14:tracePt t="91803" x="7561263" y="5708650"/>
          <p14:tracePt t="91820" x="7583488" y="5708650"/>
          <p14:tracePt t="91836" x="7600950" y="5708650"/>
          <p14:tracePt t="91853" x="7618413" y="5708650"/>
          <p14:tracePt t="91870" x="7640638" y="5708650"/>
          <p14:tracePt t="91887" x="7664450" y="5708650"/>
          <p14:tracePt t="91903" x="7680325" y="5708650"/>
          <p14:tracePt t="91919" x="7697788" y="5708650"/>
          <p14:tracePt t="91936" x="7715250" y="5703888"/>
          <p14:tracePt t="91953" x="7726363" y="5703888"/>
          <p14:tracePt t="91969" x="7737475" y="5703888"/>
          <p14:tracePt t="91986" x="7743825" y="5703888"/>
          <p14:tracePt t="92569" x="7750175" y="5703888"/>
          <p14:tracePt t="92586" x="7750175" y="5697538"/>
          <p14:tracePt t="92625" x="7754938" y="5697538"/>
          <p14:tracePt t="93633" x="7754938" y="5692775"/>
          <p14:tracePt t="93641" x="7750175" y="5692775"/>
          <p14:tracePt t="93649" x="7743825" y="5686425"/>
          <p14:tracePt t="93654" x="7732713" y="5686425"/>
          <p14:tracePt t="93669" x="7721600" y="5675313"/>
          <p14:tracePt t="93686" x="7693025" y="5664200"/>
          <p14:tracePt t="93703" x="7669213" y="5657850"/>
          <p14:tracePt t="93719" x="7629525" y="5640388"/>
          <p14:tracePt t="93736" x="7583488" y="5622925"/>
          <p14:tracePt t="93752" x="7497763" y="5594350"/>
          <p14:tracePt t="93770" x="7423150" y="5578475"/>
          <p14:tracePt t="93786" x="7350125" y="5554663"/>
          <p14:tracePt t="93803" x="7275513" y="5543550"/>
          <p14:tracePt t="93819" x="7223125" y="5532438"/>
          <p14:tracePt t="93836" x="7194550" y="5532438"/>
          <p14:tracePt t="93853" x="7165975" y="5532438"/>
          <p14:tracePt t="93869" x="7137400" y="5532438"/>
          <p14:tracePt t="93886" x="7115175" y="5532438"/>
          <p14:tracePt t="93903" x="7086600" y="5532438"/>
          <p14:tracePt t="93919" x="7058025" y="5537200"/>
          <p14:tracePt t="93936" x="7040563" y="5549900"/>
          <p14:tracePt t="93952" x="7018338" y="5565775"/>
          <p14:tracePt t="93969" x="7011988" y="5572125"/>
          <p14:tracePt t="94065" x="7018338" y="5572125"/>
          <p14:tracePt t="94073" x="7040563" y="5572125"/>
          <p14:tracePt t="94089" x="7064375" y="5572125"/>
          <p14:tracePt t="94103" x="7104063" y="5572125"/>
          <p14:tracePt t="94119" x="7172325" y="5572125"/>
          <p14:tracePt t="94136" x="7240588" y="5572125"/>
          <p14:tracePt t="94153" x="7354888" y="5561013"/>
          <p14:tracePt t="94169" x="7429500" y="5554663"/>
          <p14:tracePt t="94186" x="7493000" y="5537200"/>
          <p14:tracePt t="94203" x="7532688" y="5521325"/>
          <p14:tracePt t="94219" x="7561263" y="5508625"/>
          <p14:tracePt t="94236" x="7572375" y="5503863"/>
          <p14:tracePt t="94252" x="7572375" y="5492750"/>
          <p14:tracePt t="94305" x="7572375" y="5486400"/>
          <p14:tracePt t="94321" x="7566025" y="5486400"/>
          <p14:tracePt t="94336" x="7561263" y="5475288"/>
          <p14:tracePt t="94336" x="7526338" y="5457825"/>
          <p14:tracePt t="94353" x="7480300" y="5446713"/>
          <p14:tracePt t="94369" x="7412038" y="5440363"/>
          <p14:tracePt t="94386" x="7315200" y="5435600"/>
          <p14:tracePt t="94403" x="7212013" y="5435600"/>
          <p14:tracePt t="94419" x="7126288" y="5435600"/>
          <p14:tracePt t="94436" x="7069138" y="5446713"/>
          <p14:tracePt t="94453" x="7023100" y="5464175"/>
          <p14:tracePt t="94470" x="7000875" y="5475288"/>
          <p14:tracePt t="94486" x="6983413" y="5486400"/>
          <p14:tracePt t="94503" x="6983413" y="5492750"/>
          <p14:tracePt t="94519" x="6978650" y="5508625"/>
          <p14:tracePt t="94536" x="6978650" y="5532438"/>
          <p14:tracePt t="94552" x="7000875" y="5578475"/>
          <p14:tracePt t="94569" x="7023100" y="5611813"/>
          <p14:tracePt t="94586" x="7051675" y="5635625"/>
          <p14:tracePt t="94602" x="7075488" y="5651500"/>
          <p14:tracePt t="94619" x="7121525" y="5664200"/>
          <p14:tracePt t="94636" x="7183438" y="5668963"/>
          <p14:tracePt t="94653" x="7264400" y="5668963"/>
          <p14:tracePt t="94669" x="7343775" y="5668963"/>
          <p14:tracePt t="94686" x="7418388" y="5657850"/>
          <p14:tracePt t="94703" x="7486650" y="5646738"/>
          <p14:tracePt t="94719" x="7561263" y="5629275"/>
          <p14:tracePt t="94736" x="7612063" y="5611813"/>
          <p14:tracePt t="94752" x="7669213" y="5594350"/>
          <p14:tracePt t="94769" x="7675563" y="5589588"/>
          <p14:tracePt t="94786" x="7675563" y="5583238"/>
          <p14:tracePt t="94802" x="7675563" y="5578475"/>
          <p14:tracePt t="94819" x="7675563" y="5561013"/>
          <p14:tracePt t="94836" x="7675563" y="5549900"/>
          <p14:tracePt t="94852" x="7669213" y="5537200"/>
          <p14:tracePt t="94869" x="7664450" y="5526088"/>
          <p14:tracePt t="94886" x="7651750" y="5514975"/>
          <p14:tracePt t="94903" x="7640638" y="5508625"/>
          <p14:tracePt t="94919" x="7612063" y="5497513"/>
          <p14:tracePt t="94936" x="7561263" y="5486400"/>
          <p14:tracePt t="94952" x="7475538" y="5480050"/>
          <p14:tracePt t="94969" x="7407275" y="5480050"/>
          <p14:tracePt t="94986" x="7350125" y="5497513"/>
          <p14:tracePt t="95003" x="7286625" y="5521325"/>
          <p14:tracePt t="95019" x="7229475" y="5549900"/>
          <p14:tracePt t="95036" x="7189788" y="5578475"/>
          <p14:tracePt t="95053" x="7165975" y="5607050"/>
          <p14:tracePt t="95069" x="7165975" y="5622925"/>
          <p14:tracePt t="95086" x="7165975" y="5635625"/>
          <p14:tracePt t="95103" x="7172325" y="5651500"/>
          <p14:tracePt t="95119" x="7189788" y="5664200"/>
          <p14:tracePt t="95136" x="7207250" y="5675313"/>
          <p14:tracePt t="95136" x="7218363" y="5680075"/>
          <p14:tracePt t="95153" x="7258050" y="5692775"/>
          <p14:tracePt t="95169" x="7308850" y="5692775"/>
          <p14:tracePt t="95186" x="7361238" y="5692775"/>
          <p14:tracePt t="95202" x="7407275" y="5692775"/>
          <p14:tracePt t="95219" x="7440613" y="5686425"/>
          <p14:tracePt t="95236" x="7469188" y="5680075"/>
          <p14:tracePt t="95253" x="7480300" y="5675313"/>
          <p14:tracePt t="95269" x="7480300" y="5668963"/>
          <p14:tracePt t="95286" x="7480300" y="5664200"/>
          <p14:tracePt t="96442" x="7486650" y="5664200"/>
          <p14:tracePt t="96450" x="7497763" y="5664200"/>
          <p14:tracePt t="96458" x="7583488" y="5664200"/>
          <p14:tracePt t="96473" x="7686675" y="5664200"/>
          <p14:tracePt t="96487" x="7800975" y="5664200"/>
          <p14:tracePt t="96503" x="7926388" y="5668963"/>
          <p14:tracePt t="96520" x="8058150" y="5680075"/>
          <p14:tracePt t="96537" x="8194675" y="5686425"/>
          <p14:tracePt t="96553" x="8372475" y="5703888"/>
          <p14:tracePt t="96570" x="8475663" y="5715000"/>
          <p14:tracePt t="96587" x="8566150" y="5732463"/>
          <p14:tracePt t="96603" x="8640763" y="5754688"/>
          <p14:tracePt t="96620" x="8697913" y="5772150"/>
          <p14:tracePt t="96637" x="8750300" y="5783263"/>
          <p14:tracePt t="96654" x="8778875" y="5789613"/>
          <p14:tracePt t="96670" x="8783638" y="5789613"/>
          <p14:tracePt t="96706" x="8783638" y="5794375"/>
          <p14:tracePt t="96706" x="8789988" y="5794375"/>
          <p14:tracePt t="96738" x="8794750" y="5794375"/>
          <p14:tracePt t="96738" x="8801100" y="5800725"/>
          <p14:tracePt t="96753" x="8812213" y="5811838"/>
          <p14:tracePt t="96770" x="8829675" y="5822950"/>
          <p14:tracePt t="96787" x="8847138" y="5835650"/>
          <p14:tracePt t="96804" x="8869363" y="5846763"/>
          <p14:tracePt t="96820" x="8886825" y="5864225"/>
          <p14:tracePt t="96837" x="8897938" y="5868988"/>
          <p14:tracePt t="96853" x="8904288" y="5880100"/>
          <p14:tracePt t="97474" x="8909050" y="5880100"/>
          <p14:tracePt t="97714" x="8909050" y="5886450"/>
          <p14:tracePt t="97726" x="8909050" y="5897563"/>
          <p14:tracePt t="97737" x="8915400" y="5915025"/>
          <p14:tracePt t="97753" x="8915400" y="5921375"/>
          <p14:tracePt t="97801" x="8921750" y="5921375"/>
          <p14:tracePt t="97834" x="8926513" y="5921375"/>
          <p14:tracePt t="98010" x="8926513" y="5915025"/>
          <p14:tracePt t="98037" x="8926513" y="5908675"/>
          <p14:tracePt t="98037" x="8932863" y="5903913"/>
          <p14:tracePt t="98053" x="8932863" y="5892800"/>
          <p14:tracePt t="98070" x="8937625" y="5892800"/>
          <p14:tracePt t="98087" x="8937625" y="5886450"/>
          <p14:tracePt t="98162" x="8937625" y="5880100"/>
          <p14:tracePt t="98170" x="8943975" y="5880100"/>
          <p14:tracePt t="98178" x="8955088" y="5875338"/>
          <p14:tracePt t="98186" x="8978900" y="5864225"/>
          <p14:tracePt t="98203" x="9007475" y="5846763"/>
          <p14:tracePt t="98220" x="9023350" y="5829300"/>
          <p14:tracePt t="98236" x="9036050" y="5811838"/>
          <p14:tracePt t="98253" x="9040813" y="5789613"/>
          <p14:tracePt t="98270" x="9047163" y="5749925"/>
          <p14:tracePt t="98286" x="9047163" y="5697538"/>
          <p14:tracePt t="98303" x="9047163" y="5640388"/>
          <p14:tracePt t="98320" x="9047163" y="5578475"/>
          <p14:tracePt t="98337" x="9036050" y="5526088"/>
          <p14:tracePt t="98353" x="9018588" y="5480050"/>
          <p14:tracePt t="98370" x="9007475" y="5464175"/>
          <p14:tracePt t="98386" x="8990013" y="5457825"/>
          <p14:tracePt t="98403" x="8978900" y="5457825"/>
          <p14:tracePt t="98420" x="8950325" y="5457825"/>
          <p14:tracePt t="98436" x="8915400" y="5464175"/>
          <p14:tracePt t="98453" x="8858250" y="5475288"/>
          <p14:tracePt t="98470" x="8801100" y="5492750"/>
          <p14:tracePt t="98487" x="8755063" y="5503863"/>
          <p14:tracePt t="98503" x="8715375" y="5526088"/>
          <p14:tracePt t="98520" x="8686800" y="5543550"/>
          <p14:tracePt t="98536" x="8669338" y="5561013"/>
          <p14:tracePt t="98536" x="8651875" y="5589588"/>
          <p14:tracePt t="98553" x="8618538" y="5640388"/>
          <p14:tracePt t="98570" x="8589963" y="5721350"/>
          <p14:tracePt t="98587" x="8578850" y="5807075"/>
          <p14:tracePt t="98603" x="8578850" y="5892800"/>
          <p14:tracePt t="98620" x="8601075" y="5978525"/>
          <p14:tracePt t="98637" x="8651875" y="6040438"/>
          <p14:tracePt t="98653" x="8709025" y="6075363"/>
          <p14:tracePt t="98670" x="8743950" y="6075363"/>
          <p14:tracePt t="98687" x="8778875" y="6075363"/>
          <p14:tracePt t="98703" x="8812213" y="6046788"/>
          <p14:tracePt t="98720" x="8858250" y="6007100"/>
          <p14:tracePt t="98736" x="8880475" y="5978525"/>
          <p14:tracePt t="98753" x="8897938" y="5926138"/>
          <p14:tracePt t="98770" x="8909050" y="5880100"/>
          <p14:tracePt t="98787" x="8915400" y="5835650"/>
          <p14:tracePt t="98803" x="8915400" y="5789613"/>
          <p14:tracePt t="98820" x="8915400" y="5743575"/>
          <p14:tracePt t="98836" x="8909050" y="5697538"/>
          <p14:tracePt t="98853" x="8893175" y="5651500"/>
          <p14:tracePt t="98870" x="8858250" y="5611813"/>
          <p14:tracePt t="98887" x="8823325" y="5583238"/>
          <p14:tracePt t="98903" x="8794750" y="5572125"/>
          <p14:tracePt t="98920" x="8789988" y="5572125"/>
          <p14:tracePt t="99017" x="8783638" y="5578475"/>
          <p14:tracePt t="99030" x="8783638" y="5583238"/>
          <p14:tracePt t="99249" x="8789988" y="5583238"/>
          <p14:tracePt t="99257" x="8789988" y="5565775"/>
          <p14:tracePt t="99273" x="8801100" y="5537200"/>
          <p14:tracePt t="99286" x="8807450" y="5514975"/>
          <p14:tracePt t="99303" x="8812213" y="5480050"/>
          <p14:tracePt t="99320" x="8823325" y="5435600"/>
          <p14:tracePt t="99336" x="8836025" y="5383213"/>
          <p14:tracePt t="99353" x="8840788" y="5303838"/>
          <p14:tracePt t="99370" x="8840788" y="5264150"/>
          <p14:tracePt t="99386" x="8840788" y="5229225"/>
          <p14:tracePt t="99403" x="8851900" y="5189538"/>
          <p14:tracePt t="99420" x="8851900" y="5154613"/>
          <p14:tracePt t="99436" x="8851900" y="5126038"/>
          <p14:tracePt t="99453" x="8851900" y="5092700"/>
          <p14:tracePt t="99470" x="8851900" y="5086350"/>
          <p14:tracePt t="99486" x="8851900" y="5075238"/>
          <p14:tracePt t="99503" x="8858250" y="5068888"/>
          <p14:tracePt t="100993" x="8851900" y="5068888"/>
          <p14:tracePt t="101017" x="8847138" y="5068888"/>
          <p14:tracePt t="101017" x="0" y="0"/>
        </p14:tracePtLst>
        <p14:tracePtLst>
          <p14:tracePt t="101721" x="74613" y="5435600"/>
          <p14:tracePt t="101833" x="68263" y="5435600"/>
          <p14:tracePt t="101853" x="57150" y="5435600"/>
          <p14:tracePt t="101853" x="34925" y="5440363"/>
          <p14:tracePt t="101869" x="0" y="5451475"/>
          <p14:tracePt t="101886" x="0" y="5464175"/>
          <p14:tracePt t="101903" x="0" y="5486400"/>
          <p14:tracePt t="101920" x="0" y="5492750"/>
          <p14:tracePt t="101969" x="11113" y="5492750"/>
          <p14:tracePt t="101977" x="96838" y="5440363"/>
          <p14:tracePt t="101986" x="228600" y="5383213"/>
          <p14:tracePt t="102003" x="354013" y="5314950"/>
          <p14:tracePt t="102020" x="492125" y="5240338"/>
          <p14:tracePt t="102036" x="606425" y="5160963"/>
          <p14:tracePt t="102053" x="714375" y="5097463"/>
          <p14:tracePt t="102069" x="777875" y="5035550"/>
          <p14:tracePt t="102086" x="817563" y="4972050"/>
          <p14:tracePt t="102104" x="822325" y="4921250"/>
          <p14:tracePt t="102120" x="822325" y="4879975"/>
          <p14:tracePt t="102136" x="800100" y="4822825"/>
          <p14:tracePt t="102153" x="742950" y="4778375"/>
          <p14:tracePt t="102169" x="696913" y="4754563"/>
          <p14:tracePt t="102186" x="657225" y="4749800"/>
          <p14:tracePt t="102203" x="617538" y="4749800"/>
          <p14:tracePt t="102220" x="560388" y="4765675"/>
          <p14:tracePt t="102236" x="520700" y="4789488"/>
          <p14:tracePt t="102253" x="503238" y="4800600"/>
          <p14:tracePt t="102270" x="496888" y="4811713"/>
          <p14:tracePt t="102345" x="503238" y="4811713"/>
          <p14:tracePt t="102353" x="508000" y="4811713"/>
          <p14:tracePt t="102354" x="525463" y="4811713"/>
          <p14:tracePt t="102370" x="549275" y="4811713"/>
          <p14:tracePt t="102386" x="554038" y="4806950"/>
          <p14:tracePt t="102403" x="565150" y="4800600"/>
          <p14:tracePt t="102420" x="571500" y="4794250"/>
          <p14:tracePt t="102436" x="577850" y="4794250"/>
          <p14:tracePt t="102453" x="582613" y="4794250"/>
          <p14:tracePt t="102469" x="582613" y="4789488"/>
          <p14:tracePt t="102486" x="588963" y="4789488"/>
          <p14:tracePt t="102503" x="600075" y="4783138"/>
          <p14:tracePt t="102520" x="611188" y="4783138"/>
          <p14:tracePt t="102536" x="628650" y="4778375"/>
          <p14:tracePt t="102553" x="646113" y="4778375"/>
          <p14:tracePt t="102569" x="657225" y="4778375"/>
          <p14:tracePt t="102586" x="663575" y="4772025"/>
          <p14:tracePt t="102603" x="668338" y="4772025"/>
          <p14:tracePt t="102620" x="674688" y="4772025"/>
          <p14:tracePt t="102636" x="679450" y="4765675"/>
          <p14:tracePt t="102653" x="692150" y="4760913"/>
          <p14:tracePt t="102881" x="692150" y="4754563"/>
          <p14:tracePt t="102889" x="696913" y="4754563"/>
          <p14:tracePt t="102921" x="696913" y="4749800"/>
          <p14:tracePt t="102941" x="703263" y="4749800"/>
          <p14:tracePt t="103042" x="703263" y="4743450"/>
          <p14:tracePt t="103057" x="708025" y="4743450"/>
          <p14:tracePt t="103337" x="708025" y="4749800"/>
          <p14:tracePt t="103377" x="708025" y="4754563"/>
          <p14:tracePt t="103403" x="708025" y="4760913"/>
          <p14:tracePt t="103404" x="708025" y="4765675"/>
          <p14:tracePt t="103420" x="703263" y="4765675"/>
          <p14:tracePt t="103437" x="703263" y="4778375"/>
          <p14:tracePt t="103453" x="703263" y="4783138"/>
          <p14:tracePt t="103470" x="696913" y="4789488"/>
          <p14:tracePt t="103486" x="696913" y="4794250"/>
          <p14:tracePt t="103503" x="696913" y="4800600"/>
          <p14:tracePt t="103519" x="696913" y="4806950"/>
          <p14:tracePt t="103536" x="696913" y="4811713"/>
          <p14:tracePt t="103585" x="696913" y="4818063"/>
          <p14:tracePt t="103665" x="696913" y="4822825"/>
          <p14:tracePt t="103681" x="696913" y="4829175"/>
          <p14:tracePt t="103686" x="696913" y="4835525"/>
          <p14:tracePt t="103703" x="696913" y="4840288"/>
          <p14:tracePt t="103719" x="696913" y="4846638"/>
          <p14:tracePt t="103736" x="696913" y="4851400"/>
          <p14:tracePt t="103753" x="696913" y="4857750"/>
          <p14:tracePt t="103769" x="692150" y="4857750"/>
          <p14:tracePt t="103786" x="692150" y="4864100"/>
          <p14:tracePt t="103803" x="692150" y="4868863"/>
          <p14:tracePt t="103841" x="692150" y="4875213"/>
          <p14:tracePt t="103857" x="692150" y="4886325"/>
          <p14:tracePt t="103870" x="692150" y="4892675"/>
          <p14:tracePt t="103886" x="692150" y="4897438"/>
          <p14:tracePt t="103903" x="692150" y="4903788"/>
          <p14:tracePt t="103919" x="692150" y="4908550"/>
          <p14:tracePt t="103936" x="692150" y="4914900"/>
          <p14:tracePt t="103977" x="692150" y="4921250"/>
          <p14:tracePt t="103986" x="692150" y="4926013"/>
          <p14:tracePt t="104009" x="692150" y="4932363"/>
          <p14:tracePt t="104033" x="692150" y="4937125"/>
          <p14:tracePt t="104073" x="692150" y="4943475"/>
          <p14:tracePt t="104105" x="692150" y="4949825"/>
          <p14:tracePt t="105825" x="703263" y="4949825"/>
          <p14:tracePt t="105833" x="725488" y="4949825"/>
          <p14:tracePt t="105841" x="811213" y="4949825"/>
          <p14:tracePt t="105853" x="925513" y="4949825"/>
          <p14:tracePt t="105869" x="1079500" y="4943475"/>
          <p14:tracePt t="105886" x="1257300" y="4943475"/>
          <p14:tracePt t="105903" x="1435100" y="4943475"/>
          <p14:tracePt t="105919" x="1622425" y="4943475"/>
          <p14:tracePt t="105936" x="1806575" y="4954588"/>
          <p14:tracePt t="105936" x="1908175" y="4960938"/>
          <p14:tracePt t="105953" x="2074863" y="4972050"/>
          <p14:tracePt t="105970" x="2222500" y="4994275"/>
          <p14:tracePt t="105986" x="2360613" y="5011738"/>
          <p14:tracePt t="106003" x="2497138" y="5035550"/>
          <p14:tracePt t="106019" x="2622550" y="5046663"/>
          <p14:tracePt t="106036" x="2749550" y="5057775"/>
          <p14:tracePt t="106053" x="2857500" y="5075238"/>
          <p14:tracePt t="106069" x="2971800" y="5086350"/>
          <p14:tracePt t="106086" x="3086100" y="5097463"/>
          <p14:tracePt t="106103" x="3200400" y="5114925"/>
          <p14:tracePt t="106119" x="3321050" y="5121275"/>
          <p14:tracePt t="106136" x="3457575" y="5126038"/>
          <p14:tracePt t="106153" x="3657600" y="5137150"/>
          <p14:tracePt t="106169" x="3789363" y="5143500"/>
          <p14:tracePt t="106186" x="3914775" y="5143500"/>
          <p14:tracePt t="106203" x="4035425" y="5143500"/>
          <p14:tracePt t="106219" x="4143375" y="5143500"/>
          <p14:tracePt t="106236" x="4235450" y="5149850"/>
          <p14:tracePt t="106253" x="4332288" y="5149850"/>
          <p14:tracePt t="106269" x="4406900" y="5149850"/>
          <p14:tracePt t="106286" x="4475163" y="5149850"/>
          <p14:tracePt t="106303" x="4521200" y="5149850"/>
          <p14:tracePt t="106320" x="4578350" y="5154613"/>
          <p14:tracePt t="106336" x="4635500" y="5154613"/>
          <p14:tracePt t="106353" x="4714875" y="5160963"/>
          <p14:tracePt t="106369" x="4743450" y="5160963"/>
          <p14:tracePt t="106386" x="4772025" y="5160963"/>
          <p14:tracePt t="106403" x="4783138" y="5160963"/>
          <p14:tracePt t="106419" x="4800600" y="5165725"/>
          <p14:tracePt t="106436" x="4829175" y="5183188"/>
          <p14:tracePt t="106453" x="4857750" y="5200650"/>
          <p14:tracePt t="106469" x="4903788" y="5218113"/>
          <p14:tracePt t="106486" x="4949825" y="5235575"/>
          <p14:tracePt t="106503" x="4994275" y="5246688"/>
          <p14:tracePt t="106519" x="5035550" y="5257800"/>
          <p14:tracePt t="106536" x="5086350" y="5268913"/>
          <p14:tracePt t="106553" x="5154613" y="5275263"/>
          <p14:tracePt t="106570" x="5178425" y="5280025"/>
          <p14:tracePt t="106586" x="5200650" y="5280025"/>
          <p14:tracePt t="106603" x="5207000" y="5280025"/>
          <p14:tracePt t="106697" x="5211763" y="5280025"/>
          <p14:tracePt t="106703" x="5211763" y="5275263"/>
          <p14:tracePt t="106745" x="5218113" y="5268913"/>
          <p14:tracePt t="106753" x="5222875" y="5268913"/>
          <p14:tracePt t="106769" x="5229225" y="5268913"/>
          <p14:tracePt t="106786" x="5235575" y="5268913"/>
          <p14:tracePt t="106803" x="5246688" y="5268913"/>
          <p14:tracePt t="106819" x="5251450" y="5268913"/>
          <p14:tracePt t="106836" x="5257800" y="5275263"/>
          <p14:tracePt t="106853" x="5264150" y="5280025"/>
          <p14:tracePt t="106869" x="5264150" y="5286375"/>
          <p14:tracePt t="106886" x="5264150" y="5297488"/>
          <p14:tracePt t="106903" x="5264150" y="5308600"/>
          <p14:tracePt t="106919" x="5264150" y="5321300"/>
          <p14:tracePt t="106936" x="5264150" y="5332413"/>
          <p14:tracePt t="106953" x="5264150" y="5337175"/>
          <p14:tracePt t="107113" x="5264150" y="5332413"/>
          <p14:tracePt t="107121" x="5264150" y="5326063"/>
          <p14:tracePt t="107136" x="5264150" y="5321300"/>
          <p14:tracePt t="107152" x="5264150" y="5308600"/>
          <p14:tracePt t="107169" x="5264150" y="5303838"/>
          <p14:tracePt t="107265" x="5257800" y="5303838"/>
          <p14:tracePt t="107297" x="5251450" y="5303838"/>
          <p14:tracePt t="107353" x="5251450" y="5308600"/>
          <p14:tracePt t="107385" x="5246688" y="5308600"/>
          <p14:tracePt t="107393" x="5246688" y="5314950"/>
          <p14:tracePt t="107403" x="5246688" y="5326063"/>
          <p14:tracePt t="107419" x="5246688" y="5332413"/>
          <p14:tracePt t="107633" x="5246688" y="5326063"/>
          <p14:tracePt t="107652" x="5246688" y="5321300"/>
          <p14:tracePt t="107769" x="5246688" y="5314950"/>
          <p14:tracePt t="107786" x="5246688" y="5308600"/>
          <p14:tracePt t="107788" x="5246688" y="5303838"/>
          <p14:tracePt t="107825" x="5246688" y="5297488"/>
          <p14:tracePt t="107881" x="5246688" y="5292725"/>
          <p14:tracePt t="108049" x="5246688" y="5286375"/>
          <p14:tracePt t="108054" x="5246688" y="5280025"/>
          <p14:tracePt t="108089" x="5246688" y="5275263"/>
          <p14:tracePt t="109161" x="5235575" y="5275263"/>
          <p14:tracePt t="109169" x="5126038" y="5229225"/>
          <p14:tracePt t="109186" x="5006975" y="5189538"/>
          <p14:tracePt t="109202" x="4851400" y="5149850"/>
          <p14:tracePt t="109219" x="4664075" y="5114925"/>
          <p14:tracePt t="109236" x="4451350" y="5075238"/>
          <p14:tracePt t="109253" x="4235450" y="5035550"/>
          <p14:tracePt t="109269" x="4046538" y="5018088"/>
          <p14:tracePt t="109286" x="3840163" y="4989513"/>
          <p14:tracePt t="109302" x="3646488" y="4960938"/>
          <p14:tracePt t="109319" x="3486150" y="4937125"/>
          <p14:tracePt t="109336" x="3343275" y="4921250"/>
          <p14:tracePt t="109352" x="3154363" y="4908550"/>
          <p14:tracePt t="109369" x="3028950" y="4897438"/>
          <p14:tracePt t="109386" x="2903538" y="4886325"/>
          <p14:tracePt t="109402" x="2789238" y="4879975"/>
          <p14:tracePt t="109419" x="2686050" y="4875213"/>
          <p14:tracePt t="109436" x="2593975" y="4868863"/>
          <p14:tracePt t="109452" x="2508250" y="4868863"/>
          <p14:tracePt t="109469" x="2422525" y="4864100"/>
          <p14:tracePt t="109486" x="2336800" y="4864100"/>
          <p14:tracePt t="109502" x="2251075" y="4857750"/>
          <p14:tracePt t="109519" x="2165350" y="4857750"/>
          <p14:tracePt t="109536" x="2092325" y="4857750"/>
          <p14:tracePt t="109552" x="1971675" y="4851400"/>
          <p14:tracePt t="109569" x="1903413" y="4851400"/>
          <p14:tracePt t="109586" x="1839913" y="4846638"/>
          <p14:tracePt t="109602" x="1771650" y="4846638"/>
          <p14:tracePt t="109619" x="1720850" y="4840288"/>
          <p14:tracePt t="109636" x="1651000" y="4840288"/>
          <p14:tracePt t="109652" x="1593850" y="4835525"/>
          <p14:tracePt t="109669" x="1531938" y="4829175"/>
          <p14:tracePt t="109686" x="1474788" y="4829175"/>
          <p14:tracePt t="109702" x="1422400" y="4829175"/>
          <p14:tracePt t="109719" x="1365250" y="4822825"/>
          <p14:tracePt t="109736" x="1296988" y="4822825"/>
          <p14:tracePt t="109752" x="1217613" y="4822825"/>
          <p14:tracePt t="109769" x="1177925" y="4818063"/>
          <p14:tracePt t="109786" x="1143000" y="4818063"/>
          <p14:tracePt t="109802" x="1108075" y="4818063"/>
          <p14:tracePt t="109819" x="1092200" y="4818063"/>
          <p14:tracePt t="109836" x="1068388" y="4818063"/>
          <p14:tracePt t="109852" x="1046163" y="4818063"/>
          <p14:tracePt t="109869" x="1028700" y="4818063"/>
          <p14:tracePt t="109886" x="1006475" y="4818063"/>
          <p14:tracePt t="109902" x="989013" y="4818063"/>
          <p14:tracePt t="109919" x="971550" y="4818063"/>
          <p14:tracePt t="109936" x="954088" y="4818063"/>
          <p14:tracePt t="109952" x="925513" y="4818063"/>
          <p14:tracePt t="109969" x="908050" y="4818063"/>
          <p14:tracePt t="109986" x="885825" y="4818063"/>
          <p14:tracePt t="110002" x="879475" y="4818063"/>
          <p14:tracePt t="110019" x="868363" y="4818063"/>
          <p14:tracePt t="110036" x="863600" y="4818063"/>
          <p14:tracePt t="110052" x="857250" y="4818063"/>
          <p14:tracePt t="110145" x="857250" y="4811713"/>
          <p14:tracePt t="110161" x="850900" y="4811713"/>
          <p14:tracePt t="110169" x="846138" y="4806950"/>
          <p14:tracePt t="110186" x="839788" y="4800600"/>
          <p14:tracePt t="110202" x="828675" y="4794250"/>
          <p14:tracePt t="110219" x="822325" y="4794250"/>
          <p14:tracePt t="110236" x="822325" y="4789488"/>
          <p14:tracePt t="110252" x="817563" y="4789488"/>
          <p14:tracePt t="110289" x="817563" y="4783138"/>
          <p14:tracePt t="110561" x="817563" y="4778375"/>
          <p14:tracePt t="110633" x="822325" y="4778375"/>
          <p14:tracePt t="110673" x="822325" y="4772025"/>
          <p14:tracePt t="110689" x="828675" y="4772025"/>
          <p14:tracePt t="110745" x="835025" y="4772025"/>
          <p14:tracePt t="110905" x="839788" y="4772025"/>
          <p14:tracePt t="111313" x="839788" y="4765675"/>
          <p14:tracePt t="111481" x="839788" y="4760913"/>
          <p14:tracePt t="111486" x="846138" y="4760913"/>
          <p14:tracePt t="111520" x="850900" y="4760913"/>
          <p14:tracePt t="111857" x="850900" y="4754563"/>
          <p14:tracePt t="111993" x="850900" y="4760913"/>
          <p14:tracePt t="112002" x="850900" y="4765675"/>
          <p14:tracePt t="112009" x="850900" y="4772025"/>
          <p14:tracePt t="112019" x="850900" y="4789488"/>
          <p14:tracePt t="112035" x="850900" y="4806950"/>
          <p14:tracePt t="112053" x="857250" y="4818063"/>
          <p14:tracePt t="112069" x="863600" y="4829175"/>
          <p14:tracePt t="112086" x="863600" y="4835525"/>
          <p14:tracePt t="112121" x="863600" y="4840288"/>
          <p14:tracePt t="112145" x="863600" y="4846638"/>
          <p14:tracePt t="112153" x="863600" y="4851400"/>
          <p14:tracePt t="112201" x="863600" y="4857750"/>
          <p14:tracePt t="112305" x="863600" y="4846638"/>
          <p14:tracePt t="112311" x="863600" y="4840288"/>
          <p14:tracePt t="112319" x="868363" y="4822825"/>
          <p14:tracePt t="112335" x="874713" y="4789488"/>
          <p14:tracePt t="112352" x="874713" y="4765675"/>
          <p14:tracePt t="112369" x="874713" y="4754563"/>
          <p14:tracePt t="112521" x="874713" y="4772025"/>
          <p14:tracePt t="112529" x="879475" y="4783138"/>
          <p14:tracePt t="112537" x="892175" y="4822825"/>
          <p14:tracePt t="112552" x="903288" y="4879975"/>
          <p14:tracePt t="112569" x="920750" y="4914900"/>
          <p14:tracePt t="112585" x="920750" y="4943475"/>
          <p14:tracePt t="112602" x="920750" y="4949825"/>
          <p14:tracePt t="112969" x="925513" y="4949825"/>
          <p14:tracePt t="112972" x="931863" y="4932363"/>
          <p14:tracePt t="112985" x="936625" y="4926013"/>
          <p14:tracePt t="113002" x="949325" y="4914900"/>
          <p14:tracePt t="113019" x="960438" y="4908550"/>
          <p14:tracePt t="113035" x="977900" y="4903788"/>
          <p14:tracePt t="113053" x="1011238" y="4892675"/>
          <p14:tracePt t="113070" x="1050925" y="4886325"/>
          <p14:tracePt t="113086" x="1114425" y="4879975"/>
          <p14:tracePt t="113103" x="1193800" y="4875213"/>
          <p14:tracePt t="113120" x="1279525" y="4868863"/>
          <p14:tracePt t="113136" x="1365250" y="4864100"/>
          <p14:tracePt t="113153" x="1514475" y="4857750"/>
          <p14:tracePt t="113170" x="1635125" y="4846638"/>
          <p14:tracePt t="113186" x="1736725" y="4840288"/>
          <p14:tracePt t="113203" x="1822450" y="4840288"/>
          <p14:tracePt t="113220" x="1908175" y="4840288"/>
          <p14:tracePt t="113236" x="1993900" y="4840288"/>
          <p14:tracePt t="113253" x="2074863" y="4840288"/>
          <p14:tracePt t="113270" x="2143125" y="4840288"/>
          <p14:tracePt t="113286" x="2228850" y="4840288"/>
          <p14:tracePt t="113303" x="2320925" y="4846638"/>
          <p14:tracePt t="113320" x="2411413" y="4851400"/>
          <p14:tracePt t="113337" x="2514600" y="4864100"/>
          <p14:tracePt t="113353" x="2663825" y="4864100"/>
          <p14:tracePt t="113370" x="2765425" y="4864100"/>
          <p14:tracePt t="113386" x="2868613" y="4864100"/>
          <p14:tracePt t="113403" x="2978150" y="4864100"/>
          <p14:tracePt t="113420" x="3079750" y="4864100"/>
          <p14:tracePt t="113437" x="3171825" y="4868863"/>
          <p14:tracePt t="113453" x="3257550" y="4868863"/>
          <p14:tracePt t="113470" x="3336925" y="4868863"/>
          <p14:tracePt t="113486" x="3411538" y="4875213"/>
          <p14:tracePt t="113503" x="3468688" y="4875213"/>
          <p14:tracePt t="113520" x="3508375" y="4879975"/>
          <p14:tracePt t="113536" x="3554413" y="4879975"/>
          <p14:tracePt t="113553" x="3606800" y="4892675"/>
          <p14:tracePt t="113570" x="3629025" y="4897438"/>
          <p14:tracePt t="113586" x="3640138" y="4897438"/>
          <p14:tracePt t="113674" x="3640138" y="4903788"/>
          <p14:tracePt t="113682" x="3646488" y="4903788"/>
          <p14:tracePt t="113690" x="3646488" y="4914900"/>
          <p14:tracePt t="113703" x="3657600" y="4926013"/>
          <p14:tracePt t="113720" x="3663950" y="4937125"/>
          <p14:tracePt t="113736" x="3663950" y="4949825"/>
          <p14:tracePt t="113753" x="3663950" y="4954588"/>
          <p14:tracePt t="113770" x="3663950" y="4960938"/>
          <p14:tracePt t="113786" x="3663950" y="4965700"/>
          <p14:tracePt t="113803" x="3657600" y="4978400"/>
          <p14:tracePt t="113820" x="3646488" y="4989513"/>
          <p14:tracePt t="113836" x="3635375" y="5000625"/>
          <p14:tracePt t="113853" x="3629025" y="5006975"/>
          <p14:tracePt t="113870" x="3629025" y="5011738"/>
          <p14:tracePt t="113938" x="3622675" y="5011738"/>
          <p14:tracePt t="113958" x="3617913" y="5018088"/>
          <p14:tracePt t="113970" x="3611563" y="5018088"/>
          <p14:tracePt t="113986" x="3600450" y="5022850"/>
          <p14:tracePt t="114003" x="3578225" y="5040313"/>
          <p14:tracePt t="114020" x="3560763" y="5046663"/>
          <p14:tracePt t="114037" x="3532188" y="5057775"/>
          <p14:tracePt t="114053" x="3514725" y="5068888"/>
          <p14:tracePt t="114070" x="3508375" y="5068888"/>
          <p14:tracePt t="114346" x="3508375" y="5064125"/>
          <p14:tracePt t="114354" x="3508375" y="5051425"/>
          <p14:tracePt t="114370" x="3508375" y="5046663"/>
          <p14:tracePt t="114386" x="3508375" y="5040313"/>
          <p14:tracePt t="114403" x="3508375" y="5035550"/>
          <p14:tracePt t="114420" x="3503613" y="5035550"/>
          <p14:tracePt t="114546" x="3497263" y="5035550"/>
          <p14:tracePt t="114557" x="3492500" y="5040313"/>
          <p14:tracePt t="114570" x="3492500" y="5046663"/>
          <p14:tracePt t="114587" x="3486150" y="5051425"/>
          <p14:tracePt t="114603" x="3479800" y="5064125"/>
          <p14:tracePt t="114620" x="3475038" y="5068888"/>
          <p14:tracePt t="114637" x="3468688" y="5075238"/>
          <p14:tracePt t="114653" x="3463925" y="5075238"/>
          <p14:tracePt t="114818" x="3468688" y="5068888"/>
          <p14:tracePt t="114821" x="3468688" y="5064125"/>
          <p14:tracePt t="114837" x="3475038" y="5057775"/>
          <p14:tracePt t="114853" x="3486150" y="5051425"/>
          <p14:tracePt t="114870" x="3486150" y="5046663"/>
          <p14:tracePt t="114906" x="3492500" y="5046663"/>
          <p14:tracePt t="114914" x="3492500" y="5040313"/>
          <p14:tracePt t="115138" x="3492500" y="5046663"/>
          <p14:tracePt t="115146" x="3486150" y="5046663"/>
          <p14:tracePt t="115153" x="3479800" y="5057775"/>
          <p14:tracePt t="115170" x="3475038" y="5064125"/>
          <p14:tracePt t="115377" x="3475038" y="5057775"/>
          <p14:tracePt t="115382" x="3475038" y="5051425"/>
          <p14:tracePt t="115410" x="3475038" y="5046663"/>
          <p14:tracePt t="115434" x="3475038" y="5040313"/>
          <p14:tracePt t="115442" x="3479800" y="5040313"/>
          <p14:tracePt t="115874" x="3479800" y="5046663"/>
          <p14:tracePt t="115877" x="3475038" y="5046663"/>
          <p14:tracePt t="115886" x="3475038" y="5057775"/>
          <p14:tracePt t="115903" x="3463925" y="5068888"/>
          <p14:tracePt t="115920" x="3463925" y="5075238"/>
          <p14:tracePt t="115936" x="3457575" y="5080000"/>
          <p14:tracePt t="116225" x="3457575" y="5075238"/>
          <p14:tracePt t="116242" x="3463925" y="5075238"/>
          <p14:tracePt t="116242" x="3463925" y="5068888"/>
          <p14:tracePt t="116253" x="3468688" y="5064125"/>
          <p14:tracePt t="116270" x="3468688" y="5057775"/>
          <p14:tracePt t="116286" x="3468688" y="5051425"/>
          <p14:tracePt t="116303" x="3475038" y="5046663"/>
          <p14:tracePt t="116320" x="3475038" y="5040313"/>
          <p14:tracePt t="116336" x="3479800" y="5035550"/>
          <p14:tracePt t="116353" x="3486150" y="5022850"/>
          <p14:tracePt t="116370" x="3486150" y="5018088"/>
          <p14:tracePt t="116386" x="3492500" y="5018088"/>
          <p14:tracePt t="116403" x="3492500" y="5011738"/>
          <p14:tracePt t="116420" x="3492500" y="5006975"/>
          <p14:tracePt t="116777" x="3492500" y="5011738"/>
          <p14:tracePt t="116795" x="3492500" y="5018088"/>
          <p14:tracePt t="116803" x="3486150" y="5022850"/>
          <p14:tracePt t="116820" x="3479800" y="5035550"/>
          <p14:tracePt t="116837" x="3479800" y="5046663"/>
          <p14:tracePt t="116853" x="3475038" y="5046663"/>
          <p14:tracePt t="116870" x="3475038" y="5051425"/>
          <p14:tracePt t="121809" x="3468688" y="5051425"/>
          <p14:tracePt t="121825" x="3463925" y="5051425"/>
          <p14:tracePt t="121841" x="3451225" y="5051425"/>
          <p14:tracePt t="121852" x="3422650" y="5051425"/>
          <p14:tracePt t="121853" x="3365500" y="5046663"/>
          <p14:tracePt t="121869" x="3308350" y="5040313"/>
          <p14:tracePt t="121886" x="3268663" y="5035550"/>
          <p14:tracePt t="121902" x="3235325" y="5035550"/>
          <p14:tracePt t="121919" x="3206750" y="5035550"/>
          <p14:tracePt t="121936" x="3189288" y="5029200"/>
          <p14:tracePt t="121952" x="3178175" y="5029200"/>
          <p14:tracePt t="121969" x="3154363" y="5022850"/>
          <p14:tracePt t="121986" x="3143250" y="5022850"/>
          <p14:tracePt t="122002" x="3132138" y="5022850"/>
          <p14:tracePt t="122019" x="3114675" y="5022850"/>
          <p14:tracePt t="122036" x="3097213" y="5022850"/>
          <p14:tracePt t="122053" x="3074988" y="5022850"/>
          <p14:tracePt t="122069" x="3035300" y="5022850"/>
          <p14:tracePt t="122086" x="2989263" y="5022850"/>
          <p14:tracePt t="122102" x="2943225" y="5022850"/>
          <p14:tracePt t="122119" x="2903538" y="5022850"/>
          <p14:tracePt t="122136" x="2851150" y="5018088"/>
          <p14:tracePt t="122152" x="2811463" y="5018088"/>
          <p14:tracePt t="122169" x="2760663" y="5011738"/>
          <p14:tracePt t="122186" x="2725738" y="5000625"/>
          <p14:tracePt t="122202" x="2692400" y="5000625"/>
          <p14:tracePt t="122219" x="2646363" y="4994275"/>
          <p14:tracePt t="122236" x="2606675" y="4989513"/>
          <p14:tracePt t="122253" x="2549525" y="4978400"/>
          <p14:tracePt t="122269" x="2492375" y="4965700"/>
          <p14:tracePt t="122286" x="2417763" y="4954588"/>
          <p14:tracePt t="122302" x="2336800" y="4943475"/>
          <p14:tracePt t="122319" x="2263775" y="4937125"/>
          <p14:tracePt t="122336" x="2200275" y="4932363"/>
          <p14:tracePt t="122353" x="2143125" y="4932363"/>
          <p14:tracePt t="122369" x="2057400" y="4932363"/>
          <p14:tracePt t="122386" x="2000250" y="4926013"/>
          <p14:tracePt t="122402" x="1943100" y="4926013"/>
          <p14:tracePt t="122419" x="1892300" y="4926013"/>
          <p14:tracePt t="122436" x="1846263" y="4926013"/>
          <p14:tracePt t="122452" x="1793875" y="4926013"/>
          <p14:tracePt t="122469" x="1731963" y="4921250"/>
          <p14:tracePt t="122486" x="1668463" y="4921250"/>
          <p14:tracePt t="122502" x="1606550" y="4914900"/>
          <p14:tracePt t="122519" x="1549400" y="4914900"/>
          <p14:tracePt t="122536" x="1492250" y="4914900"/>
          <p14:tracePt t="122536" x="1463675" y="4914900"/>
          <p14:tracePt t="122553" x="1428750" y="4914900"/>
          <p14:tracePt t="122569" x="1343025" y="4908550"/>
          <p14:tracePt t="122586" x="1285875" y="4908550"/>
          <p14:tracePt t="122602" x="1228725" y="4903788"/>
          <p14:tracePt t="122619" x="1177925" y="4897438"/>
          <p14:tracePt t="122636" x="1136650" y="4897438"/>
          <p14:tracePt t="122653" x="1096963" y="4892675"/>
          <p14:tracePt t="122669" x="1063625" y="4892675"/>
          <p14:tracePt t="122686" x="1028700" y="4892675"/>
          <p14:tracePt t="122702" x="1000125" y="4892675"/>
          <p14:tracePt t="122719" x="977900" y="4892675"/>
          <p14:tracePt t="122736" x="954088" y="4892675"/>
          <p14:tracePt t="122752" x="936625" y="4892675"/>
          <p14:tracePt t="122769" x="931863" y="4892675"/>
          <p14:tracePt t="122786" x="925513" y="4892675"/>
          <p14:tracePt t="122921" x="920750" y="4892675"/>
          <p14:tracePt t="122937" x="914400" y="4892675"/>
          <p14:tracePt t="123425" x="908050" y="4892675"/>
          <p14:tracePt t="123433" x="896938" y="4892675"/>
          <p14:tracePt t="123436" x="885825" y="4897438"/>
          <p14:tracePt t="123452" x="874713" y="4903788"/>
          <p14:tracePt t="123469" x="857250" y="4908550"/>
          <p14:tracePt t="123486" x="839788" y="4914900"/>
          <p14:tracePt t="123502" x="835025" y="4914900"/>
          <p14:tracePt t="124385" x="839788" y="4914900"/>
          <p14:tracePt t="124387" x="846138" y="4914900"/>
          <p14:tracePt t="124402" x="846138" y="4921250"/>
          <p14:tracePt t="124419" x="863600" y="4921250"/>
          <p14:tracePt t="124435" x="879475" y="4921250"/>
          <p14:tracePt t="124452" x="903288" y="4921250"/>
          <p14:tracePt t="124469" x="925513" y="4921250"/>
          <p14:tracePt t="124485" x="954088" y="4926013"/>
          <p14:tracePt t="124502" x="971550" y="4926013"/>
          <p14:tracePt t="124519" x="989013" y="4926013"/>
          <p14:tracePt t="124536" x="1000125" y="4926013"/>
          <p14:tracePt t="124552" x="1011238" y="4926013"/>
          <p14:tracePt t="124569" x="1022350" y="4926013"/>
          <p14:tracePt t="124586" x="1028700" y="4926013"/>
          <p14:tracePt t="124602" x="1035050" y="4926013"/>
          <p14:tracePt t="124619" x="1039813" y="4926013"/>
          <p14:tracePt t="124636" x="1050925" y="4926013"/>
          <p14:tracePt t="124652" x="1057275" y="4926013"/>
          <p14:tracePt t="124669" x="1063625" y="4926013"/>
          <p14:tracePt t="124685" x="1068388" y="4926013"/>
          <p14:tracePt t="124702" x="1074738" y="4926013"/>
          <p14:tracePt t="124719" x="1079500" y="4926013"/>
          <p14:tracePt t="124736" x="1085850" y="4926013"/>
          <p14:tracePt t="124977" x="1085850" y="4932363"/>
          <p14:tracePt t="124993" x="1079500" y="4937125"/>
          <p14:tracePt t="125002" x="1068388" y="4937125"/>
          <p14:tracePt t="125009" x="1050925" y="4943475"/>
          <p14:tracePt t="125019" x="1035050" y="4949825"/>
          <p14:tracePt t="125035" x="1006475" y="4960938"/>
          <p14:tracePt t="125052" x="989013" y="4965700"/>
          <p14:tracePt t="125069" x="965200" y="4972050"/>
          <p14:tracePt t="125086" x="954088" y="4972050"/>
          <p14:tracePt t="125321" x="960438" y="4972050"/>
          <p14:tracePt t="125329" x="971550" y="4972050"/>
          <p14:tracePt t="125337" x="1000125" y="4972050"/>
          <p14:tracePt t="125352" x="1050925" y="4965700"/>
          <p14:tracePt t="125369" x="1149350" y="4965700"/>
          <p14:tracePt t="125386" x="1217613" y="4965700"/>
          <p14:tracePt t="125402" x="1303338" y="4965700"/>
          <p14:tracePt t="125419" x="1406525" y="4965700"/>
          <p14:tracePt t="125435" x="1514475" y="4965700"/>
          <p14:tracePt t="125452" x="1635125" y="4972050"/>
          <p14:tracePt t="125469" x="1765300" y="4983163"/>
          <p14:tracePt t="125486" x="1914525" y="4994275"/>
          <p14:tracePt t="125502" x="2063750" y="5000625"/>
          <p14:tracePt t="125519" x="2200275" y="5006975"/>
          <p14:tracePt t="125535" x="2360613" y="5011738"/>
          <p14:tracePt t="125552" x="2532063" y="5011738"/>
          <p14:tracePt t="125569" x="2789238" y="5011738"/>
          <p14:tracePt t="125586" x="2932113" y="5011738"/>
          <p14:tracePt t="125603" x="3092450" y="5018088"/>
          <p14:tracePt t="125619" x="3228975" y="5035550"/>
          <p14:tracePt t="125635" x="3365500" y="5051425"/>
          <p14:tracePt t="125652" x="3497263" y="5068888"/>
          <p14:tracePt t="125669" x="3629025" y="5092700"/>
          <p14:tracePt t="125685" x="3743325" y="5097463"/>
          <p14:tracePt t="125702" x="3851275" y="5108575"/>
          <p14:tracePt t="125719" x="3949700" y="5121275"/>
          <p14:tracePt t="125735" x="4057650" y="5132388"/>
          <p14:tracePt t="125752" x="4165600" y="5143500"/>
          <p14:tracePt t="125769" x="4321175" y="5149850"/>
          <p14:tracePt t="125786" x="4394200" y="5149850"/>
          <p14:tracePt t="125802" x="4440238" y="5149850"/>
          <p14:tracePt t="125819" x="4457700" y="5149850"/>
          <p14:tracePt t="125835" x="4464050" y="5149850"/>
          <p14:tracePt t="126801" x="4468813" y="5149850"/>
          <p14:tracePt t="126819" x="4479925" y="5149850"/>
          <p14:tracePt t="126825" x="4525963" y="5149850"/>
          <p14:tracePt t="126835" x="4583113" y="5149850"/>
          <p14:tracePt t="126852" x="4629150" y="5149850"/>
          <p14:tracePt t="126869" x="4692650" y="5149850"/>
          <p14:tracePt t="126885" x="4765675" y="5165725"/>
          <p14:tracePt t="126902" x="4840288" y="5178425"/>
          <p14:tracePt t="126919" x="4886325" y="5183188"/>
          <p14:tracePt t="126936" x="4926013" y="5194300"/>
          <p14:tracePt t="126952" x="4965700" y="5207000"/>
          <p14:tracePt t="126952" x="4983163" y="5211763"/>
          <p14:tracePt t="126969" x="5011738" y="5218113"/>
          <p14:tracePt t="126985" x="5040313" y="5222875"/>
          <p14:tracePt t="127002" x="5051425" y="5222875"/>
          <p14:tracePt t="127019" x="5068888" y="5222875"/>
          <p14:tracePt t="127036" x="5075238" y="5222875"/>
          <p14:tracePt t="127052" x="5080000" y="5222875"/>
          <p14:tracePt t="127097" x="5080000" y="5229225"/>
          <p14:tracePt t="127121" x="5086350" y="5229225"/>
          <p14:tracePt t="127137" x="5092700" y="5235575"/>
          <p14:tracePt t="127153" x="5097463" y="5240338"/>
          <p14:tracePt t="127169" x="5103813" y="5240338"/>
          <p14:tracePt t="127169" x="5108575" y="5240338"/>
          <p14:tracePt t="127185" x="5114925" y="5240338"/>
          <p14:tracePt t="127257" x="5114925" y="5246688"/>
          <p14:tracePt t="127269" x="5121275" y="5246688"/>
          <p14:tracePt t="127313" x="5121275" y="5251450"/>
          <p14:tracePt t="127321" x="5126038" y="5257800"/>
          <p14:tracePt t="127335" x="5132388" y="5264150"/>
          <p14:tracePt t="127352" x="5137150" y="5268913"/>
          <p14:tracePt t="127369" x="5143500" y="5280025"/>
          <p14:tracePt t="127385" x="5154613" y="5280025"/>
          <p14:tracePt t="127505" x="5160963" y="5280025"/>
          <p14:tracePt t="127519" x="5160963" y="5275263"/>
          <p14:tracePt t="127535" x="5160963" y="5268913"/>
          <p14:tracePt t="127536" x="5165725" y="5264150"/>
          <p14:tracePt t="127552" x="5172075" y="5251450"/>
          <p14:tracePt t="127569" x="5172075" y="5246688"/>
          <p14:tracePt t="127713" x="5178425" y="5246688"/>
          <p14:tracePt t="127753" x="5178425" y="5240338"/>
          <p14:tracePt t="127769" x="5178425" y="5235575"/>
          <p14:tracePt t="127929" x="5178425" y="5229225"/>
          <p14:tracePt t="128233" x="5183188" y="5229225"/>
          <p14:tracePt t="128825" x="5183188" y="5235575"/>
          <p14:tracePt t="128833" x="5183188" y="5240338"/>
          <p14:tracePt t="128845" x="5183188" y="5246688"/>
          <p14:tracePt t="128873" x="5189538" y="5246688"/>
          <p14:tracePt t="128878" x="5189538" y="5251450"/>
          <p14:tracePt t="128885" x="5189538" y="5257800"/>
          <p14:tracePt t="128902" x="5189538" y="5264150"/>
          <p14:tracePt t="128937" x="5194300" y="5268913"/>
          <p14:tracePt t="128961" x="5194300" y="5275263"/>
          <p14:tracePt t="128973" x="5194300" y="5280025"/>
          <p14:tracePt t="129033" x="5194300" y="5286375"/>
          <p14:tracePt t="129065" x="5194300" y="5292725"/>
          <p14:tracePt t="129075" x="5194300" y="5297488"/>
          <p14:tracePt t="129153" x="5194300" y="5303838"/>
          <p14:tracePt t="129265" x="5194300" y="5308600"/>
          <p14:tracePt t="129289" x="5194300" y="5314950"/>
          <p14:tracePt t="129295" x="5200650" y="5314950"/>
          <p14:tracePt t="129305" x="5200650" y="5321300"/>
          <p14:tracePt t="129318" x="5200650" y="5326063"/>
          <p14:tracePt t="129577" x="5200650" y="5332413"/>
          <p14:tracePt t="129585" x="5200650" y="5343525"/>
          <p14:tracePt t="129604" x="5207000" y="5349875"/>
          <p14:tracePt t="129618" x="5207000" y="5360988"/>
          <p14:tracePt t="129635" x="5211763" y="5372100"/>
          <p14:tracePt t="129652" x="5211763" y="5383213"/>
          <p14:tracePt t="129721" x="5211763" y="5389563"/>
          <p14:tracePt t="129841" x="5211763" y="5394325"/>
          <p14:tracePt t="129881" x="5211763" y="5400675"/>
          <p14:tracePt t="129903" x="5211763" y="5407025"/>
          <p14:tracePt t="130081" x="5211763" y="5411788"/>
          <p14:tracePt t="130457" x="5207000" y="5411788"/>
          <p14:tracePt t="130473" x="5200650" y="5411788"/>
          <p14:tracePt t="130481" x="5194300" y="5411788"/>
          <p14:tracePt t="130489" x="5183188" y="5407025"/>
          <p14:tracePt t="130502" x="5165725" y="5400675"/>
          <p14:tracePt t="130518" x="5137150" y="5394325"/>
          <p14:tracePt t="130536" x="5108575" y="5389563"/>
          <p14:tracePt t="130553" x="5075238" y="5383213"/>
          <p14:tracePt t="130553" x="5057775" y="5378450"/>
          <p14:tracePt t="130570" x="5011738" y="5372100"/>
          <p14:tracePt t="130586" x="4949825" y="5365750"/>
          <p14:tracePt t="130603" x="4886325" y="5354638"/>
          <p14:tracePt t="130619" x="4822825" y="5349875"/>
          <p14:tracePt t="130636" x="4765675" y="5349875"/>
          <p14:tracePt t="130653" x="4708525" y="5343525"/>
          <p14:tracePt t="130670" x="4657725" y="5337175"/>
          <p14:tracePt t="130686" x="4618038" y="5326063"/>
          <p14:tracePt t="130703" x="4578350" y="5321300"/>
          <p14:tracePt t="130720" x="4549775" y="5308600"/>
          <p14:tracePt t="130737" x="4532313" y="5308600"/>
          <p14:tracePt t="130858" x="4525963" y="5308600"/>
          <p14:tracePt t="130859" x="4521200" y="5303838"/>
          <p14:tracePt t="130869" x="4503738" y="5297488"/>
          <p14:tracePt t="130886" x="4468813" y="5280025"/>
          <p14:tracePt t="130903" x="4406900" y="5257800"/>
          <p14:tracePt t="130920" x="4325938" y="5235575"/>
          <p14:tracePt t="130936" x="4206875" y="5211763"/>
          <p14:tracePt t="130953" x="4092575" y="5194300"/>
          <p14:tracePt t="130970" x="3925888" y="5172075"/>
          <p14:tracePt t="130986" x="3857625" y="5165725"/>
          <p14:tracePt t="131003" x="3835400" y="5165725"/>
          <p14:tracePt t="131138" x="3835400" y="5160963"/>
          <p14:tracePt t="131153" x="3829050" y="5160963"/>
          <p14:tracePt t="131154" x="3800475" y="5149850"/>
          <p14:tracePt t="131154" x="3783013" y="5143500"/>
          <p14:tracePt t="131170" x="3725863" y="5121275"/>
          <p14:tracePt t="131186" x="3651250" y="5097463"/>
          <p14:tracePt t="131203" x="3554413" y="5075238"/>
          <p14:tracePt t="131219" x="3457575" y="5057775"/>
          <p14:tracePt t="131236" x="3394075" y="5057775"/>
          <p14:tracePt t="131253" x="3360738" y="5057775"/>
          <p14:tracePt t="131269" x="3343275" y="5057775"/>
          <p14:tracePt t="131286" x="3336925" y="5051425"/>
          <p14:tracePt t="131386" x="3332163" y="5051425"/>
          <p14:tracePt t="131387" x="3314700" y="5046663"/>
          <p14:tracePt t="131403" x="3257550" y="5040313"/>
          <p14:tracePt t="131419" x="3165475" y="5029200"/>
          <p14:tracePt t="131436" x="3063875" y="5000625"/>
          <p14:tracePt t="131453" x="2982913" y="4989513"/>
          <p14:tracePt t="131469" x="2903538" y="4978400"/>
          <p14:tracePt t="131486" x="2846388" y="4960938"/>
          <p14:tracePt t="131503" x="2806700" y="4960938"/>
          <p14:tracePt t="131520" x="2789238" y="4954588"/>
          <p14:tracePt t="131536" x="2782888" y="4949825"/>
          <p14:tracePt t="131682" x="2778125" y="4949825"/>
          <p14:tracePt t="131690" x="2771775" y="4949825"/>
          <p14:tracePt t="131704" x="2743200" y="4943475"/>
          <p14:tracePt t="131719" x="2679700" y="4937125"/>
          <p14:tracePt t="131736" x="2571750" y="4926013"/>
          <p14:tracePt t="131753" x="2463800" y="4921250"/>
          <p14:tracePt t="131769" x="2332038" y="4921250"/>
          <p14:tracePt t="131786" x="2279650" y="4921250"/>
          <p14:tracePt t="131803" x="2257425" y="4921250"/>
          <p14:tracePt t="131819" x="2246313" y="4921250"/>
          <p14:tracePt t="134033" x="2251075" y="4921250"/>
          <p14:tracePt t="134041" x="2268538" y="4921250"/>
          <p14:tracePt t="134057" x="2303463" y="4921250"/>
          <p14:tracePt t="134069" x="2360613" y="4926013"/>
          <p14:tracePt t="134086" x="2428875" y="4943475"/>
          <p14:tracePt t="134103" x="2532063" y="4965700"/>
          <p14:tracePt t="134119" x="2663825" y="4989513"/>
          <p14:tracePt t="134136" x="2806700" y="5011738"/>
          <p14:tracePt t="134152" x="2965450" y="5035550"/>
          <p14:tracePt t="134152" x="3051175" y="5040313"/>
          <p14:tracePt t="134169" x="3217863" y="5064125"/>
          <p14:tracePt t="134186" x="3382963" y="5075238"/>
          <p14:tracePt t="134203" x="3521075" y="5086350"/>
          <p14:tracePt t="134220" x="3668713" y="5108575"/>
          <p14:tracePt t="134236" x="3806825" y="5121275"/>
          <p14:tracePt t="134253" x="3932238" y="5137150"/>
          <p14:tracePt t="134270" x="4068763" y="5160963"/>
          <p14:tracePt t="134286" x="4217988" y="5183188"/>
          <p14:tracePt t="134303" x="4360863" y="5207000"/>
          <p14:tracePt t="134319" x="4479925" y="5211763"/>
          <p14:tracePt t="134336" x="4572000" y="5211763"/>
          <p14:tracePt t="134352" x="4646613" y="5218113"/>
          <p14:tracePt t="134369" x="4714875" y="5218113"/>
          <p14:tracePt t="134386" x="4749800" y="5218113"/>
          <p14:tracePt t="134403" x="4765675" y="5218113"/>
          <p14:tracePt t="134419" x="4772025" y="5218113"/>
          <p14:tracePt t="134436" x="4778375" y="5211763"/>
          <p14:tracePt t="134453" x="4783138" y="5211763"/>
          <p14:tracePt t="134469" x="4789488" y="5207000"/>
          <p14:tracePt t="134486" x="4800600" y="5194300"/>
          <p14:tracePt t="134502" x="4840288" y="5183188"/>
          <p14:tracePt t="134519" x="4897438" y="5172075"/>
          <p14:tracePt t="134536" x="4960938" y="5165725"/>
          <p14:tracePt t="134553" x="5035550" y="5160963"/>
          <p14:tracePt t="134569" x="5137150" y="5154613"/>
          <p14:tracePt t="134586" x="5183188" y="5154613"/>
          <p14:tracePt t="134602" x="5218113" y="5154613"/>
          <p14:tracePt t="134619" x="5222875" y="5154613"/>
          <p14:tracePt t="134690" x="5222875" y="5160963"/>
          <p14:tracePt t="134722" x="5222875" y="5165725"/>
          <p14:tracePt t="134722" x="5229225" y="5165725"/>
          <p14:tracePt t="134737" x="5229225" y="5194300"/>
          <p14:tracePt t="134753" x="5240338" y="5235575"/>
          <p14:tracePt t="134769" x="5246688" y="5297488"/>
          <p14:tracePt t="134786" x="5251450" y="5321300"/>
          <p14:tracePt t="134803" x="5251450" y="5337175"/>
          <p14:tracePt t="134819" x="5251450" y="5343525"/>
          <p14:tracePt t="134836" x="5251450" y="5349875"/>
          <p14:tracePt t="135489" x="5246688" y="5343525"/>
          <p14:tracePt t="135502" x="5235575" y="5337175"/>
          <p14:tracePt t="135505" x="5183188" y="5308600"/>
          <p14:tracePt t="135519" x="5108575" y="5280025"/>
          <p14:tracePt t="135536" x="5018088" y="5257800"/>
          <p14:tracePt t="135552" x="4903788" y="5222875"/>
          <p14:tracePt t="135569" x="4692650" y="5194300"/>
          <p14:tracePt t="135586" x="4508500" y="5178425"/>
          <p14:tracePt t="135602" x="4292600" y="5165725"/>
          <p14:tracePt t="135619" x="3994150" y="5137150"/>
          <p14:tracePt t="135636" x="3714750" y="5108575"/>
          <p14:tracePt t="135653" x="3457575" y="5108575"/>
          <p14:tracePt t="135669" x="3257550" y="5097463"/>
          <p14:tracePt t="135686" x="3108325" y="5092700"/>
          <p14:tracePt t="135702" x="3028950" y="5092700"/>
          <p14:tracePt t="135719" x="3000375" y="5092700"/>
          <p14:tracePt t="135736" x="2989263" y="5092700"/>
          <p14:tracePt t="135752" x="2989263" y="5086350"/>
          <p14:tracePt t="136345" x="2994025" y="5086350"/>
          <p14:tracePt t="136377" x="2994025" y="5080000"/>
          <p14:tracePt t="136383" x="0" y="0"/>
        </p14:tracePtLst>
        <p14:tracePtLst>
          <p14:tracePt t="136767" x="9137650" y="4732338"/>
          <p14:tracePt t="136817" x="9137650" y="4737100"/>
          <p14:tracePt t="136825" x="9137650" y="4760913"/>
          <p14:tracePt t="136836" x="9137650" y="4778375"/>
          <p14:tracePt t="136852" x="9137650" y="4783138"/>
          <p14:tracePt t="136869" x="9137650" y="4789488"/>
          <p14:tracePt t="136929" x="9137650" y="4783138"/>
          <p14:tracePt t="136969" x="9137650" y="4778375"/>
          <p14:tracePt t="136986" x="9137650" y="4772025"/>
          <p14:tracePt t="137009" x="9137650" y="4765675"/>
          <p14:tracePt t="137030" x="9137650" y="4760913"/>
          <p14:tracePt t="137036" x="9104313" y="4743450"/>
          <p14:tracePt t="137053" x="9012238" y="4721225"/>
          <p14:tracePt t="137069" x="8909050" y="4703763"/>
          <p14:tracePt t="137086" x="8766175" y="4686300"/>
          <p14:tracePt t="137102" x="8629650" y="4679950"/>
          <p14:tracePt t="137119" x="8526463" y="4675188"/>
          <p14:tracePt t="137136" x="8469313" y="4664075"/>
          <p14:tracePt t="137152" x="8435975" y="4657725"/>
          <p14:tracePt t="137169" x="8407400" y="4646613"/>
          <p14:tracePt t="137186" x="8401050" y="4640263"/>
          <p14:tracePt t="137202" x="8401050" y="4635500"/>
          <p14:tracePt t="137219" x="8401050" y="4622800"/>
          <p14:tracePt t="137236" x="8401050" y="4618038"/>
          <p14:tracePt t="137252" x="8423275" y="4600575"/>
          <p14:tracePt t="137269" x="8458200" y="4578350"/>
          <p14:tracePt t="137286" x="8497888" y="4549775"/>
          <p14:tracePt t="137302" x="8543925" y="4508500"/>
          <p14:tracePt t="137319" x="8607425" y="4479925"/>
          <p14:tracePt t="137336" x="8669338" y="4440238"/>
          <p14:tracePt t="137352" x="8726488" y="4406900"/>
          <p14:tracePt t="137369" x="8789988" y="4378325"/>
          <p14:tracePt t="137386" x="8823325" y="4360863"/>
          <p14:tracePt t="137402" x="8864600" y="4354513"/>
          <p14:tracePt t="137419" x="8897938" y="4354513"/>
          <p14:tracePt t="137436" x="8921750" y="4360863"/>
          <p14:tracePt t="137452" x="8937625" y="4365625"/>
          <p14:tracePt t="137469" x="8950325" y="4371975"/>
          <p14:tracePt t="137486" x="8955088" y="4383088"/>
          <p14:tracePt t="137617" x="8950325" y="4383088"/>
          <p14:tracePt t="137624" x="8932863" y="4383088"/>
          <p14:tracePt t="137636" x="8915400" y="4383088"/>
          <p14:tracePt t="137652" x="8880475" y="4394200"/>
          <p14:tracePt t="137669" x="8858250" y="4400550"/>
          <p14:tracePt t="137686" x="8840788" y="4411663"/>
          <p14:tracePt t="137702" x="8823325" y="4422775"/>
          <p14:tracePt t="137719" x="8812213" y="4435475"/>
          <p14:tracePt t="137736" x="8801100" y="4446588"/>
          <p14:tracePt t="137752" x="8794750" y="4457700"/>
          <p14:tracePt t="137752" x="8789988" y="4468813"/>
          <p14:tracePt t="137769" x="8783638" y="4479925"/>
          <p14:tracePt t="137785" x="8772525" y="4508500"/>
          <p14:tracePt t="137802" x="8761413" y="4537075"/>
          <p14:tracePt t="137819" x="8743950" y="4578350"/>
          <p14:tracePt t="137836" x="8737600" y="4622800"/>
          <p14:tracePt t="137852" x="8737600" y="4675188"/>
          <p14:tracePt t="137869" x="8750300" y="4743450"/>
          <p14:tracePt t="137886" x="8789988" y="4806950"/>
          <p14:tracePt t="137902" x="8836025" y="4875213"/>
          <p14:tracePt t="137919" x="8893175" y="4926013"/>
          <p14:tracePt t="137936" x="8961438" y="4954588"/>
          <p14:tracePt t="137952" x="9018588" y="4972050"/>
          <p14:tracePt t="137969" x="9121775" y="4965700"/>
          <p14:tracePt t="137986" x="9137650" y="4937125"/>
          <p14:tracePt t="138002" x="9137650" y="4897438"/>
          <p14:tracePt t="138019" x="9137650" y="4851400"/>
          <p14:tracePt t="138036" x="9137650" y="4811713"/>
          <p14:tracePt t="138052" x="9137650" y="4778375"/>
          <p14:tracePt t="138069" x="9126538" y="4737100"/>
          <p14:tracePt t="138085" x="9097963" y="4703763"/>
          <p14:tracePt t="138102" x="9075738" y="4664075"/>
          <p14:tracePt t="138119" x="9047163" y="4629150"/>
          <p14:tracePt t="138136" x="9018588" y="4600575"/>
          <p14:tracePt t="138152" x="8990013" y="4572000"/>
          <p14:tracePt t="138169" x="8926513" y="4537075"/>
          <p14:tracePt t="138186" x="8864600" y="4521200"/>
          <p14:tracePt t="138202" x="8807450" y="4508500"/>
          <p14:tracePt t="138219" x="8750300" y="4508500"/>
          <p14:tracePt t="138235" x="8697913" y="4508500"/>
          <p14:tracePt t="138252" x="8647113" y="4508500"/>
          <p14:tracePt t="138269" x="8607425" y="4521200"/>
          <p14:tracePt t="138286" x="8572500" y="4543425"/>
          <p14:tracePt t="138302" x="8543925" y="4572000"/>
          <p14:tracePt t="138319" x="8521700" y="4606925"/>
          <p14:tracePt t="138336" x="8504238" y="4664075"/>
          <p14:tracePt t="138352" x="8497888" y="4725988"/>
          <p14:tracePt t="138369" x="8532813" y="4846638"/>
          <p14:tracePt t="138386" x="8594725" y="4926013"/>
          <p14:tracePt t="138402" x="8651875" y="4983163"/>
          <p14:tracePt t="138419" x="8715375" y="5018088"/>
          <p14:tracePt t="138436" x="8789988" y="5040313"/>
          <p14:tracePt t="138452" x="8869363" y="5046663"/>
          <p14:tracePt t="138469" x="8950325" y="5040313"/>
          <p14:tracePt t="138486" x="9023350" y="5006975"/>
          <p14:tracePt t="138502" x="9080500" y="4960938"/>
          <p14:tracePt t="138519" x="9126538" y="4908550"/>
          <p14:tracePt t="138535" x="9137650" y="4851400"/>
          <p14:tracePt t="138552" x="9137650" y="4794250"/>
          <p14:tracePt t="138569" x="9132888" y="4725988"/>
          <p14:tracePt t="138586" x="9097963" y="4679950"/>
          <p14:tracePt t="138602" x="9047163" y="4629150"/>
          <p14:tracePt t="138619" x="8994775" y="4594225"/>
          <p14:tracePt t="138635" x="8950325" y="4578350"/>
          <p14:tracePt t="138652" x="8921750" y="4578350"/>
          <p14:tracePt t="138669" x="8893175" y="4578350"/>
          <p14:tracePt t="138686" x="8869363" y="4589463"/>
          <p14:tracePt t="138702" x="8858250" y="4594225"/>
          <p14:tracePt t="138719" x="8851900" y="4600575"/>
          <p14:tracePt t="138735" x="8851900" y="4606925"/>
          <p14:tracePt t="138881" x="8851900" y="4611688"/>
          <p14:tracePt t="138889" x="8851900" y="4635500"/>
          <p14:tracePt t="138905" x="8864600" y="4725988"/>
          <p14:tracePt t="138919" x="8875713" y="4875213"/>
          <p14:tracePt t="138935" x="8886825" y="5103813"/>
          <p14:tracePt t="138952" x="8921750" y="5332413"/>
          <p14:tracePt t="138969" x="8961438" y="5572125"/>
          <p14:tracePt t="138986" x="8966200" y="5651500"/>
          <p14:tracePt t="139002" x="8966200" y="5675313"/>
          <p14:tracePt t="139019" x="8972550" y="5680075"/>
          <p14:tracePt t="139081" x="8978900" y="5680075"/>
          <p14:tracePt t="139085" x="8978900" y="5675313"/>
          <p14:tracePt t="139105" x="8978900" y="5664200"/>
          <p14:tracePt t="139119" x="8978900" y="5646738"/>
          <p14:tracePt t="139135" x="8978900" y="5635625"/>
          <p14:tracePt t="139152" x="8978900" y="5607050"/>
          <p14:tracePt t="139169" x="8943975" y="5549900"/>
          <p14:tracePt t="139186" x="8880475" y="5486400"/>
          <p14:tracePt t="139202" x="8789988" y="5422900"/>
          <p14:tracePt t="139219" x="8732838" y="5389563"/>
          <p14:tracePt t="139235" x="8680450" y="5378450"/>
          <p14:tracePt t="139252" x="8623300" y="5378450"/>
          <p14:tracePt t="139269" x="8572500" y="5389563"/>
          <p14:tracePt t="139286" x="8509000" y="5422900"/>
          <p14:tracePt t="139302" x="8451850" y="5475288"/>
          <p14:tracePt t="139319" x="8412163" y="5549900"/>
          <p14:tracePt t="139335" x="8394700" y="5646738"/>
          <p14:tracePt t="139352" x="8389938" y="5765800"/>
          <p14:tracePt t="139369" x="8440738" y="5915025"/>
          <p14:tracePt t="139386" x="8515350" y="5989638"/>
          <p14:tracePt t="139402" x="8594725" y="6022975"/>
          <p14:tracePt t="139419" x="8680450" y="6029325"/>
          <p14:tracePt t="139435" x="8755063" y="6007100"/>
          <p14:tracePt t="139452" x="8836025" y="5954713"/>
          <p14:tracePt t="139469" x="8897938" y="5886450"/>
          <p14:tracePt t="139485" x="8937625" y="5818188"/>
          <p14:tracePt t="139502" x="8961438" y="5737225"/>
          <p14:tracePt t="139519" x="8972550" y="5664200"/>
          <p14:tracePt t="139535" x="8966200" y="5572125"/>
          <p14:tracePt t="139552" x="8932863" y="5497513"/>
          <p14:tracePt t="139569" x="8851900" y="5383213"/>
          <p14:tracePt t="139586" x="8772525" y="5321300"/>
          <p14:tracePt t="139602" x="8709025" y="5297488"/>
          <p14:tracePt t="139619" x="8658225" y="5292725"/>
          <p14:tracePt t="139635" x="8618538" y="5292725"/>
          <p14:tracePt t="139652" x="8578850" y="5314950"/>
          <p14:tracePt t="139669" x="8550275" y="5337175"/>
          <p14:tracePt t="139685" x="8526463" y="5360988"/>
          <p14:tracePt t="139702" x="8509000" y="5394325"/>
          <p14:tracePt t="139719" x="8504238" y="5418138"/>
          <p14:tracePt t="139735" x="8504238" y="5422900"/>
          <p14:tracePt t="152047" x="0" y="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13"/>
</p:tagLst>
</file>

<file path=ppt/tags/tag10.xml><?xml version="1.0" encoding="utf-8"?>
<p:tagLst xmlns:a="http://schemas.openxmlformats.org/drawingml/2006/main" xmlns:r="http://schemas.openxmlformats.org/officeDocument/2006/relationships" xmlns:p="http://schemas.openxmlformats.org/presentationml/2006/main">
  <p:tag name="TIMING" val="|14.9|9.6|28.9"/>
</p:tagLst>
</file>

<file path=ppt/tags/tag11.xml><?xml version="1.0" encoding="utf-8"?>
<p:tagLst xmlns:a="http://schemas.openxmlformats.org/drawingml/2006/main" xmlns:r="http://schemas.openxmlformats.org/officeDocument/2006/relationships" xmlns:p="http://schemas.openxmlformats.org/presentationml/2006/main">
  <p:tag name="TIMING" val="|39.5|12.7|34|47.8|30.7|38.1|8.1"/>
</p:tagLst>
</file>

<file path=ppt/tags/tag12.xml><?xml version="1.0" encoding="utf-8"?>
<p:tagLst xmlns:a="http://schemas.openxmlformats.org/drawingml/2006/main" xmlns:r="http://schemas.openxmlformats.org/officeDocument/2006/relationships" xmlns:p="http://schemas.openxmlformats.org/presentationml/2006/main">
  <p:tag name="TIMING" val="|27.6|19.8"/>
</p:tagLst>
</file>

<file path=ppt/tags/tag13.xml><?xml version="1.0" encoding="utf-8"?>
<p:tagLst xmlns:a="http://schemas.openxmlformats.org/drawingml/2006/main" xmlns:r="http://schemas.openxmlformats.org/officeDocument/2006/relationships" xmlns:p="http://schemas.openxmlformats.org/presentationml/2006/main">
  <p:tag name="TIMING" val="|27.3|30.3"/>
</p:tagLst>
</file>

<file path=ppt/tags/tag14.xml><?xml version="1.0" encoding="utf-8"?>
<p:tagLst xmlns:a="http://schemas.openxmlformats.org/drawingml/2006/main" xmlns:r="http://schemas.openxmlformats.org/officeDocument/2006/relationships" xmlns:p="http://schemas.openxmlformats.org/presentationml/2006/main">
  <p:tag name="TIMING" val="|39.7|32.6|53.1"/>
</p:tagLst>
</file>

<file path=ppt/tags/tag15.xml><?xml version="1.0" encoding="utf-8"?>
<p:tagLst xmlns:a="http://schemas.openxmlformats.org/drawingml/2006/main" xmlns:r="http://schemas.openxmlformats.org/officeDocument/2006/relationships" xmlns:p="http://schemas.openxmlformats.org/presentationml/2006/main">
  <p:tag name="TIMING" val="|19.8|11.7|14.6"/>
</p:tagLst>
</file>

<file path=ppt/tags/tag16.xml><?xml version="1.0" encoding="utf-8"?>
<p:tagLst xmlns:a="http://schemas.openxmlformats.org/drawingml/2006/main" xmlns:r="http://schemas.openxmlformats.org/officeDocument/2006/relationships" xmlns:p="http://schemas.openxmlformats.org/presentationml/2006/main">
  <p:tag name="TIMING" val="|20|12.1|38.1"/>
</p:tagLst>
</file>

<file path=ppt/tags/tag17.xml><?xml version="1.0" encoding="utf-8"?>
<p:tagLst xmlns:a="http://schemas.openxmlformats.org/drawingml/2006/main" xmlns:r="http://schemas.openxmlformats.org/officeDocument/2006/relationships" xmlns:p="http://schemas.openxmlformats.org/presentationml/2006/main">
  <p:tag name="TIMING" val="|36.2|47.7"/>
</p:tagLst>
</file>

<file path=ppt/tags/tag2.xml><?xml version="1.0" encoding="utf-8"?>
<p:tagLst xmlns:a="http://schemas.openxmlformats.org/drawingml/2006/main" xmlns:r="http://schemas.openxmlformats.org/officeDocument/2006/relationships" xmlns:p="http://schemas.openxmlformats.org/presentationml/2006/main">
  <p:tag name="TIMING" val="|58|14.6"/>
</p:tagLst>
</file>

<file path=ppt/tags/tag3.xml><?xml version="1.0" encoding="utf-8"?>
<p:tagLst xmlns:a="http://schemas.openxmlformats.org/drawingml/2006/main" xmlns:r="http://schemas.openxmlformats.org/officeDocument/2006/relationships" xmlns:p="http://schemas.openxmlformats.org/presentationml/2006/main">
  <p:tag name="TIMING" val="|60.7|13.6"/>
</p:tagLst>
</file>

<file path=ppt/tags/tag4.xml><?xml version="1.0" encoding="utf-8"?>
<p:tagLst xmlns:a="http://schemas.openxmlformats.org/drawingml/2006/main" xmlns:r="http://schemas.openxmlformats.org/officeDocument/2006/relationships" xmlns:p="http://schemas.openxmlformats.org/presentationml/2006/main">
  <p:tag name="TIMING" val="|42.5"/>
</p:tagLst>
</file>

<file path=ppt/tags/tag5.xml><?xml version="1.0" encoding="utf-8"?>
<p:tagLst xmlns:a="http://schemas.openxmlformats.org/drawingml/2006/main" xmlns:r="http://schemas.openxmlformats.org/officeDocument/2006/relationships" xmlns:p="http://schemas.openxmlformats.org/presentationml/2006/main">
  <p:tag name="TIMING" val="|12.2|136.1|74.6"/>
</p:tagLst>
</file>

<file path=ppt/tags/tag6.xml><?xml version="1.0" encoding="utf-8"?>
<p:tagLst xmlns:a="http://schemas.openxmlformats.org/drawingml/2006/main" xmlns:r="http://schemas.openxmlformats.org/officeDocument/2006/relationships" xmlns:p="http://schemas.openxmlformats.org/presentationml/2006/main">
  <p:tag name="TIMING" val="|55.4|21.1"/>
</p:tagLst>
</file>

<file path=ppt/tags/tag7.xml><?xml version="1.0" encoding="utf-8"?>
<p:tagLst xmlns:a="http://schemas.openxmlformats.org/drawingml/2006/main" xmlns:r="http://schemas.openxmlformats.org/officeDocument/2006/relationships" xmlns:p="http://schemas.openxmlformats.org/presentationml/2006/main">
  <p:tag name="TIMING" val="|42.3|18.2"/>
</p:tagLst>
</file>

<file path=ppt/tags/tag8.xml><?xml version="1.0" encoding="utf-8"?>
<p:tagLst xmlns:a="http://schemas.openxmlformats.org/drawingml/2006/main" xmlns:r="http://schemas.openxmlformats.org/officeDocument/2006/relationships" xmlns:p="http://schemas.openxmlformats.org/presentationml/2006/main">
  <p:tag name="TIMING" val="|41.9"/>
</p:tagLst>
</file>

<file path=ppt/tags/tag9.xml><?xml version="1.0" encoding="utf-8"?>
<p:tagLst xmlns:a="http://schemas.openxmlformats.org/drawingml/2006/main" xmlns:r="http://schemas.openxmlformats.org/officeDocument/2006/relationships" xmlns:p="http://schemas.openxmlformats.org/presentationml/2006/main">
  <p:tag name="TIMING" val="|9.8|25.5|66.3|16.7|23.9|2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6724</TotalTime>
  <Words>4257</Words>
  <Application>Microsoft Office PowerPoint</Application>
  <PresentationFormat>On-screen Show (4:3)</PresentationFormat>
  <Paragraphs>455</Paragraphs>
  <Slides>71</Slides>
  <Notes>0</Notes>
  <HiddenSlides>0</HiddenSlides>
  <MMClips>71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71</vt:i4>
      </vt:variant>
    </vt:vector>
  </HeadingPairs>
  <TitlesOfParts>
    <vt:vector size="74" baseType="lpstr">
      <vt:lpstr>Office Theme</vt:lpstr>
      <vt:lpstr>Equation</vt:lpstr>
      <vt:lpstr>SAX XML Reader 5.0</vt:lpstr>
      <vt:lpstr>Substation and Distribution Automation</vt:lpstr>
      <vt:lpstr>Module 4 Overview</vt:lpstr>
      <vt:lpstr>Part 1: Operational Voltage Control</vt:lpstr>
      <vt:lpstr>Traditional Voltage Control</vt:lpstr>
      <vt:lpstr>ANCI C84.1</vt:lpstr>
      <vt:lpstr>Operational Voltage Control</vt:lpstr>
      <vt:lpstr>Voltage Regulation</vt:lpstr>
      <vt:lpstr>Voltage Regulation Example</vt:lpstr>
      <vt:lpstr>Substation Voltage Regulators</vt:lpstr>
      <vt:lpstr>Downstream Voltage Regulators</vt:lpstr>
      <vt:lpstr>Shunt Capacitors</vt:lpstr>
      <vt:lpstr>Phasor Diagram of Shunt Capacitors</vt:lpstr>
      <vt:lpstr>Operation of Voltage Control Devices</vt:lpstr>
      <vt:lpstr>Part 2: Voltage Regulators</vt:lpstr>
      <vt:lpstr>Multiple Tap Transformer</vt:lpstr>
      <vt:lpstr>Autotransformers</vt:lpstr>
      <vt:lpstr>Autotransformers Cont.</vt:lpstr>
      <vt:lpstr>Voltage Regulators</vt:lpstr>
      <vt:lpstr>Voltage Regulators</vt:lpstr>
      <vt:lpstr>Control of Voltage Regulators</vt:lpstr>
      <vt:lpstr>Fixed Voltage Control</vt:lpstr>
      <vt:lpstr>Output Voltage Control</vt:lpstr>
      <vt:lpstr>Control Dead Bands</vt:lpstr>
      <vt:lpstr>Remote Voltage Control</vt:lpstr>
      <vt:lpstr>Line Drop Compensation </vt:lpstr>
      <vt:lpstr>Part 3: Shunt Capacitors</vt:lpstr>
      <vt:lpstr>Shunt Capacitors</vt:lpstr>
      <vt:lpstr>Control of Shunt Capacitors</vt:lpstr>
      <vt:lpstr>Fixed Capacitor Controls</vt:lpstr>
      <vt:lpstr>Manual Capacitor Controls</vt:lpstr>
      <vt:lpstr>Voltage Based Capacitor Controls</vt:lpstr>
      <vt:lpstr>VAR Based Capacitor Controls</vt:lpstr>
      <vt:lpstr>Volt-VAR Based Capacitor Controls</vt:lpstr>
      <vt:lpstr>Part 4: Detailed End-use Load Models</vt:lpstr>
      <vt:lpstr>Detailed End-use Load Models</vt:lpstr>
      <vt:lpstr>Detailed End-Use Load Models</vt:lpstr>
      <vt:lpstr>Time-Invariant ZIP Load Model</vt:lpstr>
      <vt:lpstr>ZIP Load Model Power Consumption</vt:lpstr>
      <vt:lpstr>ZIP Load Model Energy Consumption</vt:lpstr>
      <vt:lpstr>Laboratory Determined Values for Example ZIP Loads</vt:lpstr>
      <vt:lpstr>Incandescent Light Bulb</vt:lpstr>
      <vt:lpstr>CFL Bulb</vt:lpstr>
      <vt:lpstr>LED Bulb</vt:lpstr>
      <vt:lpstr>CRT</vt:lpstr>
      <vt:lpstr>LCD</vt:lpstr>
      <vt:lpstr>Determining the ZIP Values for Specific Load</vt:lpstr>
      <vt:lpstr>Weighted Least Squares Fit</vt:lpstr>
      <vt:lpstr>Weighted Least Squares Fit</vt:lpstr>
      <vt:lpstr>Weighted Least Squares Fit</vt:lpstr>
      <vt:lpstr>Weighted Least Squares Fit cont.</vt:lpstr>
      <vt:lpstr>Constrained Weighted Least Squares Fit</vt:lpstr>
      <vt:lpstr>Time-Variant ZIP Load Model</vt:lpstr>
      <vt:lpstr>Physical Load Model</vt:lpstr>
      <vt:lpstr>Physical Load Model  (Hot Water Heater)</vt:lpstr>
      <vt:lpstr>Physical Load Model  (Hot Water Heater)</vt:lpstr>
      <vt:lpstr>Multi-State Physical Load Models</vt:lpstr>
      <vt:lpstr>Physical Load Model (Residential HVAC System)</vt:lpstr>
      <vt:lpstr>Physical Load Model (Residential HVAC System)</vt:lpstr>
      <vt:lpstr>Multi-State Physical Load Models</vt:lpstr>
      <vt:lpstr>Multi-State Physical Load Models</vt:lpstr>
      <vt:lpstr>Physical Load Model – Residential HVAC</vt:lpstr>
      <vt:lpstr>Load Profile Models</vt:lpstr>
      <vt:lpstr>Example Load Profile</vt:lpstr>
      <vt:lpstr>Coincidental Load Peaks</vt:lpstr>
      <vt:lpstr>Voltage Control of the Modified IEEE 13 Node System</vt:lpstr>
      <vt:lpstr>Voltage Control (Voltage Regulator)</vt:lpstr>
      <vt:lpstr>Voltage Control (Voltage Controlled Shunt Capacitors)</vt:lpstr>
      <vt:lpstr>Voltage Control (Voltage Controlled Shunt Capacitors)</vt:lpstr>
      <vt:lpstr>Voltage Control (Fixed Shunt Capacitor &amp; Voltage Regulator)</vt:lpstr>
      <vt:lpstr>Module 4 Concluding Comments</vt:lpstr>
      <vt:lpstr>Substation and Distribution Automation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EE559Z</dc:title>
  <dc:creator>Kevin Schneider</dc:creator>
  <cp:lastModifiedBy>Staff</cp:lastModifiedBy>
  <cp:revision>285</cp:revision>
  <dcterms:created xsi:type="dcterms:W3CDTF">2006-08-16T00:00:00Z</dcterms:created>
  <dcterms:modified xsi:type="dcterms:W3CDTF">2012-01-17T15:46:20Z</dcterms:modified>
</cp:coreProperties>
</file>